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AA80-C0AE-4323-A46E-75E51F1E8228}">
          <p14:sldIdLst>
            <p14:sldId id="257"/>
          </p14:sldIdLst>
        </p14:section>
        <p14:section name="Untitled Section" id="{6690208A-E60F-450D-A668-09AD8096C248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B08C-1C95-4B69-A59F-EA5DE0E3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07E6-87A0-4294-8AD5-5C1AAF4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CDF4-CD5D-4853-BCDD-9171FD30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8E26-8313-4CFB-8C38-ADD51A39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5DD3-2639-42B9-AA83-141FF1E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3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88A3-BE50-4F11-942F-B3AD7EA7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CE5D9-3711-490C-951E-9D95EA3E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9CCE-C80F-4509-A55B-96E21A6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7BD2-CE53-434A-8815-CCCAD09E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A79B-2F37-417A-AA97-118AA61C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5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2D3EC-1F0C-45EA-8B58-820C1CD34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5D21-6256-409C-84CB-2EB9AB65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3ADB-47CD-4FEF-A7B9-5625660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8896-4EB2-458F-87B2-30268E6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BC33-18DC-40B9-9BA2-F24242A4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1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A588-8EB2-434C-AC7C-29CE2C2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86D8-89F3-4AC6-9527-06329C4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CA6D-B716-4831-B4D4-97D1EC84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FA0D-FF98-499A-AA3D-F75DA8F5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6046-D400-4BA9-A033-C203C7E7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29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444A-A67F-401C-89AA-78F90193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636B3-3EEC-4368-A3E7-8C9DF001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E688-A9DE-4EB3-BFBE-114FD892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8697-CEC2-4437-A2E9-95C13402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C99B-AF35-425B-B7A1-7CDDBC4F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23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50FD-C99B-403F-8BBB-C83F107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822B-DFD2-417B-82A5-8B587F8C1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EBDEE-0236-4FB9-A8AB-F93C82B3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0AD2-9EC9-44DA-AA77-8CF63DF6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79A0-0C5A-48E3-BAF3-48B5F904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004E-69C1-4C8D-BA84-6926D72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71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F5B7-054F-4C55-8328-1B637524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77B7-85B0-439C-B9E0-1BA8D8B3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782D2-A428-4137-9AE4-96C3821A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2E643-1D7D-439C-B732-1838CD3A4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D6740-F921-462E-A08F-A46FDCAA2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E38B2-0D71-468E-BE2D-3C12B64E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B3F3-AE22-4D3D-8FF7-F086B242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B7C19-AFEF-4D7B-A5F7-92CD7F63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20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CBA-3920-40C0-8EDA-EEFFFAB8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BA98A-58EF-4557-A545-36FB5DC9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9DCB0-D4D5-41A7-821F-64098BD7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839A8-F1E6-4EA9-8EAA-0FDC174F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14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509FB-FA31-4252-9EBA-79F0DF9A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43949-8F91-4FD5-A7BC-8435844F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1E13-30B9-4776-B387-4136ADA2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7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FEF1-B040-49AD-AF28-CD4C6155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9FB9-8C54-4D45-B2E9-21BA2BF8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EC2CD-0C6F-49E3-A5C9-EA699774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C5848-ACD2-4020-81A4-77A84DBD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E222-906D-47DE-BC86-255AC47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FBCB-232C-413D-8022-91A9901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0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804D-8ED5-4C79-9917-D9E764CC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E1F64-330E-46B3-BAB8-D0512C56A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3C6B-8BFE-4E38-B0F9-1ACDBA06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AAF8-6D9E-4F13-9280-2DC8E373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C3DE-9351-4B67-B583-1A26CD1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0508-66AF-4534-B570-A08B38E5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5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D38D1-6D70-44D1-9395-ECD39178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1B58-888E-4668-B037-DA120318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9D28-466F-49A3-85AF-EA96938F4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6E9F-077A-4B57-BC54-C15108D4582C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B07F-67BB-4BFD-9411-920D4896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75B8-3B6F-4F4D-BE15-B1E761FB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076A-D76E-472B-8D55-E2863D5C9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32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7000" b="-1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0A37C8-F275-4182-ABEB-D59D6FFCEB40}"/>
              </a:ext>
            </a:extLst>
          </p:cNvPr>
          <p:cNvSpPr/>
          <p:nvPr/>
        </p:nvSpPr>
        <p:spPr>
          <a:xfrm>
            <a:off x="2929670" y="126609"/>
            <a:ext cx="6373280" cy="6569612"/>
          </a:xfrm>
          <a:prstGeom prst="ellipse">
            <a:avLst/>
          </a:prstGeom>
          <a:solidFill>
            <a:srgbClr val="C00000">
              <a:alpha val="70000"/>
            </a:srgbClr>
          </a:solidFill>
          <a:ln w="1270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50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2022-10-04T11:59:23Z</dcterms:created>
  <dcterms:modified xsi:type="dcterms:W3CDTF">2022-10-04T12:14:59Z</dcterms:modified>
</cp:coreProperties>
</file>