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31"/>
  </p:normalViewPr>
  <p:slideViewPr>
    <p:cSldViewPr snapToGrid="0" snapToObjects="1">
      <p:cViewPr varScale="1">
        <p:scale>
          <a:sx n="85" d="100"/>
          <a:sy n="85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887-3BCF-C940-B4AB-6BB23D82A090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590-3364-D544-B185-CAD0898B88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857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887-3BCF-C940-B4AB-6BB23D82A090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590-3364-D544-B185-CAD0898B88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5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887-3BCF-C940-B4AB-6BB23D82A090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590-3364-D544-B185-CAD0898B88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747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887-3BCF-C940-B4AB-6BB23D82A090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590-3364-D544-B185-CAD0898B88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18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887-3BCF-C940-B4AB-6BB23D82A090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590-3364-D544-B185-CAD0898B88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24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887-3BCF-C940-B4AB-6BB23D82A090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590-3364-D544-B185-CAD0898B88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930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887-3BCF-C940-B4AB-6BB23D82A090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590-3364-D544-B185-CAD0898B88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4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887-3BCF-C940-B4AB-6BB23D82A090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590-3364-D544-B185-CAD0898B88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90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887-3BCF-C940-B4AB-6BB23D82A090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590-3364-D544-B185-CAD0898B88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167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887-3BCF-C940-B4AB-6BB23D82A090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590-3364-D544-B185-CAD0898B88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502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B887-3BCF-C940-B4AB-6BB23D82A090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590-3364-D544-B185-CAD0898B88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55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2B887-3BCF-C940-B4AB-6BB23D82A090}" type="datetimeFigureOut">
              <a:rPr kumimoji="1" lang="zh-CN" altLang="en-US" smtClean="0"/>
              <a:t>2018/4/21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A2590-3364-D544-B185-CAD0898B88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488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077" y="419724"/>
            <a:ext cx="7458923" cy="21810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21" y="4241299"/>
            <a:ext cx="4227226" cy="2541444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" y="0"/>
            <a:ext cx="4705950" cy="40323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599" y="4452078"/>
            <a:ext cx="7483519" cy="227101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95737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</cp:revision>
  <dcterms:created xsi:type="dcterms:W3CDTF">2018-04-21T10:48:54Z</dcterms:created>
  <dcterms:modified xsi:type="dcterms:W3CDTF">2018-04-21T11:34:34Z</dcterms:modified>
</cp:coreProperties>
</file>