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42E9-BEFA-4847-A35F-FBE3495418EF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6D1C-D841-9343-8923-50F7F378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25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7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4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1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3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9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67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0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5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B887-3BCF-C940-B4AB-6BB23D82A090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8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" y="389745"/>
            <a:ext cx="3708779" cy="3177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97" y="415978"/>
            <a:ext cx="8561102" cy="25033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1" y="3686661"/>
            <a:ext cx="4227226" cy="254144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134911" y="6203820"/>
            <a:ext cx="11907187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重设参数技巧：本来通过</a:t>
            </a:r>
            <a:r>
              <a:rPr kumimoji="1" lang="en-US" altLang="zh-CN" dirty="0" smtClean="0"/>
              <a:t>N(mu,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k)</a:t>
            </a:r>
            <a:r>
              <a:rPr kumimoji="1" lang="zh-CN" altLang="en-US" dirty="0" smtClean="0"/>
              <a:t>采样得到</a:t>
            </a:r>
            <a:r>
              <a:rPr kumimoji="1" lang="en-US" altLang="zh-CN" dirty="0" err="1" smtClean="0"/>
              <a:t>l_t</a:t>
            </a:r>
            <a:r>
              <a:rPr kumimoji="1" lang="zh-CN" altLang="en-US" dirty="0" smtClean="0"/>
              <a:t>，但是采样会阻断梯度传播，因此引入</a:t>
            </a:r>
            <a:r>
              <a:rPr kumimoji="1" lang="en-US" altLang="zh-CN" dirty="0" smtClean="0"/>
              <a:t>noise</a:t>
            </a:r>
            <a:r>
              <a:rPr kumimoji="1" lang="zh-CN" altLang="en-US" dirty="0" smtClean="0"/>
              <a:t>作为输入，达到采样的随机性效果，不影响梯度反传。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93" y="2784424"/>
            <a:ext cx="6390806" cy="34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3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2018-04-21T10:48:54Z</dcterms:created>
  <dcterms:modified xsi:type="dcterms:W3CDTF">2018-05-07T13:51:57Z</dcterms:modified>
</cp:coreProperties>
</file>