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C9CE-0498-438E-8246-DCE4918E29D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3B47-FC2C-44CD-A637-260164F3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200" y="1"/>
            <a:ext cx="27718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19" y="-32080"/>
            <a:ext cx="6400800" cy="68900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NAME: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Zkaria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Gamal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-ID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2020030030</a:t>
            </a:r>
          </a:p>
          <a:p>
            <a:pPr algn="l"/>
            <a:r>
              <a:rPr lang="en-US" sz="2200" b="1" dirty="0">
                <a:latin typeface="Arial" pitchFamily="34" charset="0"/>
                <a:cs typeface="Arial" pitchFamily="34" charset="0"/>
              </a:rPr>
              <a:t>-NAME: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Hazem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Gamal</a:t>
            </a:r>
          </a:p>
          <a:p>
            <a:pPr algn="l"/>
            <a:r>
              <a:rPr lang="en-US" sz="2200" b="1" dirty="0">
                <a:latin typeface="Arial" pitchFamily="34" charset="0"/>
                <a:cs typeface="Arial" pitchFamily="34" charset="0"/>
              </a:rPr>
              <a:t>-ID :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2020030021</a:t>
            </a:r>
          </a:p>
          <a:p>
            <a:pPr algn="l"/>
            <a:r>
              <a:rPr lang="en-US" sz="2200" b="1" dirty="0">
                <a:latin typeface="Arial" pitchFamily="34" charset="0"/>
                <a:cs typeface="Arial" pitchFamily="34" charset="0"/>
              </a:rPr>
              <a:t>-NAME: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Adham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fawzy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 dirty="0">
                <a:latin typeface="Arial" pitchFamily="34" charset="0"/>
                <a:cs typeface="Arial" pitchFamily="34" charset="0"/>
              </a:rPr>
              <a:t>-ID :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2020030010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SEC:1</a:t>
            </a:r>
          </a:p>
          <a:p>
            <a:pPr marL="457200" indent="-457200" algn="l"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GROUP 1 </a:t>
            </a:r>
            <a:endParaRPr lang="en-US" b="1" i="1" u="sng" dirty="0" smtClean="0"/>
          </a:p>
          <a:p>
            <a:pPr marL="457200" indent="-457200" algn="l">
              <a:buFontTx/>
              <a:buChar char="-"/>
            </a:pPr>
            <a:endParaRPr lang="en-US" b="1" i="1" u="sng" dirty="0" smtClean="0"/>
          </a:p>
          <a:p>
            <a:pPr marL="457200" indent="-457200" algn="l">
              <a:buFontTx/>
              <a:buChar char="-"/>
            </a:pPr>
            <a:r>
              <a:rPr lang="en-US" b="1" i="1" u="sng" dirty="0" smtClean="0"/>
              <a:t>Supervision</a:t>
            </a:r>
            <a:r>
              <a:rPr lang="en-US" b="1" u="sng" dirty="0" smtClean="0"/>
              <a:t> </a:t>
            </a:r>
            <a:r>
              <a:rPr lang="en-US" b="1" i="1" u="sng" dirty="0"/>
              <a:t>ENG: </a:t>
            </a:r>
            <a:r>
              <a:rPr lang="en-US" b="1" i="1" u="sng" dirty="0" smtClean="0"/>
              <a:t>Ashraf</a:t>
            </a:r>
            <a:r>
              <a:rPr lang="ar-EG" b="1" i="1" u="sng" dirty="0" smtClean="0"/>
              <a:t> </a:t>
            </a:r>
            <a:r>
              <a:rPr lang="en-US" b="1" i="1" u="sng" dirty="0" smtClean="0"/>
              <a:t> Adel </a:t>
            </a:r>
          </a:p>
          <a:p>
            <a:pPr marL="457200" indent="-457200" algn="l">
              <a:buFontTx/>
              <a:buChar char="-"/>
            </a:pPr>
            <a:r>
              <a:rPr lang="en-US" b="1" i="1" u="sng" dirty="0" smtClean="0"/>
              <a:t>Project</a:t>
            </a:r>
            <a:r>
              <a:rPr lang="en-US" b="1" i="1" u="sng" dirty="0"/>
              <a:t>: </a:t>
            </a:r>
            <a:r>
              <a:rPr lang="en-US" dirty="0"/>
              <a:t> </a:t>
            </a:r>
            <a:r>
              <a:rPr lang="en-US" dirty="0" smtClean="0"/>
              <a:t>we will create a contact </a:t>
            </a:r>
          </a:p>
          <a:p>
            <a:pPr marL="457200" indent="-457200" algn="l">
              <a:buFontTx/>
              <a:buChar char="-"/>
            </a:pPr>
            <a:r>
              <a:rPr lang="en-US" sz="3600" b="1" dirty="0" smtClean="0"/>
              <a:t>Implemented by linked list </a:t>
            </a:r>
            <a:endParaRPr lang="en-US" sz="3600" b="1" dirty="0" smtClean="0"/>
          </a:p>
          <a:p>
            <a:pPr marL="457200" indent="-457200" algn="l">
              <a:buFontTx/>
              <a:buChar char="-"/>
            </a:pPr>
            <a:endParaRPr lang="en-US" sz="3600" b="1" dirty="0"/>
          </a:p>
          <a:p>
            <a:pPr marL="457200" indent="-457200" algn="l">
              <a:buFontTx/>
              <a:buChar char="-"/>
            </a:pPr>
            <a:endParaRPr lang="en-US" sz="3600" b="1" dirty="0" smtClean="0"/>
          </a:p>
          <a:p>
            <a:pPr marL="457200" indent="-457200" algn="l">
              <a:buFontTx/>
              <a:buChar char="-"/>
            </a:pPr>
            <a:r>
              <a:rPr lang="en-US" sz="3600" b="1" dirty="0" smtClean="0"/>
              <a:t>                 </a:t>
            </a:r>
            <a:r>
              <a:rPr lang="en-US" b="1" i="1" u="sng" dirty="0"/>
              <a:t>2021/2022</a:t>
            </a:r>
            <a:endParaRPr lang="en-US" dirty="0"/>
          </a:p>
          <a:p>
            <a:pPr marL="457200" indent="-457200" algn="l">
              <a:buFontTx/>
              <a:buChar char="-"/>
            </a:pPr>
            <a:endParaRPr lang="en-US" dirty="0"/>
          </a:p>
          <a:p>
            <a:pPr marL="457200" indent="-457200" algn="l">
              <a:buFontTx/>
              <a:buChar char="-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46" y="168571"/>
            <a:ext cx="2638095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i="1" u="sng" dirty="0" smtClean="0"/>
              <a:t>   </a:t>
            </a:r>
            <a:r>
              <a:rPr lang="en-US" b="1" i="1" u="sng" dirty="0" err="1" smtClean="0"/>
              <a:t>Implementatin</a:t>
            </a:r>
            <a:r>
              <a:rPr lang="en-US" b="1" i="1" dirty="0"/>
              <a:t>:  </a:t>
            </a:r>
            <a:r>
              <a:rPr lang="en-US" dirty="0" smtClean="0"/>
              <a:t>C++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i="1" u="sng" dirty="0"/>
              <a:t>Tools</a:t>
            </a:r>
            <a:r>
              <a:rPr lang="en-US" dirty="0"/>
              <a:t>: </a:t>
            </a:r>
            <a:r>
              <a:rPr lang="en-US" dirty="0" smtClean="0"/>
              <a:t>DEV++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 ALGORITHM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1- in the start the console will display enter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-continue </a:t>
            </a:r>
          </a:p>
          <a:p>
            <a:pPr marL="0" indent="0">
              <a:buNone/>
            </a:pPr>
            <a:r>
              <a:rPr lang="en-US" dirty="0" smtClean="0"/>
              <a:t>   ii-exit</a:t>
            </a:r>
          </a:p>
          <a:p>
            <a:pPr marL="0" indent="0">
              <a:buNone/>
            </a:pPr>
            <a:r>
              <a:rPr lang="en-US" dirty="0" smtClean="0"/>
              <a:t>2-</a:t>
            </a:r>
            <a:r>
              <a:rPr lang="en-US" dirty="0" smtClean="0"/>
              <a:t> if you insert I he will display 1-add 2-delete 3-search 4- </a:t>
            </a:r>
            <a:r>
              <a:rPr lang="en-US" dirty="0" err="1" smtClean="0"/>
              <a:t>find_edit</a:t>
            </a:r>
            <a:r>
              <a:rPr lang="en-US" dirty="0" smtClean="0"/>
              <a:t> 5-back</a:t>
            </a:r>
          </a:p>
          <a:p>
            <a:pPr marL="0" indent="0">
              <a:buNone/>
            </a:pPr>
            <a:r>
              <a:rPr lang="en-US" dirty="0" smtClean="0"/>
              <a:t>3- if you add data in linked list it will save in text file</a:t>
            </a:r>
          </a:p>
          <a:p>
            <a:pPr marL="0" indent="0">
              <a:buNone/>
            </a:pPr>
            <a:r>
              <a:rPr lang="en-US" dirty="0" smtClean="0"/>
              <a:t>4- making handling for wrong input </a:t>
            </a:r>
          </a:p>
          <a:p>
            <a:pPr marL="0" indent="0">
              <a:buNone/>
            </a:pPr>
            <a:r>
              <a:rPr lang="en-US" dirty="0" smtClean="0"/>
              <a:t>5-if you choose find and edit the console will search for the value and give you choices will display 1-edit by </a:t>
            </a:r>
            <a:r>
              <a:rPr lang="en-US" dirty="0" err="1" smtClean="0"/>
              <a:t>num</a:t>
            </a:r>
            <a:r>
              <a:rPr lang="en-US" dirty="0" smtClean="0"/>
              <a:t> or edit by name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1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693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6- the program is almost full function from add and delete and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Good bay</a:t>
            </a:r>
          </a:p>
          <a:p>
            <a:pPr marL="0" indent="0" algn="ctr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150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HAZEM</cp:lastModifiedBy>
  <cp:revision>10</cp:revision>
  <dcterms:created xsi:type="dcterms:W3CDTF">2021-12-28T07:57:41Z</dcterms:created>
  <dcterms:modified xsi:type="dcterms:W3CDTF">2021-12-28T11:17:15Z</dcterms:modified>
</cp:coreProperties>
</file>