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9" r:id="rId5"/>
    <p:sldId id="266" r:id="rId6"/>
    <p:sldId id="259" r:id="rId7"/>
    <p:sldId id="268" r:id="rId8"/>
    <p:sldId id="270" r:id="rId9"/>
    <p:sldId id="271" r:id="rId10"/>
    <p:sldId id="273" r:id="rId11"/>
    <p:sldId id="272" r:id="rId12"/>
    <p:sldId id="261" r:id="rId13"/>
    <p:sldId id="265" r:id="rId14"/>
    <p:sldId id="274" r:id="rId15"/>
    <p:sldId id="275" r:id="rId16"/>
    <p:sldId id="257" r:id="rId17"/>
    <p:sldId id="262" r:id="rId18"/>
    <p:sldId id="267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Cookiecodec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George Tipton, Andrew Johnston, Tevin </a:t>
            </a:r>
            <a:r>
              <a:rPr lang="en-US" sz="1600" dirty="0" smtClean="0"/>
              <a:t>Mosley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Liu </a:t>
            </a:r>
            <a:r>
              <a:rPr lang="en-US" sz="1600" dirty="0" err="1" smtClean="0"/>
              <a:t>Zhenghang</a:t>
            </a:r>
            <a:r>
              <a:rPr lang="en-US" sz="1600" dirty="0" smtClean="0"/>
              <a:t>, Alexander </a:t>
            </a:r>
            <a:r>
              <a:rPr lang="en-US" sz="1600" dirty="0" err="1" smtClean="0"/>
              <a:t>Ortegren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3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cont.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Rationale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user page</a:t>
            </a:r>
          </a:p>
          <a:p>
            <a:pPr lvl="1"/>
            <a:r>
              <a:rPr lang="en-US" dirty="0"/>
              <a:t>Ease of use again </a:t>
            </a:r>
            <a:r>
              <a:rPr lang="en-US" dirty="0" smtClean="0"/>
              <a:t>emphasized</a:t>
            </a:r>
          </a:p>
          <a:p>
            <a:pPr lvl="1"/>
            <a:r>
              <a:rPr lang="en-US" dirty="0" smtClean="0"/>
              <a:t>Accessed from other user’s profile page</a:t>
            </a:r>
          </a:p>
          <a:p>
            <a:pPr lvl="1"/>
            <a:r>
              <a:rPr lang="en-US" dirty="0" smtClean="0"/>
              <a:t>Write message into box – send message to user, simple as that</a:t>
            </a:r>
          </a:p>
        </p:txBody>
      </p:sp>
    </p:spTree>
    <p:extLst>
      <p:ext uri="{BB962C8B-B14F-4D97-AF65-F5344CB8AC3E}">
        <p14:creationId xmlns:p14="http://schemas.microsoft.com/office/powerpoint/2010/main" val="7802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cont.</a:t>
            </a:r>
            <a:br>
              <a:rPr lang="en-US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system – email or website message service? Settled on the latter</a:t>
            </a:r>
          </a:p>
          <a:p>
            <a:pPr lvl="1"/>
            <a:r>
              <a:rPr lang="en-US" dirty="0" smtClean="0"/>
              <a:t>Easier for us to manage and users to use</a:t>
            </a:r>
          </a:p>
          <a:p>
            <a:pPr lvl="1"/>
            <a:endParaRPr lang="en-US" dirty="0"/>
          </a:p>
          <a:p>
            <a:r>
              <a:rPr lang="en-US" dirty="0" smtClean="0"/>
              <a:t>Registration system – required or open for everyone? Settled on the prior</a:t>
            </a:r>
          </a:p>
          <a:p>
            <a:pPr lvl="1"/>
            <a:r>
              <a:rPr lang="en-US" dirty="0" smtClean="0"/>
              <a:t>Reduces the risk, somewhat, of “bad” users (trolls)</a:t>
            </a:r>
          </a:p>
          <a:p>
            <a:pPr lvl="1"/>
            <a:r>
              <a:rPr lang="en-US" dirty="0" smtClean="0"/>
              <a:t>Creates a community of sorts and users are more invested in the site</a:t>
            </a:r>
          </a:p>
          <a:p>
            <a:pPr lvl="1"/>
            <a:r>
              <a:rPr lang="en-US" dirty="0" smtClean="0"/>
              <a:t>Easier to manage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67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0" y="2171694"/>
            <a:ext cx="3848367" cy="4296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39" y="2171700"/>
            <a:ext cx="3770876" cy="429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8957" y="1802362"/>
            <a:ext cx="8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4084" y="1802362"/>
            <a:ext cx="8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62774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Diagrams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171699"/>
            <a:ext cx="6612903" cy="4218985"/>
          </a:xfrm>
        </p:spPr>
      </p:pic>
      <p:sp>
        <p:nvSpPr>
          <p:cNvPr id="5" name="TextBox 4"/>
          <p:cNvSpPr txBox="1"/>
          <p:nvPr/>
        </p:nvSpPr>
        <p:spPr>
          <a:xfrm>
            <a:off x="4053680" y="1802366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Page</a:t>
            </a:r>
          </a:p>
        </p:txBody>
      </p:sp>
    </p:spTree>
    <p:extLst>
      <p:ext uri="{BB962C8B-B14F-4D97-AF65-F5344CB8AC3E}">
        <p14:creationId xmlns:p14="http://schemas.microsoft.com/office/powerpoint/2010/main" val="91589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design document we wrote that after creating an account you will be taken to your profile and this has been changed to redirect to the login page.</a:t>
            </a:r>
          </a:p>
          <a:p>
            <a:r>
              <a:rPr lang="en-US" dirty="0" smtClean="0"/>
              <a:t>Also, during account creation, the user will be able to write about the type of artwork they do and add a short bio of themselves.</a:t>
            </a:r>
          </a:p>
          <a:p>
            <a:r>
              <a:rPr lang="en-US" dirty="0" smtClean="0"/>
              <a:t>As for the homepage, it will have different states but the page will be the same.  You will be able to then access other pages if you are logged in.</a:t>
            </a:r>
          </a:p>
          <a:p>
            <a:r>
              <a:rPr lang="en-US" dirty="0"/>
              <a:t>The upload function has been changed to accept larger images but will still check to make sure that it in fact is an image.  The image will be watermarked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4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Revisions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upload, you will be given options to categorize the type of artwork you are uploading so that this can be filtered in the gallery later on.</a:t>
            </a:r>
          </a:p>
          <a:p>
            <a:r>
              <a:rPr lang="en-US" dirty="0" smtClean="0"/>
              <a:t>As for the gallery, we had an idea of 6 x 10 but we ended up creating a 4 column gallery so that users can see the images better.</a:t>
            </a:r>
          </a:p>
          <a:p>
            <a:r>
              <a:rPr lang="en-US" dirty="0" smtClean="0"/>
              <a:t>The profile page will be the same for all users but users will be able to specify during setup if they are artist or just a normal user.  This can also be changed when editing the profile.</a:t>
            </a:r>
          </a:p>
          <a:p>
            <a:r>
              <a:rPr lang="en-US" dirty="0" smtClean="0"/>
              <a:t>The profile page, as planned, will display the artwork of that user and will give an option to message as well as an email address to contact.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6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Function Test Cases</a:t>
            </a:r>
          </a:p>
          <a:p>
            <a:pPr lvl="1"/>
            <a:r>
              <a:rPr lang="en-US" altLang="zh-CN" dirty="0"/>
              <a:t>Upload Image(Fully Passed)</a:t>
            </a:r>
          </a:p>
          <a:p>
            <a:pPr lvl="2"/>
            <a:r>
              <a:rPr lang="en-US" altLang="zh-CN" dirty="0"/>
              <a:t>uploaded image</a:t>
            </a:r>
            <a:r>
              <a:rPr lang="zh-CN" altLang="en-US" dirty="0"/>
              <a:t> </a:t>
            </a:r>
            <a:r>
              <a:rPr lang="en-US" altLang="zh-CN" dirty="0"/>
              <a:t>is displayed in artist control panel/profile page</a:t>
            </a:r>
          </a:p>
          <a:p>
            <a:pPr lvl="1"/>
            <a:r>
              <a:rPr lang="en-US" altLang="zh-CN" dirty="0"/>
              <a:t>Login(Fully Passed)</a:t>
            </a:r>
          </a:p>
          <a:p>
            <a:pPr lvl="2"/>
            <a:r>
              <a:rPr lang="en-US" altLang="zh-CN" dirty="0"/>
              <a:t>Users log in with valid E mail and password will back to main page</a:t>
            </a:r>
          </a:p>
          <a:p>
            <a:pPr lvl="1"/>
            <a:r>
              <a:rPr lang="en-US" altLang="zh-CN" dirty="0"/>
              <a:t>Contact Artist(Fully Passed)</a:t>
            </a:r>
          </a:p>
          <a:p>
            <a:pPr lvl="2"/>
            <a:r>
              <a:rPr lang="en-US" altLang="zh-CN" dirty="0"/>
              <a:t>All the users  can contact artist by the "send message" link in artist user profile.</a:t>
            </a:r>
          </a:p>
          <a:p>
            <a:pPr lvl="1"/>
            <a:r>
              <a:rPr lang="en-US" altLang="zh-CN" dirty="0"/>
              <a:t>Create Account(Fully Passed)</a:t>
            </a:r>
          </a:p>
          <a:p>
            <a:pPr lvl="2"/>
            <a:r>
              <a:rPr lang="en-US" altLang="zh-CN" dirty="0"/>
              <a:t>.Account will be differed into artist and normal users in registration process.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Cont.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dirty="0"/>
              <a:t>Searching (Technically Passed has Minor Issues)</a:t>
            </a:r>
          </a:p>
          <a:p>
            <a:pPr lvl="2"/>
            <a:r>
              <a:rPr lang="en-US" altLang="zh-CN" sz="2400" smtClean="0"/>
              <a:t>Expect </a:t>
            </a:r>
            <a:r>
              <a:rPr lang="en-US" altLang="zh-CN" sz="2400" dirty="0"/>
              <a:t>outcome is listing the artwork by different searching input.</a:t>
            </a:r>
          </a:p>
          <a:p>
            <a:pPr lvl="2"/>
            <a:r>
              <a:rPr lang="en-US" altLang="zh-CN" sz="2400" dirty="0"/>
              <a:t>Now all the users can view the artwork in </a:t>
            </a:r>
            <a:r>
              <a:rPr lang="en-US" altLang="zh-CN" sz="2400" dirty="0" err="1"/>
              <a:t>Gallary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gallary</a:t>
            </a:r>
            <a:r>
              <a:rPr lang="en-US" altLang="zh-CN" sz="2400" dirty="0"/>
              <a:t> in artist user profile.</a:t>
            </a:r>
          </a:p>
          <a:p>
            <a:pPr lvl="2"/>
            <a:r>
              <a:rPr lang="en-US" altLang="zh-CN" sz="2400" dirty="0"/>
              <a:t>All the artwork is classified with several tags.(</a:t>
            </a:r>
            <a:r>
              <a:rPr lang="en-US" altLang="zh-CN" sz="2400" cap="all" dirty="0"/>
              <a:t>PHOTOGRAPHY/MODERN</a:t>
            </a:r>
            <a:r>
              <a:rPr lang="en-US" altLang="zh-CN" sz="2400" dirty="0"/>
              <a:t>/</a:t>
            </a:r>
            <a:r>
              <a:rPr lang="en-US" altLang="zh-CN" sz="2400" cap="all" dirty="0"/>
              <a:t>OIL/DIGITAL/DRAWIN</a:t>
            </a:r>
            <a:r>
              <a:rPr lang="en-US" altLang="zh-CN" sz="2400" dirty="0"/>
              <a:t>)</a:t>
            </a:r>
          </a:p>
          <a:p>
            <a:pPr lvl="2"/>
            <a:endParaRPr lang="en-US" altLang="zh-CN" sz="2400" dirty="0"/>
          </a:p>
          <a:p>
            <a:pPr marL="987552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61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10305"/>
              </p:ext>
            </p:extLst>
          </p:nvPr>
        </p:nvGraphicFramePr>
        <p:xfrm>
          <a:off x="782425" y="-1"/>
          <a:ext cx="6589335" cy="684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3" imgW="11963272" imgH="12430125" progId="Excel.Sheet.8">
                  <p:embed/>
                </p:oleObj>
              </mc:Choice>
              <mc:Fallback>
                <p:oleObj name="Worksheet" r:id="rId3" imgW="11963272" imgH="12430125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425" y="-1"/>
                        <a:ext cx="6589335" cy="684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4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Future Developments</a:t>
            </a:r>
          </a:p>
          <a:p>
            <a:pPr lvl="1"/>
            <a:r>
              <a:rPr lang="en-US" dirty="0"/>
              <a:t>Core functionality achieved</a:t>
            </a:r>
          </a:p>
          <a:p>
            <a:pPr lvl="1"/>
            <a:r>
              <a:rPr lang="en-US" dirty="0"/>
              <a:t>Security and privacy concerns</a:t>
            </a:r>
          </a:p>
          <a:p>
            <a:pPr lvl="2"/>
            <a:r>
              <a:rPr lang="en-US" dirty="0"/>
              <a:t>Passwords and vulnerabilities</a:t>
            </a:r>
          </a:p>
          <a:p>
            <a:pPr lvl="1"/>
            <a:r>
              <a:rPr lang="en-US" dirty="0"/>
              <a:t>Minor features</a:t>
            </a:r>
          </a:p>
          <a:p>
            <a:pPr lvl="2"/>
            <a:r>
              <a:rPr lang="en-US" dirty="0"/>
              <a:t>Multi-Image uploads</a:t>
            </a:r>
          </a:p>
          <a:p>
            <a:pPr lvl="2"/>
            <a:r>
              <a:rPr lang="en-US" dirty="0"/>
              <a:t>Sufficient Image Filtering</a:t>
            </a:r>
          </a:p>
          <a:p>
            <a:pPr lvl="2"/>
            <a:r>
              <a:rPr lang="en-US" dirty="0"/>
              <a:t>Improved usability / ease of use</a:t>
            </a:r>
          </a:p>
          <a:p>
            <a:pPr lvl="1"/>
            <a:r>
              <a:rPr lang="en-US" dirty="0"/>
              <a:t>Design and appeal</a:t>
            </a:r>
          </a:p>
          <a:p>
            <a:pPr lvl="1"/>
            <a:r>
              <a:rPr lang="en-US" dirty="0"/>
              <a:t>Testing, testing,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Solutions the website provides for its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for artists to get their work out there</a:t>
            </a:r>
          </a:p>
          <a:p>
            <a:endParaRPr lang="en-US" dirty="0" smtClean="0"/>
          </a:p>
          <a:p>
            <a:r>
              <a:rPr lang="en-US" dirty="0" smtClean="0"/>
              <a:t>Establishes a community between artists and art buyers</a:t>
            </a:r>
          </a:p>
          <a:p>
            <a:endParaRPr lang="en-US" dirty="0" smtClean="0"/>
          </a:p>
          <a:p>
            <a:r>
              <a:rPr lang="en-US" dirty="0" smtClean="0"/>
              <a:t>Provides easily accessible and affordable art</a:t>
            </a:r>
          </a:p>
          <a:p>
            <a:endParaRPr lang="en-US" dirty="0"/>
          </a:p>
          <a:p>
            <a:r>
              <a:rPr lang="en-US" dirty="0" smtClean="0"/>
              <a:t>Excellent first portfolio for inspiring art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issues</a:t>
            </a:r>
          </a:p>
          <a:p>
            <a:pPr lvl="1"/>
            <a:r>
              <a:rPr lang="en-US" dirty="0"/>
              <a:t>Group wide commitments</a:t>
            </a:r>
          </a:p>
          <a:p>
            <a:pPr lvl="1"/>
            <a:r>
              <a:rPr lang="en-US" dirty="0"/>
              <a:t>Matching skill sets to tasks</a:t>
            </a:r>
          </a:p>
          <a:p>
            <a:pPr lvl="1"/>
            <a:r>
              <a:rPr lang="en-US" dirty="0"/>
              <a:t>Patience and learning</a:t>
            </a:r>
          </a:p>
          <a:p>
            <a:pPr lvl="1"/>
            <a:r>
              <a:rPr lang="en-US" dirty="0"/>
              <a:t>Overall vision for the project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Don’t underestimate QA and testing</a:t>
            </a:r>
          </a:p>
          <a:p>
            <a:pPr lvl="2"/>
            <a:r>
              <a:rPr lang="en-US" dirty="0"/>
              <a:t>(Don’t ignore the less obvious / less appealing aspects of developments</a:t>
            </a:r>
          </a:p>
          <a:p>
            <a:pPr lvl="1"/>
            <a:r>
              <a:rPr lang="en-US"/>
              <a:t>Remaining realistic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Cont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+ Login/Logout</a:t>
            </a:r>
          </a:p>
          <a:p>
            <a:pPr lvl="1"/>
            <a:r>
              <a:rPr lang="en-US" dirty="0" smtClean="0"/>
              <a:t>Only members should be able to access the websites functions</a:t>
            </a:r>
            <a:endParaRPr lang="en-US" dirty="0"/>
          </a:p>
          <a:p>
            <a:r>
              <a:rPr lang="en-US" dirty="0" smtClean="0"/>
              <a:t>Image upload + edit</a:t>
            </a:r>
          </a:p>
          <a:p>
            <a:pPr lvl="1"/>
            <a:r>
              <a:rPr lang="en-US" dirty="0" smtClean="0"/>
              <a:t>To enable artists to upload and change their work</a:t>
            </a:r>
          </a:p>
          <a:p>
            <a:r>
              <a:rPr lang="en-US" dirty="0" smtClean="0"/>
              <a:t>Way of communications</a:t>
            </a:r>
          </a:p>
          <a:p>
            <a:pPr lvl="1"/>
            <a:r>
              <a:rPr lang="en-US" dirty="0" smtClean="0"/>
              <a:t>In the form of a messaging service</a:t>
            </a:r>
          </a:p>
          <a:p>
            <a:r>
              <a:rPr lang="en-US" dirty="0" smtClean="0"/>
              <a:t>Gallery</a:t>
            </a:r>
          </a:p>
          <a:p>
            <a:pPr lvl="1"/>
            <a:r>
              <a:rPr lang="en-US" dirty="0" smtClean="0"/>
              <a:t>For users to find art they like or styles they want to see more of</a:t>
            </a:r>
          </a:p>
        </p:txBody>
      </p:sp>
    </p:spTree>
    <p:extLst>
      <p:ext uri="{BB962C8B-B14F-4D97-AF65-F5344CB8AC3E}">
        <p14:creationId xmlns:p14="http://schemas.microsoft.com/office/powerpoint/2010/main" val="16461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Cont.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Nonfunctional requirements (most important)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User data is stored externally in a database and only accessible to that user when logged in. Unless otherwise specified by that user.</a:t>
            </a:r>
          </a:p>
          <a:p>
            <a:pPr lvl="1"/>
            <a:r>
              <a:rPr lang="en-US" dirty="0" smtClean="0"/>
              <a:t>Watermark added to pictures to prevent unauthorized copying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Users should be able to register, login and contact an artist within an hour of use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Login information stored using encryption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2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Wireframe</a:t>
            </a:r>
          </a:p>
        </p:txBody>
      </p:sp>
      <p:pic>
        <p:nvPicPr>
          <p:cNvPr id="1026" name="Picture 2" descr="landing_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8"/>
          <a:stretch/>
        </p:blipFill>
        <p:spPr bwMode="auto">
          <a:xfrm>
            <a:off x="1371600" y="1428750"/>
            <a:ext cx="4371108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an easily accessible and navigational website </a:t>
            </a:r>
          </a:p>
          <a:p>
            <a:endParaRPr lang="en-US" dirty="0" smtClean="0"/>
          </a:p>
          <a:p>
            <a:r>
              <a:rPr lang="en-US" dirty="0" smtClean="0"/>
              <a:t>Users are greeted by a homepage and can choose to either register and login from there. It isn’t until users have registered and logged in that the website becomes fully accessible.</a:t>
            </a:r>
          </a:p>
          <a:p>
            <a:endParaRPr lang="en-US" dirty="0" smtClean="0"/>
          </a:p>
          <a:p>
            <a:r>
              <a:rPr lang="en-US" dirty="0" smtClean="0"/>
              <a:t>Gallery - again ease of use emphasized</a:t>
            </a:r>
          </a:p>
          <a:p>
            <a:pPr lvl="1"/>
            <a:r>
              <a:rPr lang="en-US" dirty="0" smtClean="0"/>
              <a:t>Click on image you like – and you have the option to go to that artist</a:t>
            </a:r>
          </a:p>
          <a:p>
            <a:pPr lvl="1"/>
            <a:r>
              <a:rPr lang="en-US" dirty="0" smtClean="0"/>
              <a:t>Filter to narrow the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cont.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Summary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 images</a:t>
            </a:r>
          </a:p>
          <a:p>
            <a:pPr lvl="1"/>
            <a:r>
              <a:rPr lang="en-US" dirty="0" smtClean="0"/>
              <a:t>Only allow file formats typically associated with images</a:t>
            </a:r>
          </a:p>
          <a:p>
            <a:pPr lvl="1"/>
            <a:r>
              <a:rPr lang="en-US" dirty="0" smtClean="0"/>
              <a:t>Size of image restricted</a:t>
            </a:r>
          </a:p>
          <a:p>
            <a:pPr lvl="1"/>
            <a:r>
              <a:rPr lang="en-US" dirty="0" smtClean="0"/>
              <a:t>Watermark applied</a:t>
            </a:r>
          </a:p>
          <a:p>
            <a:r>
              <a:rPr lang="en-US" dirty="0" smtClean="0"/>
              <a:t>Message service</a:t>
            </a:r>
          </a:p>
          <a:p>
            <a:pPr lvl="1"/>
            <a:r>
              <a:rPr lang="en-US" dirty="0" smtClean="0"/>
              <a:t>Profile pages have message button which opens a message box for communication with that user</a:t>
            </a:r>
          </a:p>
          <a:p>
            <a:pPr lvl="1"/>
            <a:r>
              <a:rPr lang="en-US" dirty="0" smtClean="0"/>
              <a:t>Indication of unread messages are show in the navigation dropdown bar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547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cont.</a:t>
            </a:r>
            <a:br>
              <a:rPr lang="en-US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+ Login pages</a:t>
            </a:r>
          </a:p>
          <a:p>
            <a:pPr lvl="1"/>
            <a:r>
              <a:rPr lang="en-US" dirty="0" smtClean="0"/>
              <a:t>Clear and concise to minimize confusion</a:t>
            </a:r>
          </a:p>
          <a:p>
            <a:pPr lvl="1"/>
            <a:r>
              <a:rPr lang="en-US" dirty="0" smtClean="0"/>
              <a:t>User input acceptable – user logged in/registered, else display error message</a:t>
            </a:r>
          </a:p>
          <a:p>
            <a:pPr lvl="1"/>
            <a:r>
              <a:rPr lang="en-US" dirty="0" smtClean="0"/>
              <a:t>Accessed from homepage</a:t>
            </a:r>
          </a:p>
          <a:p>
            <a:pPr lvl="1"/>
            <a:endParaRPr lang="en-US" dirty="0"/>
          </a:p>
          <a:p>
            <a:r>
              <a:rPr lang="en-US" dirty="0" smtClean="0"/>
              <a:t>Homepage </a:t>
            </a:r>
          </a:p>
          <a:p>
            <a:pPr lvl="1"/>
            <a:r>
              <a:rPr lang="en-US" dirty="0" smtClean="0"/>
              <a:t>Two states – logged in or not</a:t>
            </a:r>
          </a:p>
          <a:p>
            <a:pPr lvl="1"/>
            <a:r>
              <a:rPr lang="en-US" dirty="0" smtClean="0"/>
              <a:t>Gallery, profile, messaging, about – all accessible from homepage</a:t>
            </a:r>
          </a:p>
        </p:txBody>
      </p:sp>
    </p:spTree>
    <p:extLst>
      <p:ext uri="{BB962C8B-B14F-4D97-AF65-F5344CB8AC3E}">
        <p14:creationId xmlns:p14="http://schemas.microsoft.com/office/powerpoint/2010/main" val="51945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Rationale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page</a:t>
            </a:r>
          </a:p>
          <a:p>
            <a:pPr lvl="1"/>
            <a:r>
              <a:rPr lang="en-US" dirty="0" smtClean="0"/>
              <a:t>Two states – your profile page or other users</a:t>
            </a:r>
          </a:p>
          <a:p>
            <a:pPr lvl="1"/>
            <a:r>
              <a:rPr lang="en-US" dirty="0" smtClean="0"/>
              <a:t>Yours:</a:t>
            </a:r>
          </a:p>
          <a:p>
            <a:pPr lvl="2"/>
            <a:r>
              <a:rPr lang="en-US" dirty="0" smtClean="0"/>
              <a:t>Accessible from navigation bar</a:t>
            </a:r>
          </a:p>
          <a:p>
            <a:pPr lvl="2"/>
            <a:r>
              <a:rPr lang="en-US" dirty="0" smtClean="0"/>
              <a:t>Edit profile option</a:t>
            </a:r>
          </a:p>
          <a:p>
            <a:pPr lvl="1"/>
            <a:r>
              <a:rPr lang="en-US" dirty="0" smtClean="0"/>
              <a:t>Other users:</a:t>
            </a:r>
          </a:p>
          <a:p>
            <a:pPr lvl="2"/>
            <a:r>
              <a:rPr lang="en-US" dirty="0" smtClean="0"/>
              <a:t>Accessible from pictures on gallery page</a:t>
            </a:r>
          </a:p>
          <a:p>
            <a:pPr lvl="2"/>
            <a:r>
              <a:rPr lang="en-US" dirty="0" smtClean="0"/>
              <a:t>Message option</a:t>
            </a:r>
          </a:p>
          <a:p>
            <a:pPr lvl="1"/>
            <a:r>
              <a:rPr lang="en-US" dirty="0" smtClean="0"/>
              <a:t>Displays this users uploaded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67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384</TotalTime>
  <Words>938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Franklin Gothic Book</vt:lpstr>
      <vt:lpstr>华文楷体</vt:lpstr>
      <vt:lpstr>Crop</vt:lpstr>
      <vt:lpstr>Worksheet</vt:lpstr>
      <vt:lpstr>Cookiecodec</vt:lpstr>
      <vt:lpstr>Requirements  Solutions the website provides for its users</vt:lpstr>
      <vt:lpstr>Requirements Cont.  Main Features</vt:lpstr>
      <vt:lpstr>Requirements Cont.  Nonfunctional requirements (most important)</vt:lpstr>
      <vt:lpstr>Index Wireframe</vt:lpstr>
      <vt:lpstr>Design  Summary</vt:lpstr>
      <vt:lpstr>Design cont.  Summary cont.</vt:lpstr>
      <vt:lpstr>Design cont.  Rationale</vt:lpstr>
      <vt:lpstr>Design cont.  Rationale cont.</vt:lpstr>
      <vt:lpstr>Design cont.  Rationale cont.</vt:lpstr>
      <vt:lpstr>Design cont.  Trade-offs</vt:lpstr>
      <vt:lpstr>Design Diagrams</vt:lpstr>
      <vt:lpstr>Design Diagrams Cont.</vt:lpstr>
      <vt:lpstr>Design Revisions</vt:lpstr>
      <vt:lpstr>Design Revisions Cont.</vt:lpstr>
      <vt:lpstr>Test Plan</vt:lpstr>
      <vt:lpstr>Test Plan Cont. </vt:lpstr>
      <vt:lpstr>PowerPoint Presentation</vt:lpstr>
      <vt:lpstr>Project Status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Ger0s</dc:creator>
  <cp:lastModifiedBy>Work</cp:lastModifiedBy>
  <cp:revision>32</cp:revision>
  <dcterms:created xsi:type="dcterms:W3CDTF">2016-12-05T02:58:36Z</dcterms:created>
  <dcterms:modified xsi:type="dcterms:W3CDTF">2016-12-05T19:32:07Z</dcterms:modified>
</cp:coreProperties>
</file>