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4"/>
  </p:handoutMasterIdLst>
  <p:sldIdLst>
    <p:sldId id="257" r:id="rId4"/>
    <p:sldId id="261" r:id="rId6"/>
    <p:sldId id="275" r:id="rId7"/>
    <p:sldId id="265" r:id="rId8"/>
    <p:sldId id="266" r:id="rId9"/>
    <p:sldId id="269" r:id="rId10"/>
    <p:sldId id="270" r:id="rId11"/>
    <p:sldId id="279" r:id="rId12"/>
    <p:sldId id="28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B2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0AAF-3A1B-4FB9-850C-2F2456404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.jpeg"/><Relationship Id="rId20" Type="http://schemas.openxmlformats.org/officeDocument/2006/relationships/tags" Target="../tags/tag21.xml"/><Relationship Id="rId2" Type="http://schemas.openxmlformats.org/officeDocument/2006/relationships/tags" Target="../tags/tag4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6871" y="-3176"/>
            <a:ext cx="5805130" cy="6861176"/>
          </a:xfrm>
          <a:custGeom>
            <a:avLst/>
            <a:gdLst>
              <a:gd name="connsiteX0" fmla="*/ 5451014 w 5805130"/>
              <a:gd name="connsiteY0" fmla="*/ 0 h 6861176"/>
              <a:gd name="connsiteX1" fmla="*/ 5805130 w 5805130"/>
              <a:gd name="connsiteY1" fmla="*/ 0 h 6861176"/>
              <a:gd name="connsiteX2" fmla="*/ 5805130 w 5805130"/>
              <a:gd name="connsiteY2" fmla="*/ 6861176 h 6861176"/>
              <a:gd name="connsiteX3" fmla="*/ 0 w 5805130"/>
              <a:gd name="connsiteY3" fmla="*/ 6861176 h 6861176"/>
              <a:gd name="connsiteX4" fmla="*/ 0 w 5805130"/>
              <a:gd name="connsiteY4" fmla="*/ 6828820 h 686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130" h="6861176">
                <a:moveTo>
                  <a:pt x="5451014" y="0"/>
                </a:moveTo>
                <a:lnTo>
                  <a:pt x="5805130" y="0"/>
                </a:lnTo>
                <a:lnTo>
                  <a:pt x="5805130" y="6861176"/>
                </a:lnTo>
                <a:lnTo>
                  <a:pt x="0" y="6861176"/>
                </a:lnTo>
                <a:lnTo>
                  <a:pt x="0" y="6828820"/>
                </a:lnTo>
                <a:close/>
              </a:path>
            </a:pathLst>
          </a:custGeom>
        </p:spPr>
      </p:pic>
      <p:sp>
        <p:nvSpPr>
          <p:cNvPr id="17" name="Freeform 19"/>
          <p:cNvSpPr/>
          <p:nvPr>
            <p:custDataLst>
              <p:tags r:id="rId4"/>
            </p:custDataLst>
          </p:nvPr>
        </p:nvSpPr>
        <p:spPr bwMode="auto">
          <a:xfrm>
            <a:off x="5372912" y="0"/>
            <a:ext cx="6467431" cy="6859588"/>
          </a:xfrm>
          <a:custGeom>
            <a:avLst/>
            <a:gdLst>
              <a:gd name="T0" fmla="*/ 2584 w 3084"/>
              <a:gd name="T1" fmla="*/ 0 h 3271"/>
              <a:gd name="T2" fmla="*/ 0 w 3084"/>
              <a:gd name="T3" fmla="*/ 3271 h 3271"/>
              <a:gd name="T4" fmla="*/ 501 w 3084"/>
              <a:gd name="T5" fmla="*/ 3271 h 3271"/>
              <a:gd name="T6" fmla="*/ 3084 w 3084"/>
              <a:gd name="T7" fmla="*/ 0 h 3271"/>
              <a:gd name="T8" fmla="*/ 2584 w 3084"/>
              <a:gd name="T9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4" h="3271">
                <a:moveTo>
                  <a:pt x="2584" y="0"/>
                </a:moveTo>
                <a:lnTo>
                  <a:pt x="0" y="3271"/>
                </a:lnTo>
                <a:lnTo>
                  <a:pt x="501" y="3271"/>
                </a:lnTo>
                <a:lnTo>
                  <a:pt x="3084" y="0"/>
                </a:lnTo>
                <a:lnTo>
                  <a:pt x="258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Freeform 19"/>
          <p:cNvSpPr/>
          <p:nvPr>
            <p:custDataLst>
              <p:tags r:id="rId5"/>
            </p:custDataLst>
          </p:nvPr>
        </p:nvSpPr>
        <p:spPr bwMode="auto">
          <a:xfrm>
            <a:off x="4705383" y="-1588"/>
            <a:ext cx="6467431" cy="6859588"/>
          </a:xfrm>
          <a:custGeom>
            <a:avLst/>
            <a:gdLst>
              <a:gd name="T0" fmla="*/ 2584 w 3084"/>
              <a:gd name="T1" fmla="*/ 0 h 3271"/>
              <a:gd name="T2" fmla="*/ 0 w 3084"/>
              <a:gd name="T3" fmla="*/ 3271 h 3271"/>
              <a:gd name="T4" fmla="*/ 501 w 3084"/>
              <a:gd name="T5" fmla="*/ 3271 h 3271"/>
              <a:gd name="T6" fmla="*/ 3084 w 3084"/>
              <a:gd name="T7" fmla="*/ 0 h 3271"/>
              <a:gd name="T8" fmla="*/ 2584 w 3084"/>
              <a:gd name="T9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4" h="3271">
                <a:moveTo>
                  <a:pt x="2584" y="0"/>
                </a:moveTo>
                <a:lnTo>
                  <a:pt x="0" y="3271"/>
                </a:lnTo>
                <a:lnTo>
                  <a:pt x="501" y="3271"/>
                </a:lnTo>
                <a:lnTo>
                  <a:pt x="3084" y="0"/>
                </a:lnTo>
                <a:lnTo>
                  <a:pt x="25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Freeform 20"/>
          <p:cNvSpPr/>
          <p:nvPr>
            <p:custDataLst>
              <p:tags r:id="rId6"/>
            </p:custDataLst>
          </p:nvPr>
        </p:nvSpPr>
        <p:spPr bwMode="auto">
          <a:xfrm>
            <a:off x="3048680" y="3431352"/>
            <a:ext cx="2711540" cy="3426648"/>
          </a:xfrm>
          <a:custGeom>
            <a:avLst/>
            <a:gdLst>
              <a:gd name="T0" fmla="*/ 1293 w 1293"/>
              <a:gd name="T1" fmla="*/ 1634 h 1634"/>
              <a:gd name="T2" fmla="*/ 0 w 1293"/>
              <a:gd name="T3" fmla="*/ 1634 h 1634"/>
              <a:gd name="T4" fmla="*/ 1293 w 1293"/>
              <a:gd name="T5" fmla="*/ 0 h 1634"/>
              <a:gd name="T6" fmla="*/ 1293 w 1293"/>
              <a:gd name="T7" fmla="*/ 1634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3" h="1634">
                <a:moveTo>
                  <a:pt x="1293" y="1634"/>
                </a:moveTo>
                <a:lnTo>
                  <a:pt x="0" y="1634"/>
                </a:lnTo>
                <a:lnTo>
                  <a:pt x="1293" y="0"/>
                </a:lnTo>
                <a:lnTo>
                  <a:pt x="1293" y="16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Freeform 21"/>
          <p:cNvSpPr/>
          <p:nvPr>
            <p:custDataLst>
              <p:tags r:id="rId7"/>
            </p:custDataLst>
          </p:nvPr>
        </p:nvSpPr>
        <p:spPr bwMode="auto">
          <a:xfrm>
            <a:off x="5760220" y="3431352"/>
            <a:ext cx="2707346" cy="3426648"/>
          </a:xfrm>
          <a:custGeom>
            <a:avLst/>
            <a:gdLst>
              <a:gd name="T0" fmla="*/ 0 w 1291"/>
              <a:gd name="T1" fmla="*/ 0 h 1634"/>
              <a:gd name="T2" fmla="*/ 1291 w 1291"/>
              <a:gd name="T3" fmla="*/ 0 h 1634"/>
              <a:gd name="T4" fmla="*/ 0 w 1291"/>
              <a:gd name="T5" fmla="*/ 1634 h 1634"/>
              <a:gd name="T6" fmla="*/ 0 w 1291"/>
              <a:gd name="T7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1" h="1634">
                <a:moveTo>
                  <a:pt x="0" y="0"/>
                </a:moveTo>
                <a:lnTo>
                  <a:pt x="1291" y="0"/>
                </a:lnTo>
                <a:lnTo>
                  <a:pt x="0" y="1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099" name="Rectangle 993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90588" y="3974868"/>
            <a:ext cx="138113" cy="138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100" name="Rectangle 993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90588" y="4469215"/>
            <a:ext cx="138113" cy="1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 flipV="1">
            <a:off x="890588" y="2751776"/>
            <a:ext cx="5149854" cy="1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0"/>
          <p:cNvSpPr/>
          <p:nvPr>
            <p:custDataLst>
              <p:tags r:id="rId11"/>
            </p:custDataLst>
          </p:nvPr>
        </p:nvSpPr>
        <p:spPr bwMode="auto">
          <a:xfrm>
            <a:off x="-1588" y="-1588"/>
            <a:ext cx="1801813" cy="2263775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Freeform 11"/>
          <p:cNvSpPr/>
          <p:nvPr>
            <p:custDataLst>
              <p:tags r:id="rId12"/>
            </p:custDataLst>
          </p:nvPr>
        </p:nvSpPr>
        <p:spPr bwMode="auto">
          <a:xfrm>
            <a:off x="890588" y="-1588"/>
            <a:ext cx="909638" cy="1141413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Freeform 12"/>
          <p:cNvSpPr/>
          <p:nvPr>
            <p:custDataLst>
              <p:tags r:id="rId13"/>
            </p:custDataLst>
          </p:nvPr>
        </p:nvSpPr>
        <p:spPr bwMode="auto">
          <a:xfrm>
            <a:off x="1800225" y="-1588"/>
            <a:ext cx="906463" cy="1141413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890590" y="2844700"/>
            <a:ext cx="5149850" cy="558799"/>
          </a:xfrm>
        </p:spPr>
        <p:txBody>
          <a:bodyPr bIns="46800"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890590" y="1826944"/>
            <a:ext cx="5149850" cy="966319"/>
          </a:xfrm>
        </p:spPr>
        <p:txBody>
          <a:bodyPr bIns="46800" anchor="b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1172688" y="3865564"/>
            <a:ext cx="2513508" cy="366711"/>
          </a:xfrm>
        </p:spPr>
        <p:txBody>
          <a:bodyPr bIns="46800" anchor="ctr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  <p:custDataLst>
              <p:tags r:id="rId17"/>
            </p:custDataLst>
          </p:nvPr>
        </p:nvSpPr>
        <p:spPr>
          <a:xfrm>
            <a:off x="1175187" y="4354513"/>
            <a:ext cx="2513508" cy="366712"/>
          </a:xfrm>
        </p:spPr>
        <p:txBody>
          <a:bodyPr bIns="46800" anchor="ctr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  <p:custDataLst>
              <p:tags r:id="rId18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3"/>
            <p:custDataLst>
              <p:tags r:id="rId1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4"/>
            <p:custDataLst>
              <p:tags r:id="rId20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/>
          <p:cNvSpPr/>
          <p:nvPr>
            <p:custDataLst>
              <p:tags r:id="rId2"/>
            </p:custDataLst>
          </p:nvPr>
        </p:nvSpPr>
        <p:spPr bwMode="auto">
          <a:xfrm rot="10800000" flipH="1">
            <a:off x="0" y="5685917"/>
            <a:ext cx="932899" cy="1172083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Freeform 11"/>
          <p:cNvSpPr/>
          <p:nvPr>
            <p:custDataLst>
              <p:tags r:id="rId3"/>
            </p:custDataLst>
          </p:nvPr>
        </p:nvSpPr>
        <p:spPr bwMode="auto">
          <a:xfrm rot="10800000" flipH="1">
            <a:off x="461929" y="6267027"/>
            <a:ext cx="470970" cy="590973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Freeform 12"/>
          <p:cNvSpPr/>
          <p:nvPr>
            <p:custDataLst>
              <p:tags r:id="rId4"/>
            </p:custDataLst>
          </p:nvPr>
        </p:nvSpPr>
        <p:spPr bwMode="auto">
          <a:xfrm rot="10800000" flipH="1">
            <a:off x="932899" y="6267027"/>
            <a:ext cx="469327" cy="590973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Freeform 10"/>
          <p:cNvSpPr/>
          <p:nvPr>
            <p:custDataLst>
              <p:tags r:id="rId5"/>
            </p:custDataLst>
          </p:nvPr>
        </p:nvSpPr>
        <p:spPr bwMode="auto">
          <a:xfrm flipH="1">
            <a:off x="11259101" y="0"/>
            <a:ext cx="932899" cy="1172083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Freeform 11"/>
          <p:cNvSpPr/>
          <p:nvPr>
            <p:custDataLst>
              <p:tags r:id="rId6"/>
            </p:custDataLst>
          </p:nvPr>
        </p:nvSpPr>
        <p:spPr bwMode="auto">
          <a:xfrm flipH="1">
            <a:off x="11259100" y="0"/>
            <a:ext cx="470970" cy="590973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Freeform 12"/>
          <p:cNvSpPr/>
          <p:nvPr>
            <p:custDataLst>
              <p:tags r:id="rId7"/>
            </p:custDataLst>
          </p:nvPr>
        </p:nvSpPr>
        <p:spPr bwMode="auto">
          <a:xfrm flipH="1">
            <a:off x="10789774" y="0"/>
            <a:ext cx="469327" cy="590973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-1589" y="-1588"/>
            <a:ext cx="3210909" cy="4034145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1588307" y="-1588"/>
            <a:ext cx="1621014" cy="2034047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3209320" y="-1588"/>
            <a:ext cx="1615356" cy="2034047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4282190" y="3383281"/>
            <a:ext cx="55910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82190" y="2350992"/>
            <a:ext cx="5591017" cy="978729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4282190" y="3478531"/>
            <a:ext cx="5591017" cy="1095375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>
            <p:custDataLst>
              <p:tags r:id="rId2"/>
            </p:custDataLst>
          </p:nvPr>
        </p:nvSpPr>
        <p:spPr bwMode="auto">
          <a:xfrm>
            <a:off x="3277911" y="4368816"/>
            <a:ext cx="4612422" cy="2490771"/>
          </a:xfrm>
          <a:custGeom>
            <a:avLst/>
            <a:gdLst>
              <a:gd name="T0" fmla="*/ 0 w 2924"/>
              <a:gd name="T1" fmla="*/ 1579 h 1579"/>
              <a:gd name="T2" fmla="*/ 1870 w 2924"/>
              <a:gd name="T3" fmla="*/ 1579 h 1579"/>
              <a:gd name="T4" fmla="*/ 2924 w 2924"/>
              <a:gd name="T5" fmla="*/ 1165 h 1579"/>
              <a:gd name="T6" fmla="*/ 912 w 2924"/>
              <a:gd name="T7" fmla="*/ 0 h 1579"/>
              <a:gd name="T8" fmla="*/ 0 w 2924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579">
                <a:moveTo>
                  <a:pt x="0" y="1579"/>
                </a:moveTo>
                <a:lnTo>
                  <a:pt x="1870" y="1579"/>
                </a:lnTo>
                <a:lnTo>
                  <a:pt x="2924" y="1165"/>
                </a:lnTo>
                <a:lnTo>
                  <a:pt x="912" y="0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Freeform 7"/>
          <p:cNvSpPr/>
          <p:nvPr>
            <p:custDataLst>
              <p:tags r:id="rId3"/>
            </p:custDataLst>
          </p:nvPr>
        </p:nvSpPr>
        <p:spPr bwMode="auto">
          <a:xfrm>
            <a:off x="-1" y="4368816"/>
            <a:ext cx="4716532" cy="2490771"/>
          </a:xfrm>
          <a:custGeom>
            <a:avLst/>
            <a:gdLst>
              <a:gd name="T0" fmla="*/ 0 w 2990"/>
              <a:gd name="T1" fmla="*/ 1579 h 1579"/>
              <a:gd name="T2" fmla="*/ 2078 w 2990"/>
              <a:gd name="T3" fmla="*/ 1579 h 1579"/>
              <a:gd name="T4" fmla="*/ 2990 w 2990"/>
              <a:gd name="T5" fmla="*/ 0 h 1579"/>
              <a:gd name="T6" fmla="*/ 0 w 2990"/>
              <a:gd name="T7" fmla="*/ 1178 h 1579"/>
              <a:gd name="T8" fmla="*/ 0 w 2990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0" h="1579">
                <a:moveTo>
                  <a:pt x="0" y="1579"/>
                </a:moveTo>
                <a:lnTo>
                  <a:pt x="2078" y="1579"/>
                </a:lnTo>
                <a:lnTo>
                  <a:pt x="2990" y="0"/>
                </a:lnTo>
                <a:lnTo>
                  <a:pt x="0" y="1178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Freeform 8"/>
          <p:cNvSpPr/>
          <p:nvPr>
            <p:custDataLst>
              <p:tags r:id="rId4"/>
            </p:custDataLst>
          </p:nvPr>
        </p:nvSpPr>
        <p:spPr bwMode="auto">
          <a:xfrm>
            <a:off x="6237180" y="4513940"/>
            <a:ext cx="5954820" cy="2345647"/>
          </a:xfrm>
          <a:custGeom>
            <a:avLst/>
            <a:gdLst>
              <a:gd name="T0" fmla="*/ 1922 w 3775"/>
              <a:gd name="T1" fmla="*/ 1487 h 1487"/>
              <a:gd name="T2" fmla="*/ 3775 w 3775"/>
              <a:gd name="T3" fmla="*/ 758 h 1487"/>
              <a:gd name="T4" fmla="*/ 3775 w 3775"/>
              <a:gd name="T5" fmla="*/ 0 h 1487"/>
              <a:gd name="T6" fmla="*/ 0 w 3775"/>
              <a:gd name="T7" fmla="*/ 1487 h 1487"/>
              <a:gd name="T8" fmla="*/ 1922 w 3775"/>
              <a:gd name="T9" fmla="*/ 1487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1487">
                <a:moveTo>
                  <a:pt x="1922" y="1487"/>
                </a:moveTo>
                <a:lnTo>
                  <a:pt x="3775" y="758"/>
                </a:lnTo>
                <a:lnTo>
                  <a:pt x="3775" y="0"/>
                </a:lnTo>
                <a:lnTo>
                  <a:pt x="0" y="1487"/>
                </a:lnTo>
                <a:lnTo>
                  <a:pt x="1922" y="14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Freeform 9"/>
          <p:cNvSpPr/>
          <p:nvPr>
            <p:custDataLst>
              <p:tags r:id="rId5"/>
            </p:custDataLst>
          </p:nvPr>
        </p:nvSpPr>
        <p:spPr bwMode="auto">
          <a:xfrm>
            <a:off x="9256392" y="5704904"/>
            <a:ext cx="2935608" cy="1154683"/>
          </a:xfrm>
          <a:custGeom>
            <a:avLst/>
            <a:gdLst>
              <a:gd name="T0" fmla="*/ 1861 w 1861"/>
              <a:gd name="T1" fmla="*/ 732 h 732"/>
              <a:gd name="T2" fmla="*/ 1861 w 1861"/>
              <a:gd name="T3" fmla="*/ 0 h 732"/>
              <a:gd name="T4" fmla="*/ 0 w 1861"/>
              <a:gd name="T5" fmla="*/ 732 h 732"/>
              <a:gd name="T6" fmla="*/ 1861 w 1861"/>
              <a:gd name="T7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1" h="732">
                <a:moveTo>
                  <a:pt x="1861" y="732"/>
                </a:moveTo>
                <a:lnTo>
                  <a:pt x="1861" y="0"/>
                </a:lnTo>
                <a:lnTo>
                  <a:pt x="0" y="732"/>
                </a:lnTo>
                <a:lnTo>
                  <a:pt x="1861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" name="Freeform 5"/>
          <p:cNvSpPr/>
          <p:nvPr>
            <p:custDataLst>
              <p:tags r:id="rId6"/>
            </p:custDataLst>
          </p:nvPr>
        </p:nvSpPr>
        <p:spPr bwMode="auto">
          <a:xfrm>
            <a:off x="3184842" y="3334018"/>
            <a:ext cx="9007157" cy="3525569"/>
          </a:xfrm>
          <a:custGeom>
            <a:avLst/>
            <a:gdLst>
              <a:gd name="T0" fmla="*/ 0 w 5710"/>
              <a:gd name="T1" fmla="*/ 2235 h 2235"/>
              <a:gd name="T2" fmla="*/ 1924 w 5710"/>
              <a:gd name="T3" fmla="*/ 2235 h 2235"/>
              <a:gd name="T4" fmla="*/ 5710 w 5710"/>
              <a:gd name="T5" fmla="*/ 743 h 2235"/>
              <a:gd name="T6" fmla="*/ 5710 w 5710"/>
              <a:gd name="T7" fmla="*/ 19 h 2235"/>
              <a:gd name="T8" fmla="*/ 5676 w 5710"/>
              <a:gd name="T9" fmla="*/ 0 h 2235"/>
              <a:gd name="T10" fmla="*/ 0 w 5710"/>
              <a:gd name="T11" fmla="*/ 2235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0" h="2235">
                <a:moveTo>
                  <a:pt x="0" y="2235"/>
                </a:moveTo>
                <a:lnTo>
                  <a:pt x="1924" y="2235"/>
                </a:lnTo>
                <a:lnTo>
                  <a:pt x="5710" y="743"/>
                </a:lnTo>
                <a:lnTo>
                  <a:pt x="5710" y="19"/>
                </a:lnTo>
                <a:lnTo>
                  <a:pt x="5676" y="0"/>
                </a:lnTo>
                <a:lnTo>
                  <a:pt x="0" y="2235"/>
                </a:lnTo>
                <a:close/>
              </a:path>
            </a:pathLst>
          </a:custGeom>
          <a:solidFill>
            <a:schemeClr val="accent2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1562100" y="2273168"/>
            <a:ext cx="9067800" cy="159755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9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0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7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tags" Target="../tags/tag121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50.xml"/><Relationship Id="rId3" Type="http://schemas.openxmlformats.org/officeDocument/2006/relationships/image" Target="../media/image2.png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8" Type="http://schemas.openxmlformats.org/officeDocument/2006/relationships/notesSlide" Target="../notesSlides/notesSlide8.xml"/><Relationship Id="rId37" Type="http://schemas.openxmlformats.org/officeDocument/2006/relationships/slideLayout" Target="../slideLayouts/slideLayout17.xml"/><Relationship Id="rId36" Type="http://schemas.openxmlformats.org/officeDocument/2006/relationships/tags" Target="../tags/tag189.xml"/><Relationship Id="rId35" Type="http://schemas.openxmlformats.org/officeDocument/2006/relationships/tags" Target="../tags/tag188.xml"/><Relationship Id="rId34" Type="http://schemas.openxmlformats.org/officeDocument/2006/relationships/tags" Target="../tags/tag187.xml"/><Relationship Id="rId33" Type="http://schemas.openxmlformats.org/officeDocument/2006/relationships/tags" Target="../tags/tag186.xml"/><Relationship Id="rId32" Type="http://schemas.openxmlformats.org/officeDocument/2006/relationships/tags" Target="../tags/tag185.xml"/><Relationship Id="rId31" Type="http://schemas.openxmlformats.org/officeDocument/2006/relationships/tags" Target="../tags/tag184.xml"/><Relationship Id="rId30" Type="http://schemas.openxmlformats.org/officeDocument/2006/relationships/tags" Target="../tags/tag183.xml"/><Relationship Id="rId3" Type="http://schemas.openxmlformats.org/officeDocument/2006/relationships/tags" Target="../tags/tag156.xml"/><Relationship Id="rId29" Type="http://schemas.openxmlformats.org/officeDocument/2006/relationships/tags" Target="../tags/tag182.xml"/><Relationship Id="rId28" Type="http://schemas.openxmlformats.org/officeDocument/2006/relationships/tags" Target="../tags/tag181.xml"/><Relationship Id="rId27" Type="http://schemas.openxmlformats.org/officeDocument/2006/relationships/tags" Target="../tags/tag180.xml"/><Relationship Id="rId26" Type="http://schemas.openxmlformats.org/officeDocument/2006/relationships/tags" Target="../tags/tag179.xml"/><Relationship Id="rId25" Type="http://schemas.openxmlformats.org/officeDocument/2006/relationships/tags" Target="../tags/tag178.xml"/><Relationship Id="rId24" Type="http://schemas.openxmlformats.org/officeDocument/2006/relationships/tags" Target="../tags/tag177.xml"/><Relationship Id="rId23" Type="http://schemas.openxmlformats.org/officeDocument/2006/relationships/tags" Target="../tags/tag176.xml"/><Relationship Id="rId22" Type="http://schemas.openxmlformats.org/officeDocument/2006/relationships/tags" Target="../tags/tag175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tags" Target="../tags/tag155.xml"/><Relationship Id="rId19" Type="http://schemas.openxmlformats.org/officeDocument/2006/relationships/tags" Target="../tags/tag172.xml"/><Relationship Id="rId18" Type="http://schemas.openxmlformats.org/officeDocument/2006/relationships/tags" Target="../tags/tag171.xml"/><Relationship Id="rId17" Type="http://schemas.openxmlformats.org/officeDocument/2006/relationships/tags" Target="../tags/tag170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0905" y="1826895"/>
            <a:ext cx="6028690" cy="966470"/>
          </a:xfrm>
        </p:spPr>
        <p:txBody>
          <a:bodyPr/>
          <a:lstStyle/>
          <a:p>
            <a:r>
              <a:rPr lang="zh-CN" altLang="en-US" dirty="0"/>
              <a:t>物料进销存项目答辩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172845" y="3782060"/>
            <a:ext cx="4051300" cy="488950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汇报人：</a:t>
            </a:r>
            <a:r>
              <a:rPr lang="en-US" altLang="zh-CN" sz="1400" dirty="0"/>
              <a:t>JAVA20181009</a:t>
            </a:r>
            <a:r>
              <a:rPr lang="zh-CN" altLang="en-US" sz="1400" dirty="0"/>
              <a:t>班第三组全体成员</a:t>
            </a:r>
            <a:endParaRPr lang="zh-CN" altLang="en-US" sz="1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1175385" y="4331970"/>
            <a:ext cx="2273935" cy="36639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汇报时间：</a:t>
            </a:r>
            <a:r>
              <a:rPr lang="en-US" altLang="zh-CN" sz="1400" dirty="0"/>
              <a:t>2019-01-09</a:t>
            </a:r>
            <a:endParaRPr lang="en-US" altLang="zh-CN" sz="1400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"/>
            </p:custDataLst>
          </p:nvPr>
        </p:nvSpPr>
        <p:spPr>
          <a:xfrm>
            <a:off x="173990" y="819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3944573" y="2067973"/>
            <a:ext cx="5335295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3925793" y="1571533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项目介绍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41" name="椭圆 40"/>
          <p:cNvSpPr/>
          <p:nvPr>
            <p:custDataLst>
              <p:tags r:id="rId5"/>
            </p:custDataLst>
          </p:nvPr>
        </p:nvSpPr>
        <p:spPr>
          <a:xfrm>
            <a:off x="3090498" y="1404987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3155432" y="1518489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" name="直接连接符 1"/>
          <p:cNvCxnSpPr/>
          <p:nvPr>
            <p:custDataLst>
              <p:tags r:id="rId7"/>
            </p:custDataLst>
          </p:nvPr>
        </p:nvCxnSpPr>
        <p:spPr>
          <a:xfrm>
            <a:off x="3939493" y="3094768"/>
            <a:ext cx="5335295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3920713" y="2598328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sym typeface="+mn-ea"/>
              </a:rPr>
              <a:t>功能介绍与流程分析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9"/>
            </p:custDataLst>
          </p:nvPr>
        </p:nvSpPr>
        <p:spPr>
          <a:xfrm>
            <a:off x="3085418" y="2431782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3150352" y="2545284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11"/>
            </p:custDataLst>
          </p:nvPr>
        </p:nvCxnSpPr>
        <p:spPr>
          <a:xfrm>
            <a:off x="3934413" y="4129818"/>
            <a:ext cx="5335295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3915633" y="3633378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数据库设计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3"/>
            </p:custDataLst>
          </p:nvPr>
        </p:nvSpPr>
        <p:spPr>
          <a:xfrm>
            <a:off x="3080338" y="3466832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14"/>
            </p:custDataLst>
          </p:nvPr>
        </p:nvSpPr>
        <p:spPr>
          <a:xfrm>
            <a:off x="3145272" y="3580334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15"/>
            </p:custDataLst>
          </p:nvPr>
        </p:nvCxnSpPr>
        <p:spPr>
          <a:xfrm>
            <a:off x="3937588" y="5164868"/>
            <a:ext cx="5335295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3918808" y="4668428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项目展示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7"/>
            </p:custDataLst>
          </p:nvPr>
        </p:nvSpPr>
        <p:spPr>
          <a:xfrm>
            <a:off x="3083513" y="4501882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8"/>
            </p:custDataLst>
          </p:nvPr>
        </p:nvSpPr>
        <p:spPr>
          <a:xfrm>
            <a:off x="3148447" y="4615384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04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19"/>
            </p:custDataLst>
          </p:nvPr>
        </p:nvCxnSpPr>
        <p:spPr>
          <a:xfrm>
            <a:off x="3940763" y="6199918"/>
            <a:ext cx="5335295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3921983" y="5703478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总结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9" name="椭圆 38"/>
          <p:cNvSpPr/>
          <p:nvPr>
            <p:custDataLst>
              <p:tags r:id="rId21"/>
            </p:custDataLst>
          </p:nvPr>
        </p:nvSpPr>
        <p:spPr>
          <a:xfrm>
            <a:off x="3086688" y="5536932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矩形 39"/>
          <p:cNvSpPr/>
          <p:nvPr>
            <p:custDataLst>
              <p:tags r:id="rId22"/>
            </p:custDataLst>
          </p:nvPr>
        </p:nvSpPr>
        <p:spPr>
          <a:xfrm>
            <a:off x="3151622" y="5650434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05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54" name="矩形 53"/>
          <p:cNvSpPr/>
          <p:nvPr>
            <p:custDataLst>
              <p:tags r:id="rId2"/>
            </p:custDataLst>
          </p:nvPr>
        </p:nvSpPr>
        <p:spPr>
          <a:xfrm>
            <a:off x="673100" y="2104571"/>
            <a:ext cx="3356811" cy="4075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/>
          <p:cNvCxnSpPr/>
          <p:nvPr>
            <p:custDataLst>
              <p:tags r:id="rId3"/>
            </p:custDataLst>
          </p:nvPr>
        </p:nvCxnSpPr>
        <p:spPr>
          <a:xfrm>
            <a:off x="1022288" y="3417506"/>
            <a:ext cx="199724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4"/>
            </p:custDataLst>
          </p:nvPr>
        </p:nvCxnSpPr>
        <p:spPr>
          <a:xfrm>
            <a:off x="1022288" y="3282709"/>
            <a:ext cx="99862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925930" y="3607414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采购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925930" y="4062954"/>
            <a:ext cx="2851150" cy="172783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>
                <a:solidFill>
                  <a:srgbClr val="0D11B2"/>
                </a:solidFill>
                <a:sym typeface="+mn-ea"/>
              </a:rPr>
              <a:t>查询，采购到付款的过程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>
            <p:custDataLst>
              <p:tags r:id="rId7"/>
            </p:custDataLst>
          </p:nvPr>
        </p:nvSpPr>
        <p:spPr>
          <a:xfrm flipH="1">
            <a:off x="956410" y="2412945"/>
            <a:ext cx="857537" cy="73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5000" b="1" dirty="0">
                <a:ln w="28575">
                  <a:noFill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cs typeface="+mn-lt"/>
              </a:rPr>
              <a:t>01</a:t>
            </a:r>
            <a:endParaRPr kumimoji="1" lang="en-US" altLang="zh-CN" sz="5000" b="1" dirty="0">
              <a:ln w="28575">
                <a:noFill/>
                <a:miter lim="800000"/>
              </a:ln>
              <a:solidFill>
                <a:schemeClr val="tx2">
                  <a:lumMod val="40000"/>
                  <a:lumOff val="60000"/>
                </a:schemeClr>
              </a:solidFill>
              <a:cs typeface="+mn-lt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4417595" y="2104571"/>
            <a:ext cx="3356811" cy="4075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4766783" y="3417506"/>
            <a:ext cx="199724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0"/>
            </p:custDataLst>
          </p:nvPr>
        </p:nvCxnSpPr>
        <p:spPr>
          <a:xfrm>
            <a:off x="4766783" y="3282709"/>
            <a:ext cx="99862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4670425" y="3607414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销售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4670425" y="4062954"/>
            <a:ext cx="2851150" cy="172783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>
                <a:solidFill>
                  <a:srgbClr val="0D11B2"/>
                </a:solidFill>
                <a:sym typeface="+mn-ea"/>
              </a:rPr>
              <a:t>报价，销售到收款的过程</a:t>
            </a:r>
            <a:endParaRPr lang="zh-CN" altLang="en-US">
              <a:solidFill>
                <a:srgbClr val="0D11B2"/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 flipH="1">
            <a:off x="4700905" y="2412945"/>
            <a:ext cx="857537" cy="73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5000" b="1" dirty="0">
                <a:ln w="28575">
                  <a:noFill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cs typeface="+mn-lt"/>
              </a:rPr>
              <a:t>02</a:t>
            </a:r>
            <a:endParaRPr kumimoji="1" lang="en-US" altLang="zh-CN" sz="5000" b="1" dirty="0">
              <a:ln w="28575">
                <a:noFill/>
                <a:miter lim="800000"/>
              </a:ln>
              <a:solidFill>
                <a:schemeClr val="tx2">
                  <a:lumMod val="40000"/>
                  <a:lumOff val="60000"/>
                </a:schemeClr>
              </a:solidFill>
              <a:cs typeface="+mn-lt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8162089" y="2104571"/>
            <a:ext cx="3356811" cy="4075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/>
          <p:cNvCxnSpPr/>
          <p:nvPr>
            <p:custDataLst>
              <p:tags r:id="rId15"/>
            </p:custDataLst>
          </p:nvPr>
        </p:nvCxnSpPr>
        <p:spPr>
          <a:xfrm>
            <a:off x="8511277" y="3417506"/>
            <a:ext cx="199724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6"/>
            </p:custDataLst>
          </p:nvPr>
        </p:nvCxnSpPr>
        <p:spPr>
          <a:xfrm>
            <a:off x="8511277" y="3282709"/>
            <a:ext cx="99862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8414919" y="3607414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存储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8414919" y="4062954"/>
            <a:ext cx="2851150" cy="172783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>
                <a:solidFill>
                  <a:srgbClr val="0D11B2"/>
                </a:solidFill>
                <a:sym typeface="+mn-ea"/>
              </a:rPr>
              <a:t>存储，入库到出库的过程</a:t>
            </a:r>
            <a:endParaRPr lang="zh-CN" altLang="en-US">
              <a:solidFill>
                <a:srgbClr val="0D11B2"/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>
            <p:custDataLst>
              <p:tags r:id="rId19"/>
            </p:custDataLst>
          </p:nvPr>
        </p:nvSpPr>
        <p:spPr>
          <a:xfrm flipH="1">
            <a:off x="8445399" y="2412945"/>
            <a:ext cx="857537" cy="73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5000" b="1" dirty="0">
                <a:ln w="28575">
                  <a:noFill/>
                  <a:miter lim="800000"/>
                </a:ln>
                <a:solidFill>
                  <a:schemeClr val="tx2">
                    <a:lumMod val="40000"/>
                    <a:lumOff val="60000"/>
                  </a:schemeClr>
                </a:solidFill>
                <a:cs typeface="+mn-lt"/>
              </a:rPr>
              <a:t>03</a:t>
            </a:r>
            <a:endParaRPr kumimoji="1" lang="en-US" altLang="zh-CN" sz="5000" b="1" dirty="0">
              <a:ln w="28575">
                <a:noFill/>
                <a:miter lim="800000"/>
              </a:ln>
              <a:solidFill>
                <a:schemeClr val="tx2">
                  <a:lumMod val="40000"/>
                  <a:lumOff val="60000"/>
                </a:schemeClr>
              </a:solidFill>
              <a:cs typeface="+mn-lt"/>
            </a:endParaRPr>
          </a:p>
        </p:txBody>
      </p:sp>
      <p:sp>
        <p:nvSpPr>
          <p:cNvPr id="238" name="矩形 237"/>
          <p:cNvSpPr/>
          <p:nvPr>
            <p:custDataLst>
              <p:tags r:id="rId20"/>
            </p:custDataLst>
          </p:nvPr>
        </p:nvSpPr>
        <p:spPr>
          <a:xfrm>
            <a:off x="0" y="0"/>
            <a:ext cx="12192000" cy="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1"/>
            </p:custDataLst>
          </p:nvPr>
        </p:nvSpPr>
        <p:spPr>
          <a:xfrm>
            <a:off x="173990" y="81280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一、项目介绍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1377950"/>
            <a:ext cx="898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本项目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为物料进销存服务平台，设计定位为：企业内部平台，核心三大模块：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"/>
            </p:custDataLst>
          </p:nvPr>
        </p:nvSpPr>
        <p:spPr>
          <a:xfrm>
            <a:off x="173990" y="819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二、功能介绍与流程分析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27345" y="2313940"/>
            <a:ext cx="1572260" cy="5073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进销存项目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68003" y="3603625"/>
            <a:ext cx="1470660" cy="5238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注册与登录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053427" y="3603625"/>
            <a:ext cx="1470660" cy="5238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采购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17566" y="3603625"/>
            <a:ext cx="1470660" cy="5238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库存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094734" y="3603625"/>
            <a:ext cx="1470660" cy="5238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销售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405245" y="3603625"/>
            <a:ext cx="1470660" cy="5238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0805" y="471487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注册</a:t>
            </a:r>
            <a:endParaRPr lang="zh-CN" altLang="en-US" sz="800"/>
          </a:p>
        </p:txBody>
      </p:sp>
      <p:sp>
        <p:nvSpPr>
          <p:cNvPr id="46" name="圆角矩形 45"/>
          <p:cNvSpPr/>
          <p:nvPr/>
        </p:nvSpPr>
        <p:spPr>
          <a:xfrm>
            <a:off x="720005" y="470916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登录</a:t>
            </a:r>
            <a:endParaRPr lang="zh-CN" altLang="en-US" sz="800"/>
          </a:p>
        </p:txBody>
      </p:sp>
      <p:sp>
        <p:nvSpPr>
          <p:cNvPr id="47" name="圆角矩形 46"/>
          <p:cNvSpPr/>
          <p:nvPr/>
        </p:nvSpPr>
        <p:spPr>
          <a:xfrm>
            <a:off x="1336885" y="470916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忘记</a:t>
            </a:r>
            <a:endParaRPr lang="zh-CN" altLang="en-US" sz="800"/>
          </a:p>
          <a:p>
            <a:pPr algn="ctr"/>
            <a:r>
              <a:rPr lang="zh-CN" altLang="en-US" sz="800"/>
              <a:t>密码</a:t>
            </a:r>
            <a:endParaRPr lang="zh-CN" altLang="en-US" sz="800"/>
          </a:p>
        </p:txBody>
      </p:sp>
      <p:sp>
        <p:nvSpPr>
          <p:cNvPr id="48" name="圆角矩形 47"/>
          <p:cNvSpPr/>
          <p:nvPr/>
        </p:nvSpPr>
        <p:spPr>
          <a:xfrm>
            <a:off x="1963289" y="470916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身份</a:t>
            </a:r>
            <a:endParaRPr lang="zh-CN" altLang="en-US" sz="800"/>
          </a:p>
          <a:p>
            <a:pPr algn="ctr"/>
            <a:r>
              <a:rPr lang="zh-CN" altLang="en-US" sz="800"/>
              <a:t>验证</a:t>
            </a:r>
            <a:endParaRPr lang="zh-CN" altLang="en-US" sz="800"/>
          </a:p>
        </p:txBody>
      </p:sp>
      <p:sp>
        <p:nvSpPr>
          <p:cNvPr id="52" name="圆角矩形 51"/>
          <p:cNvSpPr/>
          <p:nvPr/>
        </p:nvSpPr>
        <p:spPr>
          <a:xfrm>
            <a:off x="2935429" y="471297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库存信息查询</a:t>
            </a:r>
            <a:endParaRPr lang="zh-CN" altLang="en-US" sz="800"/>
          </a:p>
        </p:txBody>
      </p:sp>
      <p:sp>
        <p:nvSpPr>
          <p:cNvPr id="54" name="圆角矩形 53"/>
          <p:cNvSpPr/>
          <p:nvPr/>
        </p:nvSpPr>
        <p:spPr>
          <a:xfrm>
            <a:off x="3561833" y="471360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采购商品管理</a:t>
            </a:r>
            <a:endParaRPr lang="zh-CN" altLang="en-US" sz="800"/>
          </a:p>
        </p:txBody>
      </p:sp>
      <p:sp>
        <p:nvSpPr>
          <p:cNvPr id="55" name="圆角矩形 54"/>
          <p:cNvSpPr/>
          <p:nvPr/>
        </p:nvSpPr>
        <p:spPr>
          <a:xfrm>
            <a:off x="4169188" y="471424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供应商信息</a:t>
            </a:r>
            <a:endParaRPr lang="zh-CN" altLang="en-US" sz="800"/>
          </a:p>
        </p:txBody>
      </p:sp>
      <p:sp>
        <p:nvSpPr>
          <p:cNvPr id="56" name="圆角矩形 55"/>
          <p:cNvSpPr/>
          <p:nvPr/>
        </p:nvSpPr>
        <p:spPr>
          <a:xfrm>
            <a:off x="5260413" y="471297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库存</a:t>
            </a:r>
            <a:endParaRPr lang="zh-CN" altLang="en-US" sz="800"/>
          </a:p>
          <a:p>
            <a:pPr algn="ctr"/>
            <a:r>
              <a:rPr lang="zh-CN" altLang="en-US" sz="800"/>
              <a:t>查询</a:t>
            </a:r>
            <a:endParaRPr lang="zh-CN" altLang="en-US" sz="800"/>
          </a:p>
        </p:txBody>
      </p:sp>
      <p:sp>
        <p:nvSpPr>
          <p:cNvPr id="57" name="圆角矩形 56"/>
          <p:cNvSpPr/>
          <p:nvPr/>
        </p:nvSpPr>
        <p:spPr>
          <a:xfrm>
            <a:off x="5877292" y="471360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出库</a:t>
            </a:r>
            <a:endParaRPr lang="zh-CN" altLang="en-US" sz="800"/>
          </a:p>
          <a:p>
            <a:pPr algn="ctr"/>
            <a:r>
              <a:rPr lang="zh-CN" altLang="en-US" sz="800"/>
              <a:t>管理</a:t>
            </a:r>
            <a:endParaRPr lang="zh-CN" altLang="en-US" sz="800"/>
          </a:p>
        </p:txBody>
      </p:sp>
      <p:sp>
        <p:nvSpPr>
          <p:cNvPr id="58" name="圆角矩形 57"/>
          <p:cNvSpPr/>
          <p:nvPr/>
        </p:nvSpPr>
        <p:spPr>
          <a:xfrm>
            <a:off x="6503697" y="471424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入库</a:t>
            </a:r>
            <a:endParaRPr lang="zh-CN" altLang="en-US" sz="800"/>
          </a:p>
          <a:p>
            <a:pPr algn="ctr"/>
            <a:r>
              <a:rPr lang="zh-CN" altLang="en-US" sz="800"/>
              <a:t>管理</a:t>
            </a:r>
            <a:endParaRPr lang="zh-CN" altLang="en-US" sz="800"/>
          </a:p>
        </p:txBody>
      </p:sp>
      <p:sp>
        <p:nvSpPr>
          <p:cNvPr id="59" name="圆角矩形 58"/>
          <p:cNvSpPr/>
          <p:nvPr/>
        </p:nvSpPr>
        <p:spPr>
          <a:xfrm>
            <a:off x="7120576" y="471487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库存</a:t>
            </a:r>
            <a:endParaRPr lang="zh-CN" altLang="en-US" sz="800"/>
          </a:p>
          <a:p>
            <a:pPr algn="ctr"/>
            <a:r>
              <a:rPr lang="zh-CN" altLang="en-US" sz="800"/>
              <a:t>明细</a:t>
            </a:r>
            <a:endParaRPr lang="zh-CN" altLang="en-US" sz="800"/>
          </a:p>
        </p:txBody>
      </p:sp>
      <p:sp>
        <p:nvSpPr>
          <p:cNvPr id="60" name="圆角矩形 59"/>
          <p:cNvSpPr/>
          <p:nvPr/>
        </p:nvSpPr>
        <p:spPr>
          <a:xfrm>
            <a:off x="8000981" y="471360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客户</a:t>
            </a:r>
            <a:endParaRPr lang="zh-CN" altLang="en-US" sz="800"/>
          </a:p>
          <a:p>
            <a:pPr algn="ctr"/>
            <a:r>
              <a:rPr lang="zh-CN" altLang="en-US" sz="800"/>
              <a:t>信息</a:t>
            </a:r>
            <a:endParaRPr lang="zh-CN" altLang="en-US" sz="800"/>
          </a:p>
        </p:txBody>
      </p:sp>
      <p:sp>
        <p:nvSpPr>
          <p:cNvPr id="61" name="圆角矩形 60"/>
          <p:cNvSpPr/>
          <p:nvPr/>
        </p:nvSpPr>
        <p:spPr>
          <a:xfrm>
            <a:off x="8627385" y="471424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销售订单确认</a:t>
            </a:r>
            <a:endParaRPr lang="zh-CN" altLang="en-US" sz="800"/>
          </a:p>
        </p:txBody>
      </p:sp>
      <p:sp>
        <p:nvSpPr>
          <p:cNvPr id="62" name="圆角矩形 61"/>
          <p:cNvSpPr/>
          <p:nvPr/>
        </p:nvSpPr>
        <p:spPr>
          <a:xfrm>
            <a:off x="9253791" y="471487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销售订单管理</a:t>
            </a:r>
            <a:endParaRPr lang="zh-CN" altLang="en-US" sz="800"/>
          </a:p>
        </p:txBody>
      </p:sp>
      <p:sp>
        <p:nvSpPr>
          <p:cNvPr id="64" name="圆角矩形 63"/>
          <p:cNvSpPr/>
          <p:nvPr/>
        </p:nvSpPr>
        <p:spPr>
          <a:xfrm>
            <a:off x="10281515" y="471297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收款</a:t>
            </a:r>
            <a:endParaRPr lang="zh-CN" altLang="en-US" sz="800"/>
          </a:p>
        </p:txBody>
      </p:sp>
      <p:sp>
        <p:nvSpPr>
          <p:cNvPr id="65" name="圆角矩形 64"/>
          <p:cNvSpPr/>
          <p:nvPr/>
        </p:nvSpPr>
        <p:spPr>
          <a:xfrm>
            <a:off x="10907920" y="4713605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付款</a:t>
            </a:r>
            <a:endParaRPr lang="zh-CN" altLang="en-US" sz="800"/>
          </a:p>
        </p:txBody>
      </p:sp>
      <p:sp>
        <p:nvSpPr>
          <p:cNvPr id="66" name="圆角矩形 65"/>
          <p:cNvSpPr/>
          <p:nvPr/>
        </p:nvSpPr>
        <p:spPr>
          <a:xfrm>
            <a:off x="11534324" y="4714240"/>
            <a:ext cx="540004" cy="399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收支</a:t>
            </a:r>
            <a:endParaRPr lang="zh-CN" altLang="en-US" sz="800"/>
          </a:p>
          <a:p>
            <a:pPr algn="ctr"/>
            <a:r>
              <a:rPr lang="zh-CN" altLang="en-US" sz="800"/>
              <a:t>明细</a:t>
            </a:r>
            <a:endParaRPr lang="zh-CN" altLang="en-US" sz="800"/>
          </a:p>
        </p:txBody>
      </p:sp>
      <p:cxnSp>
        <p:nvCxnSpPr>
          <p:cNvPr id="73" name="直接连接符 72"/>
          <p:cNvCxnSpPr/>
          <p:nvPr/>
        </p:nvCxnSpPr>
        <p:spPr>
          <a:xfrm>
            <a:off x="5482590" y="3100459"/>
            <a:ext cx="5508041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222375" y="3100459"/>
            <a:ext cx="4320032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224280" y="3098719"/>
            <a:ext cx="0" cy="36000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988040" y="3100624"/>
            <a:ext cx="0" cy="36000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8829675" y="3100624"/>
            <a:ext cx="0" cy="36000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3763010" y="3100624"/>
            <a:ext cx="0" cy="36000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219825" y="3098719"/>
            <a:ext cx="0" cy="39600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228090" y="4190365"/>
            <a:ext cx="0" cy="218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714500" y="4412615"/>
            <a:ext cx="44767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354330" y="4412615"/>
            <a:ext cx="136207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2155825" y="4406265"/>
            <a:ext cx="0" cy="1714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360680" y="440626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778250" y="4190365"/>
            <a:ext cx="0" cy="218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938905" y="4412615"/>
            <a:ext cx="504004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3221990" y="4412615"/>
            <a:ext cx="72000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439285" y="440626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219450" y="440626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6282055" y="4184015"/>
            <a:ext cx="0" cy="218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6860540" y="4406265"/>
            <a:ext cx="44767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5500370" y="4406265"/>
            <a:ext cx="136207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301865" y="439991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506720" y="439991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820785" y="4190365"/>
            <a:ext cx="0" cy="218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253730" y="4412615"/>
            <a:ext cx="1260009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9504045" y="440626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8251190" y="440626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1148695" y="4184015"/>
            <a:ext cx="0" cy="218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10505440" y="4406265"/>
            <a:ext cx="1260009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1765280" y="439991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512425" y="4399915"/>
            <a:ext cx="0" cy="19800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520700" y="960120"/>
            <a:ext cx="212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2.1 </a:t>
            </a:r>
            <a:r>
              <a:rPr lang="zh-CN" altLang="en-US" sz="2400" b="1"/>
              <a:t>功能介绍</a:t>
            </a:r>
            <a:endParaRPr lang="zh-CN" altLang="en-US" sz="2400" b="1"/>
          </a:p>
        </p:txBody>
      </p:sp>
      <p:cxnSp>
        <p:nvCxnSpPr>
          <p:cNvPr id="4" name="直接连接符 3"/>
          <p:cNvCxnSpPr/>
          <p:nvPr/>
        </p:nvCxnSpPr>
        <p:spPr>
          <a:xfrm>
            <a:off x="6219825" y="2942590"/>
            <a:ext cx="0" cy="2184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95300" y="871220"/>
            <a:ext cx="212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2.2 </a:t>
            </a:r>
            <a:r>
              <a:rPr lang="zh-CN" altLang="en-US" sz="2400" b="1"/>
              <a:t>流程分析</a:t>
            </a:r>
            <a:endParaRPr lang="zh-CN" altLang="en-US" sz="2400" b="1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73990" y="819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二、功能介绍与流程分析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9110" y="3131820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22780" y="3131820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32480" y="3131820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销售接单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11420" y="1887220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011420" y="4446270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6753225" y="4176395"/>
            <a:ext cx="1253490" cy="10801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数量 满足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6979920" y="2687320"/>
            <a:ext cx="8001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出货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897620" y="4446905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仓库提出需求</a:t>
            </a:r>
            <a:endParaRPr lang="zh-CN" altLang="en-US" sz="1600"/>
          </a:p>
        </p:txBody>
      </p:sp>
      <p:sp>
        <p:nvSpPr>
          <p:cNvPr id="13" name="圆角矩形 12"/>
          <p:cNvSpPr/>
          <p:nvPr/>
        </p:nvSpPr>
        <p:spPr>
          <a:xfrm>
            <a:off x="10635615" y="4446905"/>
            <a:ext cx="900007" cy="54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采购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257675" y="3401695"/>
            <a:ext cx="42354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681220" y="2166620"/>
            <a:ext cx="0" cy="12319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68520" y="2162175"/>
            <a:ext cx="241202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81220" y="3398520"/>
            <a:ext cx="0" cy="12827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68520" y="4681220"/>
            <a:ext cx="2413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>
          <a:xfrm>
            <a:off x="5920105" y="4716145"/>
            <a:ext cx="7385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0"/>
          </p:cNvCxnSpPr>
          <p:nvPr/>
        </p:nvCxnSpPr>
        <p:spPr>
          <a:xfrm flipV="1">
            <a:off x="7388860" y="3271520"/>
            <a:ext cx="0" cy="9048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379970" y="2115820"/>
            <a:ext cx="0" cy="5080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027420" y="2115820"/>
            <a:ext cx="13589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</p:cNvCxnSpPr>
          <p:nvPr/>
        </p:nvCxnSpPr>
        <p:spPr>
          <a:xfrm>
            <a:off x="8015605" y="4716780"/>
            <a:ext cx="8020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3"/>
          </p:cNvCxnSpPr>
          <p:nvPr/>
        </p:nvCxnSpPr>
        <p:spPr>
          <a:xfrm>
            <a:off x="9806305" y="4716780"/>
            <a:ext cx="7385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2"/>
          </p:cNvCxnSpPr>
          <p:nvPr/>
        </p:nvCxnSpPr>
        <p:spPr>
          <a:xfrm>
            <a:off x="11094720" y="4986655"/>
            <a:ext cx="0" cy="77406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481320" y="5735320"/>
            <a:ext cx="56007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468620" y="5074920"/>
            <a:ext cx="0" cy="6731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443220" y="1569720"/>
            <a:ext cx="56261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455920" y="1569720"/>
            <a:ext cx="0" cy="228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082020" y="1557020"/>
            <a:ext cx="0" cy="280802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847975" y="3401695"/>
            <a:ext cx="468003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437005" y="3401695"/>
            <a:ext cx="468003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386320" y="3563620"/>
            <a:ext cx="34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61020" y="4363720"/>
            <a:ext cx="34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32520" y="1214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出账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54620" y="5735320"/>
            <a:ext cx="157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入库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381115" y="2115820"/>
            <a:ext cx="108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尾款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655185" y="2585720"/>
            <a:ext cx="151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"/>
            </p:custDataLst>
          </p:nvPr>
        </p:nvSpPr>
        <p:spPr>
          <a:xfrm>
            <a:off x="173990" y="819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三、数据库设计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3480" y="972185"/>
            <a:ext cx="271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99410" y="5978525"/>
            <a:ext cx="551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小结：共计</a:t>
            </a:r>
            <a:r>
              <a:rPr lang="en-US" altLang="zh-CN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en-US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张表，实体表：</a:t>
            </a:r>
            <a:r>
              <a:rPr lang="en-US" altLang="zh-CN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张，关系表：</a:t>
            </a:r>
            <a:r>
              <a:rPr lang="en-US" altLang="zh-CN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1400" b="1">
                <a:solidFill>
                  <a:srgbClr val="0D11B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张。</a:t>
            </a:r>
            <a:endParaRPr lang="zh-CN" altLang="en-US" sz="1400" b="1">
              <a:solidFill>
                <a:srgbClr val="0D11B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最新版E-R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58570"/>
            <a:ext cx="10058400" cy="4681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"/>
            </p:custDataLst>
          </p:nvPr>
        </p:nvSpPr>
        <p:spPr>
          <a:xfrm>
            <a:off x="173990" y="819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四、项目展示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6340" y="2840355"/>
            <a:ext cx="192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详情见项目演示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103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>
            <p:custDataLst>
              <p:tags r:id="rId2"/>
            </p:custDataLst>
          </p:nvPr>
        </p:nvSpPr>
        <p:spPr>
          <a:xfrm>
            <a:off x="6094800" y="1139781"/>
            <a:ext cx="6094800" cy="188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矩形 48"/>
          <p:cNvSpPr/>
          <p:nvPr>
            <p:custDataLst>
              <p:tags r:id="rId3"/>
            </p:custDataLst>
          </p:nvPr>
        </p:nvSpPr>
        <p:spPr>
          <a:xfrm>
            <a:off x="6094800" y="3021744"/>
            <a:ext cx="6094800" cy="159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矩形 49"/>
          <p:cNvSpPr/>
          <p:nvPr>
            <p:custDataLst>
              <p:tags r:id="rId4"/>
            </p:custDataLst>
          </p:nvPr>
        </p:nvSpPr>
        <p:spPr>
          <a:xfrm>
            <a:off x="6094800" y="4616626"/>
            <a:ext cx="6094800" cy="188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>
            <p:custDataLst>
              <p:tags r:id="rId5"/>
            </p:custDataLst>
          </p:nvPr>
        </p:nvSpPr>
        <p:spPr>
          <a:xfrm>
            <a:off x="0" y="3021744"/>
            <a:ext cx="6094800" cy="159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矩形 46"/>
          <p:cNvSpPr/>
          <p:nvPr>
            <p:custDataLst>
              <p:tags r:id="rId6"/>
            </p:custDataLst>
          </p:nvPr>
        </p:nvSpPr>
        <p:spPr>
          <a:xfrm>
            <a:off x="0" y="4616626"/>
            <a:ext cx="6094800" cy="188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矩形 44"/>
          <p:cNvSpPr/>
          <p:nvPr>
            <p:custDataLst>
              <p:tags r:id="rId7"/>
            </p:custDataLst>
          </p:nvPr>
        </p:nvSpPr>
        <p:spPr>
          <a:xfrm>
            <a:off x="0" y="1139781"/>
            <a:ext cx="6094800" cy="188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0" name="直接连接符 239"/>
          <p:cNvCxnSpPr/>
          <p:nvPr>
            <p:custDataLst>
              <p:tags r:id="rId8"/>
            </p:custDataLst>
          </p:nvPr>
        </p:nvCxnSpPr>
        <p:spPr>
          <a:xfrm>
            <a:off x="5939155" y="1761785"/>
            <a:ext cx="0" cy="411480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>
            <p:custDataLst>
              <p:tags r:id="rId9"/>
            </p:custDataLst>
          </p:nvPr>
        </p:nvCxnSpPr>
        <p:spPr>
          <a:xfrm>
            <a:off x="8294531" y="2568989"/>
            <a:ext cx="2631604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>
            <p:custDataLst>
              <p:tags r:id="rId10"/>
            </p:custDataLst>
          </p:nvPr>
        </p:nvCxnSpPr>
        <p:spPr>
          <a:xfrm>
            <a:off x="8294531" y="4163873"/>
            <a:ext cx="2631604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>
            <p:custDataLst>
              <p:tags r:id="rId11"/>
            </p:custDataLst>
          </p:nvPr>
        </p:nvCxnSpPr>
        <p:spPr>
          <a:xfrm>
            <a:off x="2090568" y="2568989"/>
            <a:ext cx="2631604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>
            <p:custDataLst>
              <p:tags r:id="rId12"/>
            </p:custDataLst>
          </p:nvPr>
        </p:nvCxnSpPr>
        <p:spPr>
          <a:xfrm>
            <a:off x="2028338" y="4163873"/>
            <a:ext cx="2631604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>
            <p:custDataLst>
              <p:tags r:id="rId13"/>
            </p:custDataLst>
          </p:nvPr>
        </p:nvSpPr>
        <p:spPr>
          <a:xfrm>
            <a:off x="2730353" y="1139849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优点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19" name="文本框 118"/>
          <p:cNvSpPr txBox="1"/>
          <p:nvPr>
            <p:custDataLst>
              <p:tags r:id="rId14"/>
            </p:custDataLst>
          </p:nvPr>
        </p:nvSpPr>
        <p:spPr>
          <a:xfrm>
            <a:off x="2106783" y="2099335"/>
            <a:ext cx="2851150" cy="633476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>
                <a:solidFill>
                  <a:srgbClr val="0D11B2"/>
                </a:solidFill>
                <a:sym typeface="+mn-ea"/>
              </a:rPr>
              <a:t>软件开发流程初步明确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椭圆 115"/>
          <p:cNvSpPr/>
          <p:nvPr>
            <p:custDataLst>
              <p:tags r:id="rId15"/>
            </p:custDataLst>
          </p:nvPr>
        </p:nvSpPr>
        <p:spPr>
          <a:xfrm>
            <a:off x="1153378" y="1879968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矩形 116"/>
          <p:cNvSpPr/>
          <p:nvPr>
            <p:custDataLst>
              <p:tags r:id="rId16"/>
            </p:custDataLst>
          </p:nvPr>
        </p:nvSpPr>
        <p:spPr>
          <a:xfrm>
            <a:off x="1218312" y="1993470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文本框 124"/>
          <p:cNvSpPr txBox="1"/>
          <p:nvPr>
            <p:custDataLst>
              <p:tags r:id="rId17"/>
            </p:custDataLst>
          </p:nvPr>
        </p:nvSpPr>
        <p:spPr>
          <a:xfrm>
            <a:off x="2106783" y="3694156"/>
            <a:ext cx="2851150" cy="63360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>
                <a:solidFill>
                  <a:srgbClr val="0D11B2"/>
                </a:solidFill>
                <a:sym typeface="+mn-ea"/>
              </a:rPr>
              <a:t>前后台交互思路更清晰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椭圆 121"/>
          <p:cNvSpPr/>
          <p:nvPr>
            <p:custDataLst>
              <p:tags r:id="rId18"/>
            </p:custDataLst>
          </p:nvPr>
        </p:nvSpPr>
        <p:spPr>
          <a:xfrm>
            <a:off x="1153378" y="3474852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矩形 122"/>
          <p:cNvSpPr/>
          <p:nvPr>
            <p:custDataLst>
              <p:tags r:id="rId19"/>
            </p:custDataLst>
          </p:nvPr>
        </p:nvSpPr>
        <p:spPr>
          <a:xfrm>
            <a:off x="1218312" y="3588354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文本框 130"/>
          <p:cNvSpPr txBox="1"/>
          <p:nvPr>
            <p:custDataLst>
              <p:tags r:id="rId20"/>
            </p:custDataLst>
          </p:nvPr>
        </p:nvSpPr>
        <p:spPr>
          <a:xfrm>
            <a:off x="2090273" y="5289039"/>
            <a:ext cx="2851150" cy="63360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>
                <a:solidFill>
                  <a:srgbClr val="0D11B2"/>
                </a:solidFill>
                <a:sym typeface="+mn-ea"/>
              </a:rPr>
              <a:t>自主解决问题能力提升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椭圆 127"/>
          <p:cNvSpPr/>
          <p:nvPr>
            <p:custDataLst>
              <p:tags r:id="rId21"/>
            </p:custDataLst>
          </p:nvPr>
        </p:nvSpPr>
        <p:spPr>
          <a:xfrm>
            <a:off x="1153378" y="5069735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矩形 128"/>
          <p:cNvSpPr/>
          <p:nvPr>
            <p:custDataLst>
              <p:tags r:id="rId22"/>
            </p:custDataLst>
          </p:nvPr>
        </p:nvSpPr>
        <p:spPr>
          <a:xfrm>
            <a:off x="1218312" y="5183237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文本框 183"/>
          <p:cNvSpPr txBox="1"/>
          <p:nvPr>
            <p:custDataLst>
              <p:tags r:id="rId23"/>
            </p:custDataLst>
          </p:nvPr>
        </p:nvSpPr>
        <p:spPr>
          <a:xfrm>
            <a:off x="8893339" y="1139787"/>
            <a:ext cx="2851150" cy="383540"/>
          </a:xfrm>
          <a:prstGeom prst="rect">
            <a:avLst/>
          </a:prstGeom>
          <a:noFill/>
        </p:spPr>
        <p:txBody>
          <a:bodyPr wrap="non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不足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85" name="文本框 184"/>
          <p:cNvSpPr txBox="1"/>
          <p:nvPr>
            <p:custDataLst>
              <p:tags r:id="rId24"/>
            </p:custDataLst>
          </p:nvPr>
        </p:nvSpPr>
        <p:spPr>
          <a:xfrm>
            <a:off x="8184679" y="2099272"/>
            <a:ext cx="2851150" cy="63360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项目组成员配合待提高</a:t>
            </a:r>
            <a:endParaRPr lang="zh-CN" altLang="en-US" sz="1600" spc="150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椭圆 59"/>
          <p:cNvSpPr/>
          <p:nvPr>
            <p:custDataLst>
              <p:tags r:id="rId25"/>
            </p:custDataLst>
          </p:nvPr>
        </p:nvSpPr>
        <p:spPr>
          <a:xfrm>
            <a:off x="7248572" y="1879968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矩形 152"/>
          <p:cNvSpPr/>
          <p:nvPr>
            <p:custDataLst>
              <p:tags r:id="rId26"/>
            </p:custDataLst>
          </p:nvPr>
        </p:nvSpPr>
        <p:spPr>
          <a:xfrm>
            <a:off x="7313507" y="1993470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5" name="文本框 194"/>
          <p:cNvSpPr txBox="1"/>
          <p:nvPr>
            <p:custDataLst>
              <p:tags r:id="rId27"/>
            </p:custDataLst>
          </p:nvPr>
        </p:nvSpPr>
        <p:spPr>
          <a:xfrm>
            <a:off x="8184679" y="3694156"/>
            <a:ext cx="2851150" cy="63360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项目开展思路不够清晰</a:t>
            </a:r>
            <a:endParaRPr lang="zh-CN" altLang="en-US" sz="1600" spc="150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椭圆 58"/>
          <p:cNvSpPr/>
          <p:nvPr>
            <p:custDataLst>
              <p:tags r:id="rId28"/>
            </p:custDataLst>
          </p:nvPr>
        </p:nvSpPr>
        <p:spPr>
          <a:xfrm>
            <a:off x="7248572" y="3474852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4" name="矩形 153"/>
          <p:cNvSpPr/>
          <p:nvPr>
            <p:custDataLst>
              <p:tags r:id="rId29"/>
            </p:custDataLst>
          </p:nvPr>
        </p:nvSpPr>
        <p:spPr>
          <a:xfrm>
            <a:off x="7313507" y="3588354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5" name="文本框 204"/>
          <p:cNvSpPr txBox="1"/>
          <p:nvPr>
            <p:custDataLst>
              <p:tags r:id="rId30"/>
            </p:custDataLst>
          </p:nvPr>
        </p:nvSpPr>
        <p:spPr>
          <a:xfrm>
            <a:off x="8184679" y="5289039"/>
            <a:ext cx="2851150" cy="63360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 spc="15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项目进展速率需要提高</a:t>
            </a:r>
            <a:endParaRPr lang="zh-CN" altLang="en-US" sz="1600" spc="150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椭圆 60"/>
          <p:cNvSpPr/>
          <p:nvPr>
            <p:custDataLst>
              <p:tags r:id="rId31"/>
            </p:custDataLst>
          </p:nvPr>
        </p:nvSpPr>
        <p:spPr>
          <a:xfrm>
            <a:off x="7248572" y="5069735"/>
            <a:ext cx="688668" cy="688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矩形 154"/>
          <p:cNvSpPr/>
          <p:nvPr>
            <p:custDataLst>
              <p:tags r:id="rId32"/>
            </p:custDataLst>
          </p:nvPr>
        </p:nvSpPr>
        <p:spPr>
          <a:xfrm>
            <a:off x="7313507" y="5183237"/>
            <a:ext cx="5588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+mn-ea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3"/>
            </p:custDataLst>
          </p:nvPr>
        </p:nvSpPr>
        <p:spPr>
          <a:xfrm>
            <a:off x="173990" y="81915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p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五、总结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4"/>
            </p:custDataLst>
          </p:nvPr>
        </p:nvCxnSpPr>
        <p:spPr>
          <a:xfrm>
            <a:off x="8294531" y="5758993"/>
            <a:ext cx="2631604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35"/>
            </p:custDataLst>
          </p:nvPr>
        </p:nvCxnSpPr>
        <p:spPr>
          <a:xfrm>
            <a:off x="2090581" y="5758993"/>
            <a:ext cx="2631604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9825" y="2783840"/>
            <a:ext cx="5304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0D11B2"/>
                </a:solidFill>
              </a:rPr>
              <a:t>感谢！请提问！</a:t>
            </a:r>
            <a:endParaRPr lang="zh-CN" altLang="en-US" sz="6000">
              <a:solidFill>
                <a:srgbClr val="0D11B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2*l_h_a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1_1"/>
  <p:tag name="KSO_WM_UNIT_COLOR_SCHEME_SHAPE_ID" val="42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41"/>
  <p:tag name="KSO_WM_UNIT_COLOR_SCHEME_PARENT_PAGE" val="0_2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24"/>
  <p:tag name="KSO_WM_UNIT_COLOR_SCHEME_PARENT_PAGE" val="0_2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i*1_1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COLOR_SCHEME_SHAPE_ID" val="3"/>
  <p:tag name="KSO_WM_UNIT_COLOR_SCHEME_PARENT_PAGE" val="0_2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  <p:tag name="KSO_WM_UNIT_DIAGRAM_SCHEMECOLOR_ID" val="3"/>
</p:tagLst>
</file>

<file path=ppt/tags/tag104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2*l_h_a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1_1"/>
  <p:tag name="KSO_WM_UNIT_COLOR_SCHEME_SHAPE_ID" val="42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41"/>
  <p:tag name="KSO_WM_UNIT_COLOR_SCHEME_PARENT_PAGE" val="0_2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24"/>
  <p:tag name="KSO_WM_UNIT_COLOR_SCHEME_PARENT_PAGE" val="0_2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i*1_1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COLOR_SCHEME_SHAPE_ID" val="3"/>
  <p:tag name="KSO_WM_UNIT_COLOR_SCHEME_PARENT_PAGE" val="0_2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  <p:tag name="KSO_WM_UNIT_DIAGRAM_SCHEMECOLOR_ID" val="3"/>
</p:tagLst>
</file>

<file path=ppt/tags/tag108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2*l_h_a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1_1"/>
  <p:tag name="KSO_WM_UNIT_COLOR_SCHEME_SHAPE_ID" val="42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41"/>
  <p:tag name="KSO_WM_UNIT_COLOR_SCHEME_PARENT_PAGE" val="0_2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24"/>
  <p:tag name="KSO_WM_UNIT_COLOR_SCHEME_PARENT_PAGE" val="0_2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i*1_1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COLOR_SCHEME_SHAPE_ID" val="3"/>
  <p:tag name="KSO_WM_UNIT_COLOR_SCHEME_PARENT_PAGE" val="0_2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  <p:tag name="KSO_WM_UNIT_DIAGRAM_SCHEMECOLOR_ID" val="3"/>
</p:tagLst>
</file>

<file path=ppt/tags/tag112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2*l_h_a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1_1"/>
  <p:tag name="KSO_WM_UNIT_COLOR_SCHEME_SHAPE_ID" val="42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41"/>
  <p:tag name="KSO_WM_UNIT_COLOR_SCHEME_PARENT_PAGE" val="0_2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24"/>
  <p:tag name="KSO_WM_UNIT_COLOR_SCHEME_PARENT_PAGE" val="0_2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i*1_1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COLOR_SCHEME_SHAPE_ID" val="3"/>
  <p:tag name="KSO_WM_UNIT_COLOR_SCHEME_PARENT_PAGE" val="0_2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  <p:tag name="KSO_WM_UNIT_DIAGRAM_SCHEMECOLOR_ID" val="3"/>
</p:tagLst>
</file>

<file path=ppt/tags/tag116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2*l_h_a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1_1"/>
  <p:tag name="KSO_WM_UNIT_COLOR_SCHEME_SHAPE_ID" val="42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41"/>
  <p:tag name="KSO_WM_UNIT_COLOR_SCHEME_PARENT_PAGE" val="0_2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24"/>
  <p:tag name="KSO_WM_UNIT_COLOR_SCHEME_PARENT_PAGE" val="0_2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  <p:tag name="KSO_WM_UNIT_DIAGRAM_SCHEMECOLOR_ID" val="3"/>
</p:tagLst>
</file>

<file path=ppt/tags/tag119.xml><?xml version="1.0" encoding="utf-8"?>
<p:tagLst xmlns:p="http://schemas.openxmlformats.org/presentationml/2006/main">
  <p:tag name="KSO_WM_SLIDE_ID" val="diagram20196498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60.094*421.953"/>
  <p:tag name="KSO_WM_SLIDE_POSITION" val="0*118.047"/>
  <p:tag name="KSO_WM_SLIDE_COLORSCHEME_VERSION" val="3.2"/>
  <p:tag name="KSO_WM_TEMPLATE_SUBCATEGORY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196507_2*i*1"/>
  <p:tag name="KSO_WM_TEMPLATE_CATEGORY" val="diagram"/>
  <p:tag name="KSO_WM_TEMPLATE_INDEX" val="20196507"/>
  <p:tag name="KSO_WM_UNIT_LAYERLEVEL" val="1"/>
  <p:tag name="KSO_WM_TAG_VERSION" val="1.0"/>
  <p:tag name="KSO_WM_BEAUTIFY_FLAG" val="#wm#"/>
  <p:tag name="KSO_WM_UNIT_COLOR_SCHEME_SHAPE_ID" val="43"/>
  <p:tag name="KSO_WM_UNIT_COLOR_SCHEME_PARENT_PAGE" val="0_2"/>
  <p:tag name="KSO_WM_UNIT_FILL_FORE_SCHEMECOLOR_INDEX" val="15"/>
  <p:tag name="KSO_WM_UNIT_FILL_BACK_SCHEMECOLOR_INDEX" val="15"/>
  <p:tag name="KSO_WM_UNIT_FILL_TYPE" val="2"/>
  <p:tag name="KSO_WM_UNIT_TEXT_FILL_FORE_SCHEMECOLOR_INDEX" val="14"/>
  <p:tag name="KSO_WM_UNIT_TEXT_FILL_TYPE" val="1"/>
  <p:tag name="KSO_WM_UNIT_USESOURCEFORMAT_APPLY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6507_2*l_h_i*1_1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54"/>
  <p:tag name="KSO_WM_UNIT_COLOR_SCHEME_PARENT_PAGE" val="0_2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6507_2*l_h_i*1_1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MODELTYPE" val="stripeEnum"/>
  <p:tag name="KSO_WM_UNIT_LINE_FORE_SCHEMECOLOR_INDEX" val="15"/>
  <p:tag name="KSO_WM_UNIT_LINE_FILL_TYPE" val="2"/>
  <p:tag name="KSO_WM_UNIT_USESOURCEFORMAT_APPLY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6507_2*l_h_i*1_1_2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40"/>
  <p:tag name="KSO_WM_UNIT_COLOR_SCHEME_PARENT_PAGE" val="0_2"/>
  <p:tag name="KSO_WM_UNIT_DIAGRAM_MODELTYPE" val="stripeEnum"/>
  <p:tag name="KSO_WM_UNIT_LINE_FORE_SCHEMECOLOR_INDEX" val="15"/>
  <p:tag name="KSO_WM_UNIT_LINE_FILL_TYPE" val="2"/>
  <p:tag name="KSO_WM_UNIT_USESOURCEFORMAT_APPLY" val="0"/>
</p:tagLst>
</file>

<file path=ppt/tags/tag124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07_2*l_h_a*1_1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6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25.xml><?xml version="1.0" encoding="utf-8"?>
<p:tagLst xmlns:p="http://schemas.openxmlformats.org/presentationml/2006/main">
  <p:tag name="KSO_WM_UNIT_TEXT_PART_ID_V2" val="d-1-1"/>
  <p:tag name="KSO_WM_UNIT_PRESET_TEXT" val="点击此处添加正文，文字是您思想的提炼，请尽量言简意赅的阐述您的观点。&#13;恰如其分的表达观点，往往事半功倍。"/>
  <p:tag name="KSO_WM_UNIT_NOCLEAR" val="0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07_2*l_h_f*1_1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6507_2*l_h_i*1_1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41"/>
  <p:tag name="KSO_WM_UNIT_COLOR_SCHEME_PARENT_PAGE" val="0_2"/>
  <p:tag name="KSO_WM_UNIT_DIAGRAM_MODELTYPE" val="stripeEnum"/>
  <p:tag name="KSO_WM_UNIT_SUBTYPE" val="d"/>
  <p:tag name="KSO_WM_UNIT_TEXT_FILL_FORE_SCHEMECOLOR_INDEX" val="15"/>
  <p:tag name="KSO_WM_UNIT_TEXT_FILL_TYPE" val="1"/>
  <p:tag name="KSO_WM_UNIT_USESOURCEFORMAT_APPLY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6507_2*l_h_i*1_2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15"/>
  <p:tag name="KSO_WM_UNIT_COLOR_SCHEME_PARENT_PAGE" val="0_2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6507_2*l_h_i*1_2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22"/>
  <p:tag name="KSO_WM_UNIT_COLOR_SCHEME_PARENT_PAGE" val="0_2"/>
  <p:tag name="KSO_WM_UNIT_DIAGRAM_MODELTYPE" val="stripeEnum"/>
  <p:tag name="KSO_WM_UNIT_LINE_FORE_SCHEMECOLOR_INDEX" val="15"/>
  <p:tag name="KSO_WM_UNIT_LINE_FILL_TYPE" val="2"/>
  <p:tag name="KSO_WM_UNIT_USESOURCEFORMAT_APPLY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6507_2*l_h_i*1_2_2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23"/>
  <p:tag name="KSO_WM_UNIT_COLOR_SCHEME_PARENT_PAGE" val="0_2"/>
  <p:tag name="KSO_WM_UNIT_DIAGRAM_MODELTYPE" val="stripeEnum"/>
  <p:tag name="KSO_WM_UNIT_LINE_FORE_SCHEMECOLOR_INDEX" val="15"/>
  <p:tag name="KSO_WM_UNIT_LINE_FILL_TYPE" val="2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07_2*l_h_a*1_2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20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31.xml><?xml version="1.0" encoding="utf-8"?>
<p:tagLst xmlns:p="http://schemas.openxmlformats.org/presentationml/2006/main">
  <p:tag name="KSO_WM_UNIT_TEXT_PART_ID_V2" val="d-1-1"/>
  <p:tag name="KSO_WM_UNIT_PRESET_TEXT" val="点击此处添加正文，文字是您思想的提炼，请尽量言简意赅的阐述您的观点。&#13;恰如其分的表达观点，往往事半功倍。"/>
  <p:tag name="KSO_WM_UNIT_NOCLEAR" val="0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07_2*l_h_f*1_2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21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6507_2*l_h_i*1_2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19"/>
  <p:tag name="KSO_WM_UNIT_COLOR_SCHEME_PARENT_PAGE" val="0_2"/>
  <p:tag name="KSO_WM_UNIT_DIAGRAM_MODELTYPE" val="stripeEnum"/>
  <p:tag name="KSO_WM_UNIT_SUBTYPE" val="d"/>
  <p:tag name="KSO_WM_UNIT_TEXT_FILL_FORE_SCHEMECOLOR_INDEX" val="15"/>
  <p:tag name="KSO_WM_UNIT_TEXT_FILL_TYPE" val="1"/>
  <p:tag name="KSO_WM_UNIT_USESOURCEFORMAT_APPLY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96507_2*l_h_i*1_3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25"/>
  <p:tag name="KSO_WM_UNIT_COLOR_SCHEME_PARENT_PAGE" val="0_2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96507_2*l_h_i*1_3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4"/>
  <p:tag name="KSO_WM_UNIT_COLOR_SCHEME_PARENT_PAGE" val="0_2"/>
  <p:tag name="KSO_WM_UNIT_DIAGRAM_MODELTYPE" val="stripeEnum"/>
  <p:tag name="KSO_WM_UNIT_LINE_FORE_SCHEMECOLOR_INDEX" val="15"/>
  <p:tag name="KSO_WM_UNIT_LINE_FILL_TYPE" val="2"/>
  <p:tag name="KSO_WM_UNIT_USESOURCEFORMAT_APPLY" val="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96507_2*l_h_i*1_3_2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MODELTYPE" val="stripeEnum"/>
  <p:tag name="KSO_WM_UNIT_LINE_FORE_SCHEMECOLOR_INDEX" val="15"/>
  <p:tag name="KSO_WM_UNIT_LINE_FILL_TYPE" val="2"/>
  <p:tag name="KSO_WM_UNIT_USESOURCEFORMAT_APPLY" val="0"/>
</p:tagLst>
</file>

<file path=ppt/tags/tag136.xml><?xml version="1.0" encoding="utf-8"?>
<p:tagLst xmlns:p="http://schemas.openxmlformats.org/presentationml/2006/main">
  <p:tag name="KSO_WM_UNIT_TEXT_PART_ID_V2" val="c-1-1"/>
  <p:tag name="KSO_WM_UNIT_ISCONTENTSTITLE" val="0"/>
  <p:tag name="KSO_WM_UNIT_PRESET_TEXT" val="单击此处添加小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07_2*l_h_a*1_3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2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37.xml><?xml version="1.0" encoding="utf-8"?>
<p:tagLst xmlns:p="http://schemas.openxmlformats.org/presentationml/2006/main">
  <p:tag name="KSO_WM_UNIT_TEXT_PART_ID_V2" val="d-1-1"/>
  <p:tag name="KSO_WM_UNIT_PRESET_TEXT" val="点击此处添加正文，文字是您思想的提炼，请尽量言简意赅的阐述您的观点。&#13;恰如其分的表达观点，往往事半功倍。"/>
  <p:tag name="KSO_WM_UNIT_NOCLEAR" val="0"/>
  <p:tag name="KSO_WM_UNIT_VALUE" val="6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07_2*l_h_f*1_3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96507_2*l_h_i*1_3_1"/>
  <p:tag name="KSO_WM_TEMPLATE_CATEGORY" val="diagram"/>
  <p:tag name="KSO_WM_TEMPLATE_INDEX" val="20196507"/>
  <p:tag name="KSO_WM_UNIT_LAYERLEVEL" val="1_1_1"/>
  <p:tag name="KSO_WM_TAG_VERSION" val="1.0"/>
  <p:tag name="KSO_WM_BEAUTIFY_FLAG" val="#wm#"/>
  <p:tag name="KSO_WM_UNIT_COLOR_SCHEME_SHAPE_ID" val="30"/>
  <p:tag name="KSO_WM_UNIT_COLOR_SCHEME_PARENT_PAGE" val="0_2"/>
  <p:tag name="KSO_WM_UNIT_DIAGRAM_MODELTYPE" val="stripeEnum"/>
  <p:tag name="KSO_WM_UNIT_SUBTYPE" val="d"/>
  <p:tag name="KSO_WM_UNIT_TEXT_FILL_FORE_SCHEMECOLOR_INDEX" val="15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2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141.xml><?xml version="1.0" encoding="utf-8"?>
<p:tagLst xmlns:p="http://schemas.openxmlformats.org/presentationml/2006/main">
  <p:tag name="KSO_WM_SLIDE_ID" val="diagram20196507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b_l"/>
  <p:tag name="KSO_WM_SLIDE_LAYOUT_CNT" val="1_1_1"/>
  <p:tag name="KSO_WM_SLIDE_TYPE" val="text"/>
  <p:tag name="KSO_WM_SLIDE_SUBTYPE" val="pureTxt"/>
  <p:tag name="KSO_WM_SLIDE_SIZE" val="854*320.935"/>
  <p:tag name="KSO_WM_SLIDE_POSITION" val="53*165.714"/>
  <p:tag name="KSO_WM_SLIDE_COLORSCHEME_VERSION" val="3.2"/>
  <p:tag name="KSO_WM_TEMPLATE_SUBCATEGORY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2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3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144.xml><?xml version="1.0" encoding="utf-8"?>
<p:tagLst xmlns:p="http://schemas.openxmlformats.org/presentationml/2006/main">
  <p:tag name="KSO_WM_SLIDE_ID" val="diagram20196498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60.094*421.953"/>
  <p:tag name="KSO_WM_SLIDE_POSITION" val="0*118.047"/>
  <p:tag name="KSO_WM_SLIDE_COLORSCHEME_VERSION" val="3.2"/>
  <p:tag name="KSO_WM_TEMPLATE_SUBCATEGORY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2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6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147.xml><?xml version="1.0" encoding="utf-8"?>
<p:tagLst xmlns:p="http://schemas.openxmlformats.org/presentationml/2006/main">
  <p:tag name="KSO_WM_SLIDE_ID" val="diagram20196498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60.094*421.953"/>
  <p:tag name="KSO_WM_SLIDE_POSITION" val="0*118.047"/>
  <p:tag name="KSO_WM_SLIDE_COLORSCHEME_VERSION" val="3.2"/>
  <p:tag name="KSO_WM_TEMPLATE_SUBCATEGORY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2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diagram20196498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60.094*421.953"/>
  <p:tag name="KSO_WM_SLIDE_POSITION" val="0*118.047"/>
  <p:tag name="KSO_WM_SLIDE_COLORSCHEME_VERSION" val="3.2"/>
  <p:tag name="KSO_WM_TEMPLATE_SUBCATEGORY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2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153.xml><?xml version="1.0" encoding="utf-8"?>
<p:tagLst xmlns:p="http://schemas.openxmlformats.org/presentationml/2006/main">
  <p:tag name="KSO_WM_SLIDE_ID" val="diagram20196498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60.094*421.953"/>
  <p:tag name="KSO_WM_SLIDE_POSITION" val="0*118.047"/>
  <p:tag name="KSO_WM_SLIDE_COLORSCHEME_VERSION" val="3.2"/>
  <p:tag name="KSO_WM_TEMPLATE_SUBCATEGORY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5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4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COLOR_SCHEME_SHAPE_ID" val="48"/>
  <p:tag name="KSO_WM_UNIT_COLOR_SCHEME_PARENT_PAGE" val="0_5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5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COLOR_SCHEME_SHAPE_ID" val="49"/>
  <p:tag name="KSO_WM_UNIT_COLOR_SCHEME_PARENT_PAGE" val="0_5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6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COLOR_SCHEME_SHAPE_ID" val="50"/>
  <p:tag name="KSO_WM_UNIT_COLOR_SCHEME_PARENT_PAGE" val="0_5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2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COLOR_SCHEME_SHAPE_ID" val="46"/>
  <p:tag name="KSO_WM_UNIT_COLOR_SCHEME_PARENT_PAGE" val="0_5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3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COLOR_SCHEME_SHAPE_ID" val="47"/>
  <p:tag name="KSO_WM_UNIT_COLOR_SCHEME_PARENT_PAGE" val="0_5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45"/>
  <p:tag name="KSO_WM_UNIT_COLOR_SCHEME_PARENT_PAGE" val="0_5"/>
  <p:tag name="KSO_WM_UNIT_FOIL_COLOR" val="1"/>
  <p:tag name="KSO_WM_UNIT_DIAGRAM_MODELTYPE" val="stripeEnum"/>
  <p:tag name="KSO_WM_UNIT_SUBTYPE" val="b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1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COLOR_SCHEME_SHAPE_ID" val="240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4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4"/>
  <p:tag name="KSO_WM_UNIT_COLOR_SCHEME_SHAPE_ID" val="102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5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5"/>
  <p:tag name="KSO_WM_UNIT_COLOR_SCHEME_SHAPE_ID" val="103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2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COLOR_SCHEME_SHAPE_ID" val="112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3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COLOR_SCHEME_SHAPE_ID" val="113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66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5*l_h_a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1_1"/>
  <p:tag name="KSO_WM_UNIT_COLOR_SCHEME_SHAPE_ID" val="118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UNIT_TEXT_PART_ID_V2" val="d-1-1"/>
  <p:tag name="KSO_WM_UNIT_HIGHLIGHT" val="0"/>
  <p:tag name="KSO_WM_UNIT_COMPATIBLE" val="0"/>
  <p:tag name="KSO_WM_UNIT_DIAGRAM_ISNUMVISUAL" val="0"/>
  <p:tag name="KSO_WM_UNIT_DIAGRAM_ISREFERUNIT" val="0"/>
  <p:tag name="KSO_WM_UNIT_ID" val="diagram20196498_5*l_h_f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PRESET_TEXT" val="点击此处添加正文，文字是您思想的提炼。"/>
  <p:tag name="KSO_WM_UNIT_NOCLEAR" val="0"/>
  <p:tag name="KSO_WM_UNIT_VALUE" val="26"/>
  <p:tag name="KSO_WM_DIAGRAM_GROUP_CODE" val="l1-1"/>
  <p:tag name="KSO_WM_UNIT_TYPE" val="l_h_f"/>
  <p:tag name="KSO_WM_UNIT_INDEX" val="1_1_1"/>
  <p:tag name="KSO_WM_UNIT_COLOR_SCHEME_SHAPE_ID" val="119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116"/>
  <p:tag name="KSO_WM_UNIT_COLOR_SCHEME_PARENT_PAGE" val="0_5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1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COLOR_SCHEME_SHAPE_ID" val="117"/>
  <p:tag name="KSO_WM_UNIT_COLOR_SCHEME_PARENT_PAGE" val="0_5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PART_ID_V2" val="d-1-1"/>
  <p:tag name="KSO_WM_UNIT_HIGHLIGHT" val="0"/>
  <p:tag name="KSO_WM_UNIT_COMPATIBLE" val="0"/>
  <p:tag name="KSO_WM_UNIT_DIAGRAM_ISNUMVISUAL" val="0"/>
  <p:tag name="KSO_WM_UNIT_DIAGRAM_ISREFERUNIT" val="0"/>
  <p:tag name="KSO_WM_UNIT_ID" val="diagram20196498_5*l_h_f*1_2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PRESET_TEXT" val="点击此处添加正文，文字是您思想的提炼。"/>
  <p:tag name="KSO_WM_UNIT_NOCLEAR" val="0"/>
  <p:tag name="KSO_WM_UNIT_VALUE" val="26"/>
  <p:tag name="KSO_WM_DIAGRAM_GROUP_CODE" val="l1-1"/>
  <p:tag name="KSO_WM_UNIT_TYPE" val="l_h_f"/>
  <p:tag name="KSO_WM_UNIT_INDEX" val="1_2_1"/>
  <p:tag name="KSO_WM_UNIT_COLOR_SCHEME_SHAPE_ID" val="125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2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COLOR_SCHEME_SHAPE_ID" val="122"/>
  <p:tag name="KSO_WM_UNIT_COLOR_SCHEME_PARENT_PAGE" val="0_5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2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COLOR_SCHEME_SHAPE_ID" val="123"/>
  <p:tag name="KSO_WM_UNIT_COLOR_SCHEME_PARENT_PAGE" val="0_5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TEXT_PART_ID_V2" val="d-1-1"/>
  <p:tag name="KSO_WM_UNIT_HIGHLIGHT" val="0"/>
  <p:tag name="KSO_WM_UNIT_COMPATIBLE" val="0"/>
  <p:tag name="KSO_WM_UNIT_DIAGRAM_ISNUMVISUAL" val="0"/>
  <p:tag name="KSO_WM_UNIT_DIAGRAM_ISREFERUNIT" val="0"/>
  <p:tag name="KSO_WM_UNIT_ID" val="diagram20196498_5*l_h_f*1_3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PRESET_TEXT" val="点击此处添加正文，文字是您思想的提炼。"/>
  <p:tag name="KSO_WM_UNIT_NOCLEAR" val="0"/>
  <p:tag name="KSO_WM_UNIT_VALUE" val="26"/>
  <p:tag name="KSO_WM_DIAGRAM_GROUP_CODE" val="l1-1"/>
  <p:tag name="KSO_WM_UNIT_TYPE" val="l_h_f"/>
  <p:tag name="KSO_WM_UNIT_INDEX" val="1_3_1"/>
  <p:tag name="KSO_WM_UNIT_COLOR_SCHEME_SHAPE_ID" val="131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3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COLOR_SCHEME_SHAPE_ID" val="128"/>
  <p:tag name="KSO_WM_UNIT_COLOR_SCHEME_PARENT_PAGE" val="0_5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3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COLOR_SCHEME_SHAPE_ID" val="129"/>
  <p:tag name="KSO_WM_UNIT_COLOR_SCHEME_PARENT_PAGE" val="0_5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UNIT_TEXT_PART_ID_V2" val="c-1-1"/>
  <p:tag name="KSO_WM_UNIT_HIGHLIGHT" val="0"/>
  <p:tag name="KSO_WM_UNIT_COMPATIBLE" val="0"/>
  <p:tag name="KSO_WM_UNIT_DIAGRAM_ISNUMVISUAL" val="0"/>
  <p:tag name="KSO_WM_UNIT_DIAGRAM_ISREFERUNIT" val="0"/>
  <p:tag name="KSO_WM_UNIT_ID" val="diagram20196498_5*l_h_a*1_4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ISCONTENTSTITLE" val="0"/>
  <p:tag name="KSO_WM_UNIT_PRESET_TEXT" val="单击添加小标题"/>
  <p:tag name="KSO_WM_UNIT_NOCLEAR" val="0"/>
  <p:tag name="KSO_WM_UNIT_VALUE" val="11"/>
  <p:tag name="KSO_WM_DIAGRAM_GROUP_CODE" val="l1-1"/>
  <p:tag name="KSO_WM_UNIT_TYPE" val="l_h_a"/>
  <p:tag name="KSO_WM_UNIT_INDEX" val="1_4_1"/>
  <p:tag name="KSO_WM_UNIT_COLOR_SCHEME_SHAPE_ID" val="184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TEXT_PART_ID_V2" val="d-1-1"/>
  <p:tag name="KSO_WM_UNIT_HIGHLIGHT" val="0"/>
  <p:tag name="KSO_WM_UNIT_COMPATIBLE" val="0"/>
  <p:tag name="KSO_WM_UNIT_DIAGRAM_ISNUMVISUAL" val="0"/>
  <p:tag name="KSO_WM_UNIT_DIAGRAM_ISREFERUNIT" val="0"/>
  <p:tag name="KSO_WM_UNIT_ID" val="diagram20196498_5*l_h_f*1_4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PRESET_TEXT" val="点击此处添加正文，文字是您思想的提炼。"/>
  <p:tag name="KSO_WM_UNIT_NOCLEAR" val="0"/>
  <p:tag name="KSO_WM_UNIT_VALUE" val="26"/>
  <p:tag name="KSO_WM_DIAGRAM_GROUP_CODE" val="l1-1"/>
  <p:tag name="KSO_WM_UNIT_TYPE" val="l_h_f"/>
  <p:tag name="KSO_WM_UNIT_INDEX" val="1_4_1"/>
  <p:tag name="KSO_WM_UNIT_COLOR_SCHEME_SHAPE_ID" val="185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4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COLOR_SCHEME_SHAPE_ID" val="60"/>
  <p:tag name="KSO_WM_UNIT_COLOR_SCHEME_PARENT_PAGE" val="0_5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4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COLOR_SCHEME_SHAPE_ID" val="153"/>
  <p:tag name="KSO_WM_UNIT_COLOR_SCHEME_PARENT_PAGE" val="0_5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PART_ID_V2" val="d-1-1"/>
  <p:tag name="KSO_WM_UNIT_HIGHLIGHT" val="0"/>
  <p:tag name="KSO_WM_UNIT_COMPATIBLE" val="0"/>
  <p:tag name="KSO_WM_UNIT_DIAGRAM_ISNUMVISUAL" val="0"/>
  <p:tag name="KSO_WM_UNIT_DIAGRAM_ISREFERUNIT" val="0"/>
  <p:tag name="KSO_WM_UNIT_ID" val="diagram20196498_5*l_h_f*1_5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PRESET_TEXT" val="点击此处添加正文，文字是您思想的提炼。"/>
  <p:tag name="KSO_WM_UNIT_NOCLEAR" val="0"/>
  <p:tag name="KSO_WM_UNIT_VALUE" val="26"/>
  <p:tag name="KSO_WM_DIAGRAM_GROUP_CODE" val="l1-1"/>
  <p:tag name="KSO_WM_UNIT_TYPE" val="l_h_f"/>
  <p:tag name="KSO_WM_UNIT_INDEX" val="1_5_1"/>
  <p:tag name="KSO_WM_UNIT_COLOR_SCHEME_SHAPE_ID" val="195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5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COLOR_SCHEME_SHAPE_ID" val="59"/>
  <p:tag name="KSO_WM_UNIT_COLOR_SCHEME_PARENT_PAGE" val="0_5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5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COLOR_SCHEME_SHAPE_ID" val="154"/>
  <p:tag name="KSO_WM_UNIT_COLOR_SCHEME_PARENT_PAGE" val="0_5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UNIT_TEXT_PART_ID_V2" val="d-1-1"/>
  <p:tag name="KSO_WM_UNIT_HIGHLIGHT" val="0"/>
  <p:tag name="KSO_WM_UNIT_COMPATIBLE" val="0"/>
  <p:tag name="KSO_WM_UNIT_DIAGRAM_ISNUMVISUAL" val="0"/>
  <p:tag name="KSO_WM_UNIT_DIAGRAM_ISREFERUNIT" val="0"/>
  <p:tag name="KSO_WM_UNIT_ID" val="diagram20196498_5*l_h_f*1_6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UNIT_PRESET_TEXT" val="点击此处添加正文，文字是您思想的提炼。"/>
  <p:tag name="KSO_WM_UNIT_NOCLEAR" val="0"/>
  <p:tag name="KSO_WM_UNIT_VALUE" val="26"/>
  <p:tag name="KSO_WM_DIAGRAM_GROUP_CODE" val="l1-1"/>
  <p:tag name="KSO_WM_UNIT_TYPE" val="l_h_f"/>
  <p:tag name="KSO_WM_UNIT_INDEX" val="1_6_1"/>
  <p:tag name="KSO_WM_UNIT_COLOR_SCHEME_SHAPE_ID" val="205"/>
  <p:tag name="KSO_WM_UNIT_COLOR_SCHEME_PARENT_PAGE" val="0_5"/>
  <p:tag name="KSO_WM_UNIT_DIAGRAM_MODELTYPE" val="stripeEnum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6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COLOR_SCHEME_SHAPE_ID" val="61"/>
  <p:tag name="KSO_WM_UNIT_COLOR_SCHEME_PARENT_PAGE" val="0_5"/>
  <p:tag name="KSO_WM_UNIT_FOIL_COLOR" val="1"/>
  <p:tag name="KSO_WM_UNIT_DIAGRAM_MODELTYPE" val="stripeEnum"/>
  <p:tag name="KSO_WM_UNIT_SUBTYPE" val="e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h_i*1_6_1"/>
  <p:tag name="KSO_WM_TEMPLATE_CATEGORY" val="diagram"/>
  <p:tag name="KSO_WM_TEMPLATE_INDEX" val="2019649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COLOR_SCHEME_SHAPE_ID" val="155"/>
  <p:tag name="KSO_WM_UNIT_COLOR_SCHEME_PARENT_PAGE" val="0_5"/>
  <p:tag name="KSO_WM_UNIT_DIAGRAM_MODELTYPE" val="stripeEnum"/>
  <p:tag name="KSO_WM_UNIT_SUBTYPE" val="d"/>
  <p:tag name="KSO_WM_UNIT_TEXT_FILL_FORE_SCHEMECOLOR_INDEX" val="14"/>
  <p:tag name="KSO_WM_UNIT_TEXT_FILL_TYPE" val="1"/>
  <p:tag name="KSO_WM_UNIT_USESOURCEFORMAT_APPLY" val="0"/>
</p:tagLst>
</file>

<file path=ppt/tags/tag186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5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5"/>
  <p:tag name="KSO_WM_UNIT_COLOR_SCHEME_SHAPE_ID" val="103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5*l_i*1_5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5"/>
  <p:tag name="KSO_WM_UNIT_COLOR_SCHEME_SHAPE_ID" val="103"/>
  <p:tag name="KSO_WM_UNIT_COLOR_SCHEME_PARENT_PAGE" val="0_5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</p:tagLst>
</file>

<file path=ppt/tags/tag189.xml><?xml version="1.0" encoding="utf-8"?>
<p:tagLst xmlns:p="http://schemas.openxmlformats.org/presentationml/2006/main">
  <p:tag name="KSO_WM_SLIDE_ID" val="diagram20196498_5"/>
  <p:tag name="KSO_WM_SLIDE_ITEM_CNT" val="6"/>
  <p:tag name="KSO_WM_SLIDE_INDEX" val="5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59.811*421.953"/>
  <p:tag name="KSO_WM_SLIDE_POSITION" val="0*118.047"/>
  <p:tag name="KSO_WM_SLIDE_COLORSCHEME_VERSION" val="3.2"/>
  <p:tag name="KSO_WM_TEMPLATE_SUBCATEGOR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diagram20196498_2"/>
  <p:tag name="KSO_WM_SLIDE_ITEM_CNT" val="3"/>
  <p:tag name="KSO_WM_SLIDE_INDEX" val="2"/>
  <p:tag name="KSO_WM_TAG_VERSION" val="1.0"/>
  <p:tag name="KSO_WM_BEAUTIFY_FLAG" val="#wm#"/>
  <p:tag name="KSO_WM_TEMPLATE_CATEGORY" val="custom"/>
  <p:tag name="KSO_WM_TEMPLATE_INDEX" val="20186505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ureTxt"/>
  <p:tag name="KSO_WM_SLIDE_SIZE" val="960.094*421.953"/>
  <p:tag name="KSO_WM_SLIDE_POSITION" val="0*118.047"/>
  <p:tag name="KSO_WM_SLIDE_COLORSCHEME_VERSION" val="3.2"/>
  <p:tag name="KSO_WM_TEMPLATE_SUBCATEGOR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505"/>
</p:tagLst>
</file>

<file path=ppt/tags/tag8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505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AG_VERSION" val="1.0"/>
  <p:tag name="KSO_WM_TEMPLATE_INDEX" val="20186505"/>
  <p:tag name="KSO_WM_TEMPLATE_CATEGORY" val="custom"/>
  <p:tag name="KSO_WM_TEMPLATE_THUMBS_INDEX" val="1、2、3、4、15"/>
</p:tagLst>
</file>

<file path=ppt/tags/tag93.xml><?xml version="1.0" encoding="utf-8"?>
<p:tagLst xmlns:p="http://schemas.openxmlformats.org/presentationml/2006/main">
  <p:tag name="KSO_WM_TEMPLATE_CATEGORY" val="custom"/>
  <p:tag name="KSO_WM_TEMPLATE_INDEX" val="20186505"/>
  <p:tag name="KSO_WM_TAG_VERSION" val="1.0"/>
  <p:tag name="KSO_WM_UNIT_TYPE" val="a"/>
  <p:tag name="KSO_WM_UNIT_INDEX" val="1"/>
  <p:tag name="KSO_WM_UNIT_ID" val="custom20186505_1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UNIT_ISCONTENTSTITLE" val="0"/>
  <p:tag name="KSO_WM_UNIT_PRESET_TEXT" val="汇报人署名"/>
  <p:tag name="KSO_WM_UNIT_VALUE" val="17"/>
  <p:tag name="KSO_WM_UNIT_HIGHLIGHT" val="0"/>
  <p:tag name="KSO_WM_UNIT_COMPATIBLE" val="0"/>
  <p:tag name="KSO_WM_UNIT_TYPE" val="b"/>
  <p:tag name="KSO_WM_UNIT_INDEX" val="1"/>
  <p:tag name="KSO_WM_UNIT_ID" val="custom20186505_1*b*1"/>
  <p:tag name="KSO_WM_TEMPLATE_CATEGORY" val="custom"/>
  <p:tag name="KSO_WM_TEMPLATE_INDEX" val="20186505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UNIT_ISCONTENTSTITLE" val="0"/>
  <p:tag name="KSO_WM_UNIT_PRESET_TEXT" val="汇报日期"/>
  <p:tag name="KSO_WM_UNIT_VALUE" val="17"/>
  <p:tag name="KSO_WM_UNIT_HIGHLIGHT" val="0"/>
  <p:tag name="KSO_WM_UNIT_COMPATIBLE" val="0"/>
  <p:tag name="KSO_WM_UNIT_TYPE" val="b"/>
  <p:tag name="KSO_WM_UNIT_INDEX" val="2"/>
  <p:tag name="KSO_WM_UNIT_ID" val="custom20186505_1*b*2"/>
  <p:tag name="KSO_WM_TEMPLATE_CATEGORY" val="custom"/>
  <p:tag name="KSO_WM_TEMPLATE_INDEX" val="20186505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TEMPLATE_CATEGORY" val="custom"/>
  <p:tag name="KSO_WM_TEMPLATE_INDEX" val="20186505"/>
  <p:tag name="KSO_WM_TAG_VERSION" val="1.0"/>
  <p:tag name="KSO_WM_SLIDE_ID" val="custom20186505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BEAUTIFY_FLAG" val="#wm#"/>
  <p:tag name="KSO_WM_TEMPLATE_THUMBS_INDEX" val="1、2、3、4、15"/>
  <p:tag name="KSO_WM_SLIDE_COVER_HASPICTURE" val="2"/>
  <p:tag name="KSO_WM_SLIDE_MODEL_TYPE" val="cover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i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COLOR_SCHEME_SHAPE_ID" val="238"/>
  <p:tag name="KSO_WM_UNIT_COLOR_SCHEME_PARENT_PAGE" val="0_2"/>
  <p:tag name="KSO_WM_UNIT_FOIL_COLOR" val="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TEXT_PART_ID_V2" val="a-4-1"/>
  <p:tag name="KSO_WM_UNIT_HIGHLIGHT" val="0"/>
  <p:tag name="KSO_WM_UNIT_COMPATIBLE" val="0"/>
  <p:tag name="KSO_WM_UNIT_DIAGRAM_ISNUMVISUAL" val="0"/>
  <p:tag name="KSO_WM_UNIT_DIAGRAM_ISREFERUNIT" val="0"/>
  <p:tag name="KSO_WM_UNIT_ID" val="diagram20196498_2*a*1"/>
  <p:tag name="KSO_WM_TEMPLATE_CATEGORY" val="diagram"/>
  <p:tag name="KSO_WM_TEMPLATE_INDEX" val="20196498"/>
  <p:tag name="KSO_WM_UNIT_LAYERLEVEL" val="1"/>
  <p:tag name="KSO_WM_TAG_VERSION" val="1.0"/>
  <p:tag name="KSO_WM_BEAUTIFY_FLAG" val="#wm#"/>
  <p:tag name="KSO_WM_UNIT_ISCONTENTSTITLE" val="0"/>
  <p:tag name="KSO_WM_UNIT_PRESET_TEXT" val="单击此处可添加大标题内容"/>
  <p:tag name="KSO_WM_UNIT_NOCLEAR" val="0"/>
  <p:tag name="KSO_WM_UNIT_VALUE" val="25"/>
  <p:tag name="KSO_WM_DIAGRAM_GROUP_CODE" val="l1-1"/>
  <p:tag name="KSO_WM_UNIT_TYPE" val="a"/>
  <p:tag name="KSO_WM_UNIT_INDEX" val="1"/>
  <p:tag name="KSO_WM_UNIT_COLOR_SCHEME_SHAPE_ID" val="53"/>
  <p:tag name="KSO_WM_UNIT_COLOR_SCHEME_PARENT_PAGE" val="0_2"/>
  <p:tag name="KSO_WM_UNIT_TEXT_FILL_FORE_SCHEMECOLOR_INDEX" val="13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6498_2*l_i*1_1"/>
  <p:tag name="KSO_WM_TEMPLATE_CATEGORY" val="diagram"/>
  <p:tag name="KSO_WM_TEMPLATE_INDEX" val="2019649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COLOR_SCHEME_SHAPE_ID" val="3"/>
  <p:tag name="KSO_WM_UNIT_COLOR_SCHEME_PARENT_PAGE" val="0_2"/>
  <p:tag name="KSO_WM_UNIT_DECOLORIZATION" val="1"/>
  <p:tag name="KSO_WM_UNIT_DIAGRAM_MODELTYPE" val="stripeEnum"/>
  <p:tag name="KSO_WM_UNIT_LINE_FORE_SCHEMECOLOR_INDEX" val="14"/>
  <p:tag name="KSO_WM_UNIT_LINE_FILL_TYPE" val="2"/>
  <p:tag name="KSO_WM_UNIT_USESOURCEFORMAT_APPLY" val="0"/>
  <p:tag name="KSO_WM_UNIT_DIAGRAM_SCHEMECOLOR_ID" val="3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89-1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009589"/>
      </a:accent6>
      <a:hlink>
        <a:srgbClr val="69A020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373545"/>
    </a:dk2>
    <a:lt2>
      <a:srgbClr val="DCD8DC"/>
    </a:lt2>
    <a:accent1>
      <a:srgbClr val="5D739A"/>
    </a:accent1>
    <a:accent2>
      <a:srgbClr val="6997AF"/>
    </a:accent2>
    <a:accent3>
      <a:srgbClr val="84ACB6"/>
    </a:accent3>
    <a:accent4>
      <a:srgbClr val="AD84C6"/>
    </a:accent4>
    <a:accent5>
      <a:srgbClr val="8784C7"/>
    </a:accent5>
    <a:accent6>
      <a:srgbClr val="009589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演示</Application>
  <PresentationFormat>宽屏</PresentationFormat>
  <Paragraphs>186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等线</vt:lpstr>
      <vt:lpstr>黑体</vt:lpstr>
      <vt:lpstr>Office 主题​​</vt:lpstr>
      <vt:lpstr>1_Office 主题​​</vt:lpstr>
      <vt:lpstr>物料进销存项目答辩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418</cp:revision>
  <dcterms:created xsi:type="dcterms:W3CDTF">2017-08-03T09:01:00Z</dcterms:created>
  <dcterms:modified xsi:type="dcterms:W3CDTF">2019-01-09T12:01:09Z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