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9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42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22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89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52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45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33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5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9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FCEB-8DCC-6F47-9FFF-C3A31B9F7D5D}" type="datetimeFigureOut">
              <a:rPr kumimoji="1" lang="zh-CN" altLang="en-US" smtClean="0"/>
              <a:t>14-9-9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1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8377" y="3991762"/>
            <a:ext cx="4406134" cy="23247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数据库实例（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useradmin_instance_0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20211" y="3991762"/>
            <a:ext cx="4406134" cy="23247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数据库实例（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useradmin_instance_1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5795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数据库节点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(useradmin_node_0)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74967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数据库节点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(useradmin_node_1)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83954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数据库节点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(useradmin_node_0)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93126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数据库节点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(useradmin_node_1)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430907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user_table_0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1338080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user_table_1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533724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user_table_0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440897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user_table_1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4942712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user_table_0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5849885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user_table_1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7079548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user_table_0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7986721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user_table_1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377" y="2370112"/>
            <a:ext cx="8907968" cy="5556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应用层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51296" y="1179385"/>
            <a:ext cx="2637149" cy="827835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用户信息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795" y="238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分库示例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6010011" y="1031963"/>
            <a:ext cx="260812" cy="1168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14123" y="1224753"/>
            <a:ext cx="2656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分库字段：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业务主键</a:t>
            </a:r>
            <a:r>
              <a:rPr kumimoji="1" lang="zh-CN" altLang="zh-CN" sz="2400" dirty="0" smtClean="0">
                <a:latin typeface="微软雅黑"/>
                <a:ea typeface="微软雅黑"/>
                <a:cs typeface="微软雅黑"/>
              </a:rPr>
              <a:t>U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SER_ID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377" y="3005164"/>
            <a:ext cx="8907968" cy="5556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数据访问层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9" name="直线箭头连接符 38"/>
          <p:cNvCxnSpPr>
            <a:stCxn id="31" idx="2"/>
            <a:endCxn id="30" idx="0"/>
          </p:cNvCxnSpPr>
          <p:nvPr/>
        </p:nvCxnSpPr>
        <p:spPr>
          <a:xfrm>
            <a:off x="4569871" y="2007220"/>
            <a:ext cx="2490" cy="362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7" idx="2"/>
            <a:endCxn id="9" idx="0"/>
          </p:cNvCxnSpPr>
          <p:nvPr/>
        </p:nvCxnSpPr>
        <p:spPr>
          <a:xfrm flipH="1">
            <a:off x="2321444" y="3560836"/>
            <a:ext cx="2250917" cy="43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7" idx="2"/>
            <a:endCxn id="11" idx="0"/>
          </p:cNvCxnSpPr>
          <p:nvPr/>
        </p:nvCxnSpPr>
        <p:spPr>
          <a:xfrm>
            <a:off x="4572361" y="3560836"/>
            <a:ext cx="2250917" cy="43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181788" y="3515476"/>
            <a:ext cx="2711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一致哈希算法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:hash(</a:t>
            </a:r>
            <a:r>
              <a:rPr kumimoji="1" lang="zh-CN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U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SER_ID)%2048</a:t>
            </a:r>
            <a:endParaRPr kumimoji="1" lang="zh-CN" altLang="en-US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9567" y="418456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1-256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13340" y="4184560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257-512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90816" y="4186314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13-768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91903" y="41863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69-1024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5112" y="4157275"/>
            <a:ext cx="136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025-1280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8377" y="6373207"/>
            <a:ext cx="8751942" cy="453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注：确定最大分库表数为</a:t>
            </a:r>
            <a:r>
              <a:rPr kumimoji="1" lang="zh-CN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048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，而实际只有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，可以确定每个分表的数据范围为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256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18253" y="4118274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...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47920" y="4125110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...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126057" y="4140954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...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00475" y="0"/>
            <a:ext cx="1525870" cy="1525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暂不实现读写分离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3529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7585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分库设想（逻辑</a:t>
            </a:r>
            <a:r>
              <a:rPr kumimoji="1" lang="en-US" altLang="zh-CN" sz="4000" b="1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物理节点对应）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748278" y="1882478"/>
            <a:ext cx="234044" cy="46494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370607" y="1882478"/>
            <a:ext cx="234044" cy="46494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7603" y="1368882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/192.168.1.[1,2]: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:useradmin_node</a:t>
            </a:r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_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[1,2</a:t>
            </a:r>
            <a:r>
              <a:rPr lang="en-US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]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397" y="2370107"/>
            <a:ext cx="8765558" cy="4003098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116" y="2705713"/>
            <a:ext cx="4394813" cy="558000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/192.168.1.1: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useradmin_node_0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836346" y="2347427"/>
            <a:ext cx="0" cy="4463155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76592" y="6465991"/>
            <a:ext cx="254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物理节点（面向存储）</a:t>
            </a:r>
            <a:endParaRPr kumimoji="1"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82678" y="3552564"/>
            <a:ext cx="4394813" cy="558000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/192.168.1.1: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useradmin_node_1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2678" y="4378068"/>
            <a:ext cx="4394813" cy="558000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/192.168.1.2: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useradmin_node_0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2678" y="5222219"/>
            <a:ext cx="4394813" cy="558000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/192.168.1.2: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useradmin_node_1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8985" y="3109824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66877" y="3108335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8985" y="3958164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66877" y="3956675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28985" y="4783668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66877" y="4782179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8985" y="5627819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66877" y="5626330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95398" y="27185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370607" y="27185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1-256</a:t>
            </a:r>
            <a:endParaRPr kumimoji="1"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5778851" y="2370107"/>
            <a:ext cx="118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user_table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75186" y="64482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逻辑节点（面向应用）</a:t>
            </a:r>
            <a:endParaRPr kumimoji="1"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5395398" y="312116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370607" y="312116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257-512</a:t>
            </a:r>
            <a:endParaRPr kumimoji="1"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5395398" y="351552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370607" y="351552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513-768</a:t>
            </a:r>
            <a:endParaRPr kumimoji="1"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5395398" y="39181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370607" y="39181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769-1024</a:t>
            </a:r>
            <a:endParaRPr kumimoji="1"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5395398" y="432150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370607" y="432150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395398" y="472698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70607" y="472698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395398" y="512961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607" y="512961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95398" y="553297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70607" y="553297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大括号 54"/>
          <p:cNvSpPr/>
          <p:nvPr/>
        </p:nvSpPr>
        <p:spPr>
          <a:xfrm>
            <a:off x="7438802" y="2739439"/>
            <a:ext cx="226793" cy="31961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744971" y="4136840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u</a:t>
            </a:r>
            <a:r>
              <a:rPr kumimoji="1" lang="en-US" altLang="zh-CN" dirty="0" err="1" smtClean="0"/>
              <a:t>ser_id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37" idx="1"/>
          </p:cNvCxnSpPr>
          <p:nvPr/>
        </p:nvCxnSpPr>
        <p:spPr>
          <a:xfrm flipH="1" flipV="1">
            <a:off x="4671929" y="2857736"/>
            <a:ext cx="723469" cy="6211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1" idx="1"/>
          </p:cNvCxnSpPr>
          <p:nvPr/>
        </p:nvCxnSpPr>
        <p:spPr>
          <a:xfrm flipH="1" flipV="1">
            <a:off x="4677491" y="3121164"/>
            <a:ext cx="717907" cy="20131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H="1" flipV="1">
            <a:off x="4671929" y="3662892"/>
            <a:ext cx="729032" cy="8977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endCxn id="24" idx="3"/>
          </p:cNvCxnSpPr>
          <p:nvPr/>
        </p:nvCxnSpPr>
        <p:spPr>
          <a:xfrm flipH="1" flipV="1">
            <a:off x="4677491" y="3831564"/>
            <a:ext cx="729032" cy="28303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7" idx="1"/>
            <a:endCxn id="25" idx="3"/>
          </p:cNvCxnSpPr>
          <p:nvPr/>
        </p:nvCxnSpPr>
        <p:spPr>
          <a:xfrm flipH="1">
            <a:off x="4677491" y="4522817"/>
            <a:ext cx="717907" cy="13425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4671929" y="4782179"/>
            <a:ext cx="717908" cy="17501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endCxn id="26" idx="3"/>
          </p:cNvCxnSpPr>
          <p:nvPr/>
        </p:nvCxnSpPr>
        <p:spPr>
          <a:xfrm flipH="1">
            <a:off x="4677491" y="5364731"/>
            <a:ext cx="712346" cy="1364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H="1" flipV="1">
            <a:off x="4671929" y="5627819"/>
            <a:ext cx="712346" cy="84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395615" y="595851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分库表节点</a:t>
            </a:r>
            <a:endParaRPr kumimoji="1"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6370607" y="5949733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分库字段值</a:t>
            </a:r>
            <a:endParaRPr kumimoji="1" lang="zh-CN" altLang="en-US" sz="1200" b="1" dirty="0"/>
          </a:p>
        </p:txBody>
      </p:sp>
      <p:sp>
        <p:nvSpPr>
          <p:cNvPr id="79" name="矩形 78"/>
          <p:cNvSpPr/>
          <p:nvPr/>
        </p:nvSpPr>
        <p:spPr>
          <a:xfrm>
            <a:off x="7790335" y="443957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b="1" dirty="0"/>
              <a:t>分库</a:t>
            </a:r>
            <a:r>
              <a:rPr kumimoji="1" lang="zh-CN" altLang="en-US" sz="1200" b="1" dirty="0" smtClean="0"/>
              <a:t>字段</a:t>
            </a:r>
            <a:endParaRPr kumimoji="1" lang="zh-CN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6894323" y="2162761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支撑最大</a:t>
            </a:r>
            <a:r>
              <a:rPr kumimoji="1" lang="en-US" altLang="zh-CN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2048</a:t>
            </a:r>
            <a:r>
              <a:rPr kumimoji="1" lang="zh-CN" alt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个节点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000" b="1" dirty="0" smtClean="0">
                <a:latin typeface="微软雅黑"/>
                <a:ea typeface="微软雅黑"/>
                <a:cs typeface="微软雅黑"/>
              </a:rPr>
              <a:t>架构</a:t>
            </a: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设想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4020" y="997944"/>
            <a:ext cx="8000803" cy="52166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服务层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4020" y="1576313"/>
            <a:ext cx="8000803" cy="49895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DAO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层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(Ibatis,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jdbc,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h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ibernate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4020" y="2182324"/>
            <a:ext cx="6662725" cy="37826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YYDAL</a:t>
            </a:r>
            <a:r>
              <a:rPr kumimoji="1" lang="zh-CN" altLang="en-US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（数据访问层）</a:t>
            </a:r>
            <a:endParaRPr kumimoji="1" lang="zh-CN" altLang="en-US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2435" y="2268057"/>
            <a:ext cx="3163758" cy="73711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数据源适配层（</a:t>
            </a:r>
            <a:r>
              <a:rPr kumimoji="1" lang="en-US" altLang="zh-CN" dirty="0" smtClean="0"/>
              <a:t>YY</a:t>
            </a:r>
            <a:r>
              <a:rPr kumimoji="1" lang="en-US" altLang="zh-CN" dirty="0" smtClean="0"/>
              <a:t>DAL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DS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93775" y="3107225"/>
            <a:ext cx="6452249" cy="73709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YY</a:t>
            </a:r>
            <a:r>
              <a:rPr kumimoji="1" lang="en-US" altLang="zh-CN" dirty="0" smtClean="0"/>
              <a:t>DAL</a:t>
            </a:r>
            <a:r>
              <a:rPr kumimoji="1" lang="en-US" altLang="zh-CN" dirty="0" smtClean="0"/>
              <a:t>-PARSE)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002889" y="2268056"/>
            <a:ext cx="3243135" cy="73711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分库</a:t>
            </a:r>
            <a:r>
              <a:rPr kumimoji="1" lang="zh-CN" altLang="en-US" dirty="0" smtClean="0"/>
              <a:t>节点管理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YYDAL-NM)</a:t>
            </a:r>
          </a:p>
        </p:txBody>
      </p:sp>
      <p:sp>
        <p:nvSpPr>
          <p:cNvPr id="68" name="矩形 67"/>
          <p:cNvSpPr/>
          <p:nvPr/>
        </p:nvSpPr>
        <p:spPr>
          <a:xfrm>
            <a:off x="782434" y="3945032"/>
            <a:ext cx="6463589" cy="74843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路由</a:t>
            </a:r>
            <a:r>
              <a:rPr kumimoji="1" lang="zh-CN" altLang="en-US" dirty="0" smtClean="0"/>
              <a:t>处理（</a:t>
            </a:r>
            <a:r>
              <a:rPr kumimoji="1" lang="en-US" altLang="zh-CN" dirty="0" smtClean="0"/>
              <a:t>YYDAL-ROUTE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82105" y="2182324"/>
            <a:ext cx="1292718" cy="37826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2197" y="2483512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2197" y="3350355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管理控制台</a:t>
            </a:r>
            <a:endParaRPr kumimoji="1"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563537" y="4251210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扩容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迁移工具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563537" y="5144324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其它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3588318" y="6157743"/>
            <a:ext cx="1501811" cy="609537"/>
            <a:chOff x="3361518" y="6214443"/>
            <a:chExt cx="1501811" cy="609537"/>
          </a:xfrm>
        </p:grpSpPr>
        <p:sp>
          <p:nvSpPr>
            <p:cNvPr id="11" name="罐形 10"/>
            <p:cNvSpPr/>
            <p:nvPr/>
          </p:nvSpPr>
          <p:spPr>
            <a:xfrm>
              <a:off x="3361518" y="6214443"/>
              <a:ext cx="839134" cy="586857"/>
            </a:xfrm>
            <a:prstGeom prst="can">
              <a:avLst/>
            </a:prstGeom>
            <a:solidFill>
              <a:srgbClr val="E46C0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罐形 75"/>
            <p:cNvSpPr/>
            <p:nvPr/>
          </p:nvSpPr>
          <p:spPr>
            <a:xfrm>
              <a:off x="4024195" y="6237123"/>
              <a:ext cx="839134" cy="586857"/>
            </a:xfrm>
            <a:prstGeom prst="can">
              <a:avLst/>
            </a:prstGeom>
            <a:solidFill>
              <a:srgbClr val="E46C0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92942" y="6344080"/>
              <a:ext cx="137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同构数据库</a:t>
              </a:r>
              <a:endParaRPr kumimoji="1" lang="zh-CN" altLang="en-US" dirty="0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4093613" y="5658770"/>
            <a:ext cx="476266" cy="464953"/>
          </a:xfrm>
          <a:prstGeom prst="downArrow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2434" y="4792777"/>
            <a:ext cx="6463588" cy="70309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执行器（</a:t>
            </a:r>
            <a:r>
              <a:rPr kumimoji="1" lang="en-US" altLang="zh-CN" dirty="0" smtClean="0"/>
              <a:t>YYDAL-EXCUTOR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2435" y="3095893"/>
            <a:ext cx="1848362" cy="1597575"/>
          </a:xfrm>
          <a:prstGeom prst="rect">
            <a:avLst/>
          </a:prstGeom>
          <a:solidFill>
            <a:srgbClr val="660066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数据集处理</a:t>
            </a:r>
            <a:r>
              <a:rPr kumimoji="1" lang="en-US" altLang="zh-CN" dirty="0" smtClean="0"/>
              <a:t>(YYDAL-MERGE)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265</Words>
  <Application>Microsoft Macintosh PowerPoint</Application>
  <PresentationFormat>全屏显示(4:3)</PresentationFormat>
  <Paragraphs>80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zhou</dc:creator>
  <cp:lastModifiedBy>liang zhou</cp:lastModifiedBy>
  <cp:revision>40</cp:revision>
  <dcterms:created xsi:type="dcterms:W3CDTF">2014-09-03T06:34:24Z</dcterms:created>
  <dcterms:modified xsi:type="dcterms:W3CDTF">2014-09-09T03:23:42Z</dcterms:modified>
</cp:coreProperties>
</file>