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8E4E1-BE8E-435E-953A-84B3445AC591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61085-1E90-44BC-A2EB-E3398E76F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0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 useBgFill="1">
        <p:nvSpPr>
          <p:cNvPr id="7" name="矩形 6"/>
          <p:cNvSpPr/>
          <p:nvPr userDrawn="1"/>
        </p:nvSpPr>
        <p:spPr>
          <a:xfrm rot="20294528">
            <a:off x="1827123" y="3107022"/>
            <a:ext cx="5044971" cy="92333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1905000">
              <a:schemeClr val="accent4">
                <a:lumMod val="40000"/>
                <a:lumOff val="60000"/>
                <a:alpha val="0"/>
              </a:schemeClr>
            </a:glow>
            <a:reflection blurRad="6350" stA="50000" endA="300" endPos="38500" dist="50800" dir="5400000" sy="-100000" algn="bl" rotWithShape="0"/>
            <a:softEdge rad="1270000"/>
          </a:effectLst>
        </p:spPr>
        <p:txBody>
          <a:bodyPr wrap="none" lIns="91440" tIns="45720" rIns="91440" bIns="45720">
            <a:prstTxWarp prst="textCurveDown">
              <a:avLst/>
            </a:prstTxWarp>
            <a:spAutoFit/>
          </a:bodyPr>
          <a:lstStyle/>
          <a:p>
            <a:pPr algn="ctr"/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Keep</a:t>
            </a:r>
            <a:r>
              <a:rPr lang="en-US" altLang="zh-CN" sz="5400" b="1" cap="none" spc="50" baseline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It Simple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6510">
            <a:off x="1465924" y="1345330"/>
            <a:ext cx="2352680" cy="181200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blurRad="114300" stA="82000" endPos="80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4355976" y="400680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作者：周亮</a:t>
            </a:r>
            <a:endParaRPr lang="zh-CN" altLang="en-US" sz="3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558924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主题：</a:t>
            </a:r>
            <a:r>
              <a:rPr lang="en-US" altLang="zh-CN" sz="3600" b="1" dirty="0" smtClean="0">
                <a:solidFill>
                  <a:srgbClr val="0070C0"/>
                </a:solidFill>
                <a:latin typeface="+mj-ea"/>
                <a:ea typeface="+mj-ea"/>
              </a:rPr>
              <a:t>Simple Smile</a:t>
            </a:r>
            <a:endParaRPr lang="zh-CN" altLang="en-US" sz="3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479715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ea typeface="+mj-ea"/>
              </a:rPr>
              <a:t>产品</a:t>
            </a:r>
            <a:r>
              <a:rPr lang="zh-CN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：囧兔</a:t>
            </a:r>
            <a:endParaRPr lang="zh-CN" altLang="en-US" sz="3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5791200" cy="108012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70C0"/>
                </a:solidFill>
              </a:rPr>
              <a:t>《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囧兔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》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目录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7620000" cy="43735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一、核心社交元素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二、关键用例识别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三、业务实体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四、总体架构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>
                <a:solidFill>
                  <a:srgbClr val="0070C0"/>
                </a:solidFill>
              </a:rPr>
              <a:t>五</a:t>
            </a:r>
            <a:r>
              <a:rPr lang="zh-CN" altLang="en-US" sz="2800" dirty="0" smtClean="0">
                <a:solidFill>
                  <a:srgbClr val="0070C0"/>
                </a:solidFill>
              </a:rPr>
              <a:t>、技术方案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六、原型设计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5791200" cy="90363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一、核心社交元素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囧图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12567" y="3356992"/>
            <a:ext cx="1728192" cy="1728192"/>
          </a:xfrm>
          <a:prstGeom prst="ellipse">
            <a:avLst/>
          </a:prstGeom>
          <a:ln/>
          <a:effectLst>
            <a:outerShdw blurRad="393700" dist="635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92D050"/>
                </a:solidFill>
              </a:rPr>
              <a:t>图片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6" name="泪滴形 5"/>
          <p:cNvSpPr/>
          <p:nvPr/>
        </p:nvSpPr>
        <p:spPr>
          <a:xfrm rot="1075491">
            <a:off x="2904936" y="4246424"/>
            <a:ext cx="1365059" cy="1308527"/>
          </a:xfrm>
          <a:prstGeom prst="teardrop">
            <a:avLst/>
          </a:prstGeom>
          <a:solidFill>
            <a:srgbClr val="D60093"/>
          </a:solidFill>
          <a:ln>
            <a:noFill/>
          </a:ln>
          <a:effectLst>
            <a:outerShdw blurRad="393700" dist="635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喜欢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泪滴形 3"/>
          <p:cNvSpPr/>
          <p:nvPr/>
        </p:nvSpPr>
        <p:spPr>
          <a:xfrm rot="20240238">
            <a:off x="2792080" y="2762552"/>
            <a:ext cx="1365059" cy="1308527"/>
          </a:xfrm>
          <a:prstGeom prst="teardrop">
            <a:avLst/>
          </a:prstGeom>
          <a:solidFill>
            <a:srgbClr val="00B0F0"/>
          </a:solidFill>
          <a:ln>
            <a:noFill/>
          </a:ln>
          <a:effectLst>
            <a:outerShdw blurRad="393700" dist="635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分享</a:t>
            </a:r>
          </a:p>
        </p:txBody>
      </p:sp>
      <p:sp>
        <p:nvSpPr>
          <p:cNvPr id="7" name="泪滴形 6"/>
          <p:cNvSpPr/>
          <p:nvPr/>
        </p:nvSpPr>
        <p:spPr>
          <a:xfrm rot="15481910">
            <a:off x="1323583" y="2293210"/>
            <a:ext cx="1365059" cy="1308527"/>
          </a:xfrm>
          <a:prstGeom prst="teardrop">
            <a:avLst/>
          </a:prstGeom>
          <a:solidFill>
            <a:srgbClr val="92D050"/>
          </a:solidFill>
          <a:ln>
            <a:noFill/>
          </a:ln>
          <a:effectLst>
            <a:outerShdw blurRad="393700" dist="635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采集</a:t>
            </a:r>
          </a:p>
        </p:txBody>
      </p:sp>
      <p:sp>
        <p:nvSpPr>
          <p:cNvPr id="8" name="泪滴形 7"/>
          <p:cNvSpPr/>
          <p:nvPr/>
        </p:nvSpPr>
        <p:spPr>
          <a:xfrm rot="13809275">
            <a:off x="364612" y="3487692"/>
            <a:ext cx="1365059" cy="1308527"/>
          </a:xfrm>
          <a:prstGeom prst="teardrop">
            <a:avLst/>
          </a:prstGeom>
          <a:ln/>
          <a:effectLst>
            <a:outerShdw blurRad="393700" dist="635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评论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燕尾形箭头 8"/>
          <p:cNvSpPr/>
          <p:nvPr/>
        </p:nvSpPr>
        <p:spPr>
          <a:xfrm rot="21129690">
            <a:off x="4582244" y="3501008"/>
            <a:ext cx="1789956" cy="1054233"/>
          </a:xfrm>
          <a:prstGeom prst="notchedRightArrow">
            <a:avLst/>
          </a:prstGeom>
          <a:ln>
            <a:noFill/>
          </a:ln>
          <a:effectLst>
            <a:outerShdw blurRad="393700" dist="635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延伸服务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32240" y="2492896"/>
            <a:ext cx="1584176" cy="162994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3937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广告服务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732240" y="3740840"/>
            <a:ext cx="1584176" cy="1629940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  <a:effectLst>
            <a:outerShdw blurRad="3937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生活服务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0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5791200" cy="903630"/>
          </a:xfrm>
        </p:spPr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一</a:t>
            </a:r>
            <a:r>
              <a:rPr lang="zh-CN" altLang="en-US" b="1" dirty="0" smtClean="0">
                <a:solidFill>
                  <a:srgbClr val="0070C0"/>
                </a:solidFill>
              </a:rPr>
              <a:t>、核心社交元素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囧</a:t>
            </a:r>
            <a:r>
              <a:rPr lang="zh-CN" altLang="en-US" b="1" dirty="0">
                <a:solidFill>
                  <a:srgbClr val="0070C0"/>
                </a:solidFill>
              </a:rPr>
              <a:t>人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" name="泪滴形 5"/>
          <p:cNvSpPr/>
          <p:nvPr/>
        </p:nvSpPr>
        <p:spPr>
          <a:xfrm rot="3806500">
            <a:off x="3333933" y="3279725"/>
            <a:ext cx="1365059" cy="1308527"/>
          </a:xfrm>
          <a:prstGeom prst="teardrop">
            <a:avLst/>
          </a:prstGeom>
          <a:solidFill>
            <a:srgbClr val="D60093"/>
          </a:solidFill>
          <a:ln>
            <a:noFill/>
          </a:ln>
          <a:effectLst>
            <a:outerShdw blurRad="571500" dist="165100" dir="9840000" algn="ctr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关注</a:t>
            </a:r>
          </a:p>
        </p:txBody>
      </p:sp>
      <p:sp>
        <p:nvSpPr>
          <p:cNvPr id="4" name="泪滴形 3"/>
          <p:cNvSpPr/>
          <p:nvPr/>
        </p:nvSpPr>
        <p:spPr>
          <a:xfrm rot="2547259">
            <a:off x="4430051" y="2958545"/>
            <a:ext cx="1365059" cy="1308527"/>
          </a:xfrm>
          <a:prstGeom prst="teardrop">
            <a:avLst/>
          </a:prstGeom>
          <a:solidFill>
            <a:srgbClr val="00B0F0"/>
          </a:solidFill>
          <a:ln>
            <a:noFill/>
          </a:ln>
          <a:effectLst>
            <a:outerShdw blurRad="571500" dist="165100" dir="9840000" algn="ctr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粉丝、私密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泪滴形 6"/>
          <p:cNvSpPr/>
          <p:nvPr/>
        </p:nvSpPr>
        <p:spPr>
          <a:xfrm rot="682457">
            <a:off x="2614675" y="2326621"/>
            <a:ext cx="1365059" cy="1308527"/>
          </a:xfrm>
          <a:prstGeom prst="teardrop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达人、菜鸟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笑脸 2"/>
          <p:cNvSpPr/>
          <p:nvPr/>
        </p:nvSpPr>
        <p:spPr>
          <a:xfrm>
            <a:off x="1569312" y="3030952"/>
            <a:ext cx="1556759" cy="1540257"/>
          </a:xfrm>
          <a:prstGeom prst="smileyFace">
            <a:avLst/>
          </a:prstGeom>
          <a:effectLst>
            <a:outerShdw blurRad="571500" dist="165100" dir="9840000" algn="ctr" rotWithShape="0">
              <a:srgbClr val="000000">
                <a:alpha val="4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5607529" y="2899775"/>
            <a:ext cx="1556759" cy="1597450"/>
          </a:xfrm>
          <a:prstGeom prst="smileyFace">
            <a:avLst/>
          </a:prstGeom>
          <a:effectLst>
            <a:outerShdw blurRad="571500" dist="165100" dir="9840000" algn="ctr" rotWithShape="0">
              <a:srgbClr val="000000">
                <a:alpha val="4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3528" y="260648"/>
            <a:ext cx="5791200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0070C0"/>
                </a:solidFill>
              </a:rPr>
              <a:t>二、关键用例识别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囧人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笑脸 4"/>
          <p:cNvSpPr/>
          <p:nvPr/>
        </p:nvSpPr>
        <p:spPr>
          <a:xfrm>
            <a:off x="912122" y="3284984"/>
            <a:ext cx="923574" cy="924159"/>
          </a:xfrm>
          <a:prstGeom prst="smileyFace">
            <a:avLst/>
          </a:prstGeom>
          <a:effectLst>
            <a:outerShdw blurRad="571500" dist="165100" dir="9840000" algn="ctr" rotWithShape="0">
              <a:srgbClr val="000000">
                <a:alpha val="4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用户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31840" y="2132856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用户管理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52120" y="1164278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注册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52120" y="1844824"/>
            <a:ext cx="1080120" cy="5760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登录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52120" y="2625338"/>
            <a:ext cx="1080120" cy="65964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修改密码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>
            <a:stCxn id="8" idx="2"/>
            <a:endCxn id="6" idx="6"/>
          </p:cNvCxnSpPr>
          <p:nvPr/>
        </p:nvCxnSpPr>
        <p:spPr>
          <a:xfrm flipH="1">
            <a:off x="4860032" y="1432543"/>
            <a:ext cx="792088" cy="106035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6" idx="6"/>
          </p:cNvCxnSpPr>
          <p:nvPr/>
        </p:nvCxnSpPr>
        <p:spPr>
          <a:xfrm flipH="1">
            <a:off x="4860032" y="2132856"/>
            <a:ext cx="792088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6" idx="6"/>
          </p:cNvCxnSpPr>
          <p:nvPr/>
        </p:nvCxnSpPr>
        <p:spPr>
          <a:xfrm flipH="1" flipV="1">
            <a:off x="4860032" y="2492896"/>
            <a:ext cx="792088" cy="4622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131840" y="4710681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邀请好友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24128" y="3501008"/>
            <a:ext cx="1080120" cy="65964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忘记</a:t>
            </a:r>
            <a:r>
              <a:rPr lang="zh-CN" altLang="en-US" dirty="0" smtClean="0">
                <a:solidFill>
                  <a:srgbClr val="0070C0"/>
                </a:solidFill>
              </a:rPr>
              <a:t>密码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/>
          <p:cNvCxnSpPr>
            <a:stCxn id="13" idx="2"/>
            <a:endCxn id="6" idx="6"/>
          </p:cNvCxnSpPr>
          <p:nvPr/>
        </p:nvCxnSpPr>
        <p:spPr>
          <a:xfrm flipH="1" flipV="1">
            <a:off x="4860032" y="2492896"/>
            <a:ext cx="864096" cy="13379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1835696" y="2492896"/>
            <a:ext cx="1296144" cy="1254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6"/>
            <a:endCxn id="25" idx="2"/>
          </p:cNvCxnSpPr>
          <p:nvPr/>
        </p:nvCxnSpPr>
        <p:spPr>
          <a:xfrm>
            <a:off x="1835696" y="3747064"/>
            <a:ext cx="1296144" cy="1323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724128" y="4365104"/>
            <a:ext cx="1080120" cy="65964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用户激活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4" name="直接箭头连接符 23"/>
          <p:cNvCxnSpPr>
            <a:endCxn id="6" idx="6"/>
          </p:cNvCxnSpPr>
          <p:nvPr/>
        </p:nvCxnSpPr>
        <p:spPr>
          <a:xfrm flipH="1" flipV="1">
            <a:off x="4860032" y="2492896"/>
            <a:ext cx="864096" cy="22020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3528" y="260648"/>
            <a:ext cx="5791200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0070C0"/>
                </a:solidFill>
              </a:rPr>
              <a:t>二、关键用例识别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囧人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笑脸 4"/>
          <p:cNvSpPr/>
          <p:nvPr/>
        </p:nvSpPr>
        <p:spPr>
          <a:xfrm>
            <a:off x="912122" y="3284984"/>
            <a:ext cx="923574" cy="924159"/>
          </a:xfrm>
          <a:prstGeom prst="smileyFace">
            <a:avLst/>
          </a:prstGeom>
          <a:effectLst>
            <a:outerShdw blurRad="571500" dist="165100" dir="9840000" algn="ctr" rotWithShape="0">
              <a:srgbClr val="000000">
                <a:alpha val="4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用户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31840" y="2204864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人际关系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61995" y="4005064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图片管理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 flipV="1">
            <a:off x="1835696" y="2564904"/>
            <a:ext cx="1296144" cy="118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6"/>
            <a:endCxn id="25" idx="2"/>
          </p:cNvCxnSpPr>
          <p:nvPr/>
        </p:nvCxnSpPr>
        <p:spPr>
          <a:xfrm>
            <a:off x="1835696" y="3747064"/>
            <a:ext cx="1326299" cy="61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796136" y="1884358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关注</a:t>
            </a:r>
          </a:p>
        </p:txBody>
      </p:sp>
      <p:sp>
        <p:nvSpPr>
          <p:cNvPr id="20" name="椭圆 19"/>
          <p:cNvSpPr/>
          <p:nvPr/>
        </p:nvSpPr>
        <p:spPr>
          <a:xfrm>
            <a:off x="5796001" y="2636912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粉丝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96001" y="3717032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画板</a:t>
            </a:r>
            <a:r>
              <a:rPr lang="zh-CN" altLang="en-US" dirty="0">
                <a:solidFill>
                  <a:srgbClr val="0070C0"/>
                </a:solidFill>
              </a:rPr>
              <a:t>管理</a:t>
            </a:r>
          </a:p>
        </p:txBody>
      </p:sp>
      <p:sp>
        <p:nvSpPr>
          <p:cNvPr id="23" name="椭圆 22"/>
          <p:cNvSpPr/>
          <p:nvPr/>
        </p:nvSpPr>
        <p:spPr>
          <a:xfrm>
            <a:off x="5796136" y="4509120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图片管理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>
            <a:stCxn id="16" idx="2"/>
            <a:endCxn id="6" idx="6"/>
          </p:cNvCxnSpPr>
          <p:nvPr/>
        </p:nvCxnSpPr>
        <p:spPr>
          <a:xfrm flipH="1">
            <a:off x="4860032" y="2152623"/>
            <a:ext cx="936104" cy="412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6" idx="6"/>
          </p:cNvCxnSpPr>
          <p:nvPr/>
        </p:nvCxnSpPr>
        <p:spPr>
          <a:xfrm flipH="1" flipV="1">
            <a:off x="4860032" y="2564904"/>
            <a:ext cx="935969" cy="340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2"/>
            <a:endCxn id="25" idx="6"/>
          </p:cNvCxnSpPr>
          <p:nvPr/>
        </p:nvCxnSpPr>
        <p:spPr>
          <a:xfrm flipH="1">
            <a:off x="4890187" y="3985297"/>
            <a:ext cx="905814" cy="379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5" idx="6"/>
          </p:cNvCxnSpPr>
          <p:nvPr/>
        </p:nvCxnSpPr>
        <p:spPr>
          <a:xfrm flipH="1" flipV="1">
            <a:off x="4890187" y="4365104"/>
            <a:ext cx="905949" cy="412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452320" y="3717032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选</a:t>
            </a:r>
            <a:r>
              <a:rPr lang="zh-CN" altLang="en-US" dirty="0">
                <a:solidFill>
                  <a:srgbClr val="0070C0"/>
                </a:solidFill>
              </a:rPr>
              <a:t>择</a:t>
            </a:r>
            <a:r>
              <a:rPr lang="zh-CN" altLang="en-US" dirty="0" smtClean="0">
                <a:solidFill>
                  <a:srgbClr val="0070C0"/>
                </a:solidFill>
              </a:rPr>
              <a:t>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22" idx="6"/>
          </p:cNvCxnSpPr>
          <p:nvPr/>
        </p:nvCxnSpPr>
        <p:spPr>
          <a:xfrm flipH="1">
            <a:off x="6876121" y="3985297"/>
            <a:ext cx="576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796001" y="1052736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私密</a:t>
            </a:r>
          </a:p>
        </p:txBody>
      </p:sp>
      <p:cxnSp>
        <p:nvCxnSpPr>
          <p:cNvPr id="37" name="直接箭头连接符 36"/>
          <p:cNvCxnSpPr>
            <a:stCxn id="35" idx="2"/>
            <a:endCxn id="6" idx="6"/>
          </p:cNvCxnSpPr>
          <p:nvPr/>
        </p:nvCxnSpPr>
        <p:spPr>
          <a:xfrm flipH="1">
            <a:off x="4860032" y="1321001"/>
            <a:ext cx="935969" cy="1243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3528" y="260648"/>
            <a:ext cx="5791200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0070C0"/>
                </a:solidFill>
              </a:rPr>
              <a:t>二、关键用例识别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囧人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笑脸 4"/>
          <p:cNvSpPr/>
          <p:nvPr/>
        </p:nvSpPr>
        <p:spPr>
          <a:xfrm>
            <a:off x="912122" y="3284984"/>
            <a:ext cx="923574" cy="924159"/>
          </a:xfrm>
          <a:prstGeom prst="smileyFace">
            <a:avLst/>
          </a:prstGeom>
          <a:effectLst>
            <a:outerShdw blurRad="571500" dist="165100" dir="9840000" algn="ctr" rotWithShape="0">
              <a:srgbClr val="000000">
                <a:alpha val="4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用户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15816" y="3387023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图片交互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>
            <a:stCxn id="5" idx="6"/>
            <a:endCxn id="25" idx="2"/>
          </p:cNvCxnSpPr>
          <p:nvPr/>
        </p:nvCxnSpPr>
        <p:spPr>
          <a:xfrm flipV="1">
            <a:off x="1835696" y="3747063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796136" y="1884358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喜欢</a:t>
            </a:r>
          </a:p>
        </p:txBody>
      </p:sp>
      <p:sp>
        <p:nvSpPr>
          <p:cNvPr id="20" name="椭圆 19"/>
          <p:cNvSpPr/>
          <p:nvPr/>
        </p:nvSpPr>
        <p:spPr>
          <a:xfrm>
            <a:off x="5796001" y="2636912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评论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96001" y="3717032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浏览分类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796136" y="4509120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浏览图片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>
            <a:stCxn id="16" idx="2"/>
            <a:endCxn id="25" idx="7"/>
          </p:cNvCxnSpPr>
          <p:nvPr/>
        </p:nvCxnSpPr>
        <p:spPr>
          <a:xfrm flipH="1">
            <a:off x="4390920" y="2152623"/>
            <a:ext cx="1405216" cy="1339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5" idx="7"/>
          </p:cNvCxnSpPr>
          <p:nvPr/>
        </p:nvCxnSpPr>
        <p:spPr>
          <a:xfrm flipH="1">
            <a:off x="4390920" y="2905177"/>
            <a:ext cx="1405081" cy="58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2"/>
            <a:endCxn id="25" idx="5"/>
          </p:cNvCxnSpPr>
          <p:nvPr/>
        </p:nvCxnSpPr>
        <p:spPr>
          <a:xfrm flipH="1">
            <a:off x="4390920" y="3985297"/>
            <a:ext cx="1405081" cy="16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5" idx="5"/>
          </p:cNvCxnSpPr>
          <p:nvPr/>
        </p:nvCxnSpPr>
        <p:spPr>
          <a:xfrm flipH="1" flipV="1">
            <a:off x="4390920" y="4001650"/>
            <a:ext cx="1405216" cy="77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796001" y="1052736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采集</a:t>
            </a:r>
          </a:p>
        </p:txBody>
      </p:sp>
      <p:cxnSp>
        <p:nvCxnSpPr>
          <p:cNvPr id="37" name="直接箭头连接符 36"/>
          <p:cNvCxnSpPr>
            <a:stCxn id="35" idx="2"/>
            <a:endCxn id="25" idx="7"/>
          </p:cNvCxnSpPr>
          <p:nvPr/>
        </p:nvCxnSpPr>
        <p:spPr>
          <a:xfrm flipH="1">
            <a:off x="4390920" y="1321001"/>
            <a:ext cx="1405081" cy="21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808825" y="5373216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浏览图</a:t>
            </a:r>
            <a:r>
              <a:rPr lang="zh-CN" altLang="en-US" dirty="0">
                <a:solidFill>
                  <a:srgbClr val="0070C0"/>
                </a:solidFill>
              </a:rPr>
              <a:t>集</a:t>
            </a:r>
          </a:p>
        </p:txBody>
      </p:sp>
      <p:cxnSp>
        <p:nvCxnSpPr>
          <p:cNvPr id="30" name="直接箭头连接符 29"/>
          <p:cNvCxnSpPr>
            <a:stCxn id="28" idx="2"/>
            <a:endCxn id="25" idx="5"/>
          </p:cNvCxnSpPr>
          <p:nvPr/>
        </p:nvCxnSpPr>
        <p:spPr>
          <a:xfrm flipH="1" flipV="1">
            <a:off x="4390920" y="4001650"/>
            <a:ext cx="1417905" cy="1639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380312" y="4159839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随便看看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8" name="直接箭头连接符 37"/>
          <p:cNvCxnSpPr>
            <a:stCxn id="36" idx="2"/>
            <a:endCxn id="23" idx="6"/>
          </p:cNvCxnSpPr>
          <p:nvPr/>
        </p:nvCxnSpPr>
        <p:spPr>
          <a:xfrm flipH="1">
            <a:off x="6876256" y="4428104"/>
            <a:ext cx="504056" cy="349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128284" y="3016719"/>
            <a:ext cx="1080120" cy="53653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分享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接箭头连接符 5"/>
          <p:cNvCxnSpPr>
            <a:stCxn id="21" idx="2"/>
            <a:endCxn id="25" idx="7"/>
          </p:cNvCxnSpPr>
          <p:nvPr/>
        </p:nvCxnSpPr>
        <p:spPr>
          <a:xfrm flipH="1">
            <a:off x="4390920" y="3284984"/>
            <a:ext cx="2737364" cy="207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3528" y="260648"/>
            <a:ext cx="5791200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0070C0"/>
                </a:solidFill>
              </a:rPr>
              <a:t>二、关键用例识别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囧人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笑脸 4"/>
          <p:cNvSpPr/>
          <p:nvPr/>
        </p:nvSpPr>
        <p:spPr>
          <a:xfrm>
            <a:off x="912122" y="3284984"/>
            <a:ext cx="923574" cy="924159"/>
          </a:xfrm>
          <a:prstGeom prst="smileyFace">
            <a:avLst/>
          </a:prstGeom>
          <a:effectLst>
            <a:outerShdw blurRad="571500" dist="165100" dir="9840000" algn="ctr" rotWithShape="0">
              <a:srgbClr val="000000">
                <a:alpha val="4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用户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45971" y="2652113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图片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  <a:r>
              <a:rPr lang="zh-CN" altLang="en-US" dirty="0" smtClean="0">
                <a:solidFill>
                  <a:srgbClr val="0070C0"/>
                </a:solidFill>
              </a:rPr>
              <a:t>目管理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>
            <a:stCxn id="5" idx="6"/>
            <a:endCxn id="25" idx="2"/>
          </p:cNvCxnSpPr>
          <p:nvPr/>
        </p:nvCxnSpPr>
        <p:spPr>
          <a:xfrm flipV="1">
            <a:off x="1835696" y="3012153"/>
            <a:ext cx="1110275" cy="734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945971" y="4005064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推荐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>
            <a:stCxn id="5" idx="6"/>
            <a:endCxn id="26" idx="2"/>
          </p:cNvCxnSpPr>
          <p:nvPr/>
        </p:nvCxnSpPr>
        <p:spPr>
          <a:xfrm>
            <a:off x="1835696" y="3747064"/>
            <a:ext cx="1110275" cy="61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508104" y="3250569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最热图片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90638" y="4365352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最新图片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508104" y="5373216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最热图集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直接箭头连接符 11"/>
          <p:cNvCxnSpPr>
            <a:stCxn id="31" idx="2"/>
            <a:endCxn id="26" idx="6"/>
          </p:cNvCxnSpPr>
          <p:nvPr/>
        </p:nvCxnSpPr>
        <p:spPr>
          <a:xfrm flipH="1">
            <a:off x="4674163" y="3610609"/>
            <a:ext cx="833941" cy="754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2" idx="2"/>
            <a:endCxn id="26" idx="6"/>
          </p:cNvCxnSpPr>
          <p:nvPr/>
        </p:nvCxnSpPr>
        <p:spPr>
          <a:xfrm flipH="1" flipV="1">
            <a:off x="4674163" y="4365104"/>
            <a:ext cx="816475" cy="360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3" idx="2"/>
            <a:endCxn id="26" idx="6"/>
          </p:cNvCxnSpPr>
          <p:nvPr/>
        </p:nvCxnSpPr>
        <p:spPr>
          <a:xfrm flipH="1" flipV="1">
            <a:off x="4674163" y="4365104"/>
            <a:ext cx="833941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3528" y="260648"/>
            <a:ext cx="5791200" cy="903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0070C0"/>
                </a:solidFill>
              </a:rPr>
              <a:t>二、关键用例识别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囧人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笑脸 4"/>
          <p:cNvSpPr/>
          <p:nvPr/>
        </p:nvSpPr>
        <p:spPr>
          <a:xfrm>
            <a:off x="912122" y="3284984"/>
            <a:ext cx="923574" cy="924159"/>
          </a:xfrm>
          <a:prstGeom prst="smileyFace">
            <a:avLst/>
          </a:prstGeom>
          <a:effectLst>
            <a:outerShdw blurRad="571500" dist="165100" dir="9840000" algn="ctr" rotWithShape="0">
              <a:srgbClr val="000000">
                <a:alpha val="4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用户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15816" y="3387023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搜索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接箭头连接符 17"/>
          <p:cNvCxnSpPr>
            <a:stCxn id="5" idx="6"/>
            <a:endCxn id="25" idx="2"/>
          </p:cNvCxnSpPr>
          <p:nvPr/>
        </p:nvCxnSpPr>
        <p:spPr>
          <a:xfrm flipV="1">
            <a:off x="1835696" y="3747063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724128" y="2060848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搜图片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24128" y="3284984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搜图集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06662" y="4509120"/>
            <a:ext cx="1728192" cy="720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搜囧人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接箭头连接符 5"/>
          <p:cNvCxnSpPr>
            <a:stCxn id="7" idx="2"/>
            <a:endCxn id="25" idx="6"/>
          </p:cNvCxnSpPr>
          <p:nvPr/>
        </p:nvCxnSpPr>
        <p:spPr>
          <a:xfrm flipH="1">
            <a:off x="4644008" y="2420888"/>
            <a:ext cx="1080120" cy="132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25" idx="6"/>
          </p:cNvCxnSpPr>
          <p:nvPr/>
        </p:nvCxnSpPr>
        <p:spPr>
          <a:xfrm flipH="1">
            <a:off x="4644008" y="3645024"/>
            <a:ext cx="1080120" cy="102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</p:cNvCxnSpPr>
          <p:nvPr/>
        </p:nvCxnSpPr>
        <p:spPr>
          <a:xfrm flipH="1" flipV="1">
            <a:off x="4644008" y="3696043"/>
            <a:ext cx="1062654" cy="117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367</TotalTime>
  <Words>193</Words>
  <Application>Microsoft Office PowerPoint</Application>
  <PresentationFormat>全屏显示(4:3)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基本</vt:lpstr>
      <vt:lpstr>PowerPoint 演示文稿</vt:lpstr>
      <vt:lpstr>《囧兔》目录</vt:lpstr>
      <vt:lpstr>一、核心社交元素(囧图)</vt:lpstr>
      <vt:lpstr>一、核心社交元素(囧人)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agan</dc:creator>
  <cp:lastModifiedBy>aganzhoul</cp:lastModifiedBy>
  <cp:revision>42</cp:revision>
  <dcterms:created xsi:type="dcterms:W3CDTF">2012-08-21T00:31:01Z</dcterms:created>
  <dcterms:modified xsi:type="dcterms:W3CDTF">2012-09-10T05:01:00Z</dcterms:modified>
</cp:coreProperties>
</file>