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1pPr>
    <a:lvl2pPr marL="501650" indent="-44450" algn="l" rtl="0" fontAlgn="base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2pPr>
    <a:lvl3pPr marL="1004888" indent="-90488" algn="l" rtl="0" fontAlgn="base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3pPr>
    <a:lvl4pPr marL="1508125" indent="-136525" algn="l" rtl="0" fontAlgn="base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4pPr>
    <a:lvl5pPr marL="2011363" indent="-182563" algn="l" rtl="0" fontAlgn="base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5pPr>
    <a:lvl6pPr marL="2286000" algn="l" defTabSz="914400" rtl="0" eaLnBrk="1" latinLnBrk="0" hangingPunct="1"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6pPr>
    <a:lvl7pPr marL="2743200" algn="l" defTabSz="914400" rtl="0" eaLnBrk="1" latinLnBrk="0" hangingPunct="1"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7pPr>
    <a:lvl8pPr marL="3200400" algn="l" defTabSz="914400" rtl="0" eaLnBrk="1" latinLnBrk="0" hangingPunct="1"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8pPr>
    <a:lvl9pPr marL="3657600" algn="l" defTabSz="914400" rtl="0" eaLnBrk="1" latinLnBrk="0" hangingPunct="1">
      <a:defRPr sz="4400" b="1" kern="1200">
        <a:solidFill>
          <a:srgbClr val="003399"/>
        </a:solidFill>
        <a:latin typeface="Arial" panose="020B0604020202020204" pitchFamily="34" charset="0"/>
        <a:ea typeface="Geneva" panose="020B050303040404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Samad" initials="AS" lastIdx="2" clrIdx="0">
    <p:extLst>
      <p:ext uri="{19B8F6BF-5375-455C-9EA6-DF929625EA0E}">
        <p15:presenceInfo xmlns:p15="http://schemas.microsoft.com/office/powerpoint/2012/main" userId="ad176e66e541e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3907" autoAdjust="0"/>
  </p:normalViewPr>
  <p:slideViewPr>
    <p:cSldViewPr>
      <p:cViewPr>
        <p:scale>
          <a:sx n="23" d="100"/>
          <a:sy n="23" d="100"/>
        </p:scale>
        <p:origin x="540" y="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1F086B3-3D78-A94D-B5D6-04D0271C07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 eaLnBrk="0" hangingPunct="0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2641ADC-9C99-4F46-922A-60781DB6BF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6D1B749-BD12-214F-A855-F6CF1DAE07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 eaLnBrk="0" hangingPunct="0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62FCAC8-85A4-304A-9E4B-DCA24E103D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34C48768-79F3-FA4B-9737-709CFCD2FEA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368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C507939-8797-FE4B-A338-0CB8CBB0A4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 eaLnBrk="0" hangingPunct="0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D46C03-5B91-B14D-BD87-15B9910966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3C43266-FFE4-8A4E-B038-111941C3BD2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EB060DA-C1D0-5B49-B5C3-1290CC78C4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2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52D4F67-ADC8-844D-9FB8-05B73BF654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 eaLnBrk="0" hangingPunct="0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E3F934B-E36B-CE44-9135-F53FB8F37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47CE0011-9A6E-D94A-A024-50E0441BB64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5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Geneva" charset="0"/>
        <a:cs typeface="Geneva" charset="0"/>
      </a:defRPr>
    </a:lvl1pPr>
    <a:lvl2pPr marL="5016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Geneva" charset="0"/>
        <a:cs typeface="+mn-cs"/>
      </a:defRPr>
    </a:lvl2pPr>
    <a:lvl3pPr marL="10048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Geneva" charset="0"/>
        <a:cs typeface="+mn-cs"/>
      </a:defRPr>
    </a:lvl3pPr>
    <a:lvl4pPr marL="15081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Geneva" charset="0"/>
        <a:cs typeface="+mn-cs"/>
      </a:defRPr>
    </a:lvl4pPr>
    <a:lvl5pPr marL="20113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Geneva" charset="0"/>
        <a:cs typeface="+mn-cs"/>
      </a:defRPr>
    </a:lvl5pPr>
    <a:lvl6pPr marL="251460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89" y="10226675"/>
            <a:ext cx="37306827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373" y="18653126"/>
            <a:ext cx="3072245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502920" indent="0" algn="ctr">
              <a:buNone/>
              <a:defRPr/>
            </a:lvl2pPr>
            <a:lvl3pPr marL="1005840" indent="0" algn="ctr">
              <a:buNone/>
              <a:defRPr/>
            </a:lvl3pPr>
            <a:lvl4pPr marL="1508760" indent="0" algn="ctr">
              <a:buNone/>
              <a:defRPr/>
            </a:lvl4pPr>
            <a:lvl5pPr marL="2011680" indent="0" algn="ctr">
              <a:buNone/>
              <a:defRPr/>
            </a:lvl5pPr>
            <a:lvl6pPr marL="2514600" indent="0" algn="ctr">
              <a:buNone/>
              <a:defRPr/>
            </a:lvl6pPr>
            <a:lvl7pPr marL="3017520" indent="0" algn="ctr">
              <a:buNone/>
              <a:defRPr/>
            </a:lvl7pPr>
            <a:lvl8pPr marL="3520440" indent="0" algn="ctr">
              <a:buNone/>
              <a:defRPr/>
            </a:lvl8pPr>
            <a:lvl9pPr marL="402336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BB4029-06E1-E24E-921E-C5843E9E2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2A3526-802F-1A4F-8FB7-1596B55B4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0D9705-A672-9343-BB58-D996CB53F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F7EA8-CD5B-6B4E-95C0-15C50DE56DD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96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1386EA-DD14-3D47-8290-B6B5DAB9DF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0B25E-EDDF-7945-95F0-1466A3028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9A107-293A-1C46-95C5-0AFB615E6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71EA0-D353-FD49-9117-3535BB70E95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153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67979" y="2927350"/>
            <a:ext cx="9322377" cy="26333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845" y="2927350"/>
            <a:ext cx="27800878" cy="26333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F40538-0D48-5642-A592-26C972F74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B6C2E1-0B6E-144B-9AF7-051A61760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E5A1B0-A76F-1149-BE62-366170D12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0433D-4D50-864D-9DCF-F3AD48499E1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5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65AD21-249D-6C45-AE66-E7FA0A7F3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14EB61-B874-6D48-9870-B585C995E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3FF572-05DC-344E-A800-ECA537B2F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DBD0E-4FBC-7E44-8BD0-5DF1BCAC7A8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235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439"/>
            <a:ext cx="37306827" cy="653732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538"/>
            <a:ext cx="37306827" cy="7200900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2000"/>
            </a:lvl2pPr>
            <a:lvl3pPr marL="1005840" indent="0">
              <a:buNone/>
              <a:defRPr sz="1800"/>
            </a:lvl3pPr>
            <a:lvl4pPr marL="1508760" indent="0">
              <a:buNone/>
              <a:defRPr sz="1500"/>
            </a:lvl4pPr>
            <a:lvl5pPr marL="2011680" indent="0">
              <a:buNone/>
              <a:defRPr sz="1500"/>
            </a:lvl5pPr>
            <a:lvl6pPr marL="2514600" indent="0">
              <a:buNone/>
              <a:defRPr sz="1500"/>
            </a:lvl6pPr>
            <a:lvl7pPr marL="3017520" indent="0">
              <a:buNone/>
              <a:defRPr sz="1500"/>
            </a:lvl7pPr>
            <a:lvl8pPr marL="3520440" indent="0">
              <a:buNone/>
              <a:defRPr sz="1500"/>
            </a:lvl8pPr>
            <a:lvl9pPr marL="402336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77D7A3-102A-1A47-BD89-4F5C76A2D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D1D84A-CED6-3C4A-B3C3-5EEA0DC39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F1902E-B461-0A41-950B-678A42FFF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60BAD-D1C2-0A4E-B420-5F69B348AB4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2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847" y="9486900"/>
            <a:ext cx="18561627" cy="197739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8729" y="9486900"/>
            <a:ext cx="18561627" cy="197739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C2D67-8D24-7A4A-8779-AA65A7FC0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F911B-DEE7-464C-BAB2-0C3C74570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75913-332B-DD44-BBBF-B040ABBAB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60BB1-D878-D846-9D4E-5AE6A7585AC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5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16" y="1317625"/>
            <a:ext cx="3950277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15" y="7369176"/>
            <a:ext cx="19392900" cy="307022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2000" b="1"/>
            </a:lvl3pPr>
            <a:lvl4pPr marL="1508760" indent="0">
              <a:buNone/>
              <a:defRPr sz="1800" b="1"/>
            </a:lvl4pPr>
            <a:lvl5pPr marL="2011680" indent="0">
              <a:buNone/>
              <a:defRPr sz="1800" b="1"/>
            </a:lvl5pPr>
            <a:lvl6pPr marL="2514600" indent="0">
              <a:buNone/>
              <a:defRPr sz="1800" b="1"/>
            </a:lvl6pPr>
            <a:lvl7pPr marL="3017520" indent="0">
              <a:buNone/>
              <a:defRPr sz="1800" b="1"/>
            </a:lvl7pPr>
            <a:lvl8pPr marL="3520440" indent="0">
              <a:buNone/>
              <a:defRPr sz="1800" b="1"/>
            </a:lvl8pPr>
            <a:lvl9pPr marL="402336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15" y="10439401"/>
            <a:ext cx="19392900" cy="189658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428" y="7369176"/>
            <a:ext cx="19401560" cy="307022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2000" b="1"/>
            </a:lvl3pPr>
            <a:lvl4pPr marL="1508760" indent="0">
              <a:buNone/>
              <a:defRPr sz="1800" b="1"/>
            </a:lvl4pPr>
            <a:lvl5pPr marL="2011680" indent="0">
              <a:buNone/>
              <a:defRPr sz="1800" b="1"/>
            </a:lvl5pPr>
            <a:lvl6pPr marL="2514600" indent="0">
              <a:buNone/>
              <a:defRPr sz="1800" b="1"/>
            </a:lvl6pPr>
            <a:lvl7pPr marL="3017520" indent="0">
              <a:buNone/>
              <a:defRPr sz="1800" b="1"/>
            </a:lvl7pPr>
            <a:lvl8pPr marL="3520440" indent="0">
              <a:buNone/>
              <a:defRPr sz="1800" b="1"/>
            </a:lvl8pPr>
            <a:lvl9pPr marL="402336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428" y="10439401"/>
            <a:ext cx="19401560" cy="189658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043648-F117-2C4A-ABCD-8EF2606E1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EAFCAC-6E9A-EB48-A5EF-7E084847D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0E16B6-1B82-654E-B5EE-EC48871C37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CF574-06BC-C04C-8D62-8E2F4D9A4D0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700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137E0A-C80D-AC48-BF36-9C86E28C3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52785D-070C-854F-940C-72F719C53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C120BB-FA20-8245-9849-8FFAFA19D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844F3-A41B-124B-A4A7-CD0050CA08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264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CF38F0E-ECCA-144F-BAD4-BEB41C9F9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C73C2E-3492-8540-BA77-C0479F01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9A537E-5CA9-864A-A5F3-79750E0C3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CFE08-5814-A349-ACE2-965412DC3EC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705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15" y="1311275"/>
            <a:ext cx="14439900" cy="557688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87" y="1311275"/>
            <a:ext cx="24536400" cy="2809398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15" y="6888163"/>
            <a:ext cx="14439900" cy="22517100"/>
          </a:xfrm>
        </p:spPr>
        <p:txBody>
          <a:bodyPr/>
          <a:lstStyle>
            <a:lvl1pPr marL="0" indent="0">
              <a:buNone/>
              <a:defRPr sz="1500"/>
            </a:lvl1pPr>
            <a:lvl2pPr marL="502920" indent="0">
              <a:buNone/>
              <a:defRPr sz="1300"/>
            </a:lvl2pPr>
            <a:lvl3pPr marL="1005840" indent="0">
              <a:buNone/>
              <a:defRPr sz="1100"/>
            </a:lvl3pPr>
            <a:lvl4pPr marL="1508760" indent="0">
              <a:buNone/>
              <a:defRPr sz="1000"/>
            </a:lvl4pPr>
            <a:lvl5pPr marL="2011680" indent="0">
              <a:buNone/>
              <a:defRPr sz="1000"/>
            </a:lvl5pPr>
            <a:lvl6pPr marL="2514600" indent="0">
              <a:buNone/>
              <a:defRPr sz="1000"/>
            </a:lvl6pPr>
            <a:lvl7pPr marL="3017520" indent="0">
              <a:buNone/>
              <a:defRPr sz="1000"/>
            </a:lvl7pPr>
            <a:lvl8pPr marL="3520440" indent="0">
              <a:buNone/>
              <a:defRPr sz="1000"/>
            </a:lvl8pPr>
            <a:lvl9pPr marL="402336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D9C67-BC3B-174B-B173-7DCCDA9DF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2A4B9-A644-2C47-97ED-26F5ADDDAD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0C513-8715-5845-901E-314EDE1D4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58861-89A6-8842-B996-09AF433E9F3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10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674" y="23042563"/>
            <a:ext cx="26334027" cy="27209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674" y="2941639"/>
            <a:ext cx="26334027" cy="19750087"/>
          </a:xfrm>
        </p:spPr>
        <p:txBody>
          <a:bodyPr/>
          <a:lstStyle>
            <a:lvl1pPr marL="0" indent="0">
              <a:buNone/>
              <a:defRPr sz="3500"/>
            </a:lvl1pPr>
            <a:lvl2pPr marL="502920" indent="0">
              <a:buNone/>
              <a:defRPr sz="3100"/>
            </a:lvl2pPr>
            <a:lvl3pPr marL="1005840" indent="0">
              <a:buNone/>
              <a:defRPr sz="260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674" y="25763539"/>
            <a:ext cx="26334027" cy="3862387"/>
          </a:xfrm>
        </p:spPr>
        <p:txBody>
          <a:bodyPr/>
          <a:lstStyle>
            <a:lvl1pPr marL="0" indent="0">
              <a:buNone/>
              <a:defRPr sz="1500"/>
            </a:lvl1pPr>
            <a:lvl2pPr marL="502920" indent="0">
              <a:buNone/>
              <a:defRPr sz="1300"/>
            </a:lvl2pPr>
            <a:lvl3pPr marL="1005840" indent="0">
              <a:buNone/>
              <a:defRPr sz="1100"/>
            </a:lvl3pPr>
            <a:lvl4pPr marL="1508760" indent="0">
              <a:buNone/>
              <a:defRPr sz="1000"/>
            </a:lvl4pPr>
            <a:lvl5pPr marL="2011680" indent="0">
              <a:buNone/>
              <a:defRPr sz="1000"/>
            </a:lvl5pPr>
            <a:lvl6pPr marL="2514600" indent="0">
              <a:buNone/>
              <a:defRPr sz="1000"/>
            </a:lvl6pPr>
            <a:lvl7pPr marL="3017520" indent="0">
              <a:buNone/>
              <a:defRPr sz="1000"/>
            </a:lvl7pPr>
            <a:lvl8pPr marL="3520440" indent="0">
              <a:buNone/>
              <a:defRPr sz="1000"/>
            </a:lvl8pPr>
            <a:lvl9pPr marL="402336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299A4-F6B7-A645-A726-D19553CB4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53194-77F6-1D4B-9AB9-0E096F4A2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E20D2-720A-2741-847C-86C921E1A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5E999-C961-0444-9918-D1DCA4AF86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843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E2427A-50E9-1D4C-86C0-4F03A57FA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00413" y="2927350"/>
            <a:ext cx="372903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7978" tIns="238992" rIns="477978" bIns="238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30BF52-BBD3-014A-84D3-4910BEAF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00413" y="9486900"/>
            <a:ext cx="37290375" cy="1977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7978" tIns="238992" rIns="477978" bIns="238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3669F4D-01F3-C144-9C3A-925056F3B1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00413" y="30016450"/>
            <a:ext cx="9144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978" tIns="238992" rIns="477978" bIns="23899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BBD500-21B2-6345-85F7-9729C044C3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87588" y="30016450"/>
            <a:ext cx="13916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978" tIns="238992" rIns="477978" bIns="23899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7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C132FA-D535-DD45-BCA3-0FE1FE64E0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46788" y="30016450"/>
            <a:ext cx="9144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978" tIns="238992" rIns="477978" bIns="23899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FE5B2C87-E4D6-094A-8B45-3258EF450CD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86313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+mj-lt"/>
          <a:ea typeface="Geneva" charset="0"/>
          <a:cs typeface="Geneva" charset="0"/>
        </a:defRPr>
      </a:lvl1pPr>
      <a:lvl2pPr algn="ctr" defTabSz="4786313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  <a:ea typeface="Geneva" charset="0"/>
          <a:cs typeface="Geneva" charset="0"/>
        </a:defRPr>
      </a:lvl2pPr>
      <a:lvl3pPr algn="ctr" defTabSz="4786313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  <a:ea typeface="Geneva" charset="0"/>
          <a:cs typeface="Geneva" charset="0"/>
        </a:defRPr>
      </a:lvl3pPr>
      <a:lvl4pPr algn="ctr" defTabSz="4786313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  <a:ea typeface="Geneva" charset="0"/>
          <a:cs typeface="Geneva" charset="0"/>
        </a:defRPr>
      </a:lvl4pPr>
      <a:lvl5pPr algn="ctr" defTabSz="4786313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  <a:ea typeface="Geneva" charset="0"/>
          <a:cs typeface="Geneva" charset="0"/>
        </a:defRPr>
      </a:lvl5pPr>
      <a:lvl6pPr marL="502920" algn="ctr" defTabSz="4786472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</a:defRPr>
      </a:lvl6pPr>
      <a:lvl7pPr marL="1005840" algn="ctr" defTabSz="4786472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</a:defRPr>
      </a:lvl7pPr>
      <a:lvl8pPr marL="1508760" algn="ctr" defTabSz="4786472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</a:defRPr>
      </a:lvl8pPr>
      <a:lvl9pPr marL="2011680" algn="ctr" defTabSz="4786472" rtl="0" eaLnBrk="0" fontAlgn="base" hangingPunct="0">
        <a:spcBef>
          <a:spcPct val="0"/>
        </a:spcBef>
        <a:spcAft>
          <a:spcPct val="0"/>
        </a:spcAft>
        <a:defRPr sz="23300">
          <a:solidFill>
            <a:schemeClr val="tx2"/>
          </a:solidFill>
          <a:latin typeface="Times New Roman" pitchFamily="18" charset="0"/>
        </a:defRPr>
      </a:lvl9pPr>
    </p:titleStyle>
    <p:bodyStyle>
      <a:lvl1pPr marL="1790700" indent="-1790700" algn="l" defTabSz="4786313" rtl="0" eaLnBrk="0" fontAlgn="base" hangingPunct="0">
        <a:spcBef>
          <a:spcPct val="20000"/>
        </a:spcBef>
        <a:spcAft>
          <a:spcPct val="0"/>
        </a:spcAft>
        <a:buChar char="•"/>
        <a:defRPr sz="160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3886200" indent="-1497013" algn="l" defTabSz="4786313" rtl="0" eaLnBrk="0" fontAlgn="base" hangingPunct="0">
        <a:spcBef>
          <a:spcPct val="20000"/>
        </a:spcBef>
        <a:spcAft>
          <a:spcPct val="0"/>
        </a:spcAft>
        <a:buChar char="–"/>
        <a:defRPr sz="14500">
          <a:solidFill>
            <a:schemeClr val="tx1"/>
          </a:solidFill>
          <a:latin typeface="+mn-lt"/>
          <a:ea typeface="Geneva" charset="0"/>
        </a:defRPr>
      </a:lvl2pPr>
      <a:lvl3pPr marL="5969000" indent="-1182688" algn="l" defTabSz="4786313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  <a:ea typeface="Geneva" charset="0"/>
        </a:defRPr>
      </a:lvl3pPr>
      <a:lvl4pPr marL="8367713" indent="-1208088" algn="l" defTabSz="4786313" rtl="0" eaLnBrk="0" fontAlgn="base" hangingPunct="0">
        <a:spcBef>
          <a:spcPct val="20000"/>
        </a:spcBef>
        <a:spcAft>
          <a:spcPct val="0"/>
        </a:spcAft>
        <a:buChar char="–"/>
        <a:defRPr sz="10200">
          <a:solidFill>
            <a:schemeClr val="tx1"/>
          </a:solidFill>
          <a:latin typeface="+mn-lt"/>
          <a:ea typeface="Geneva" charset="0"/>
        </a:defRPr>
      </a:lvl4pPr>
      <a:lvl5pPr marL="10745788" indent="-1189038" algn="l" defTabSz="4786313" rtl="0" eaLnBrk="0" fontAlgn="base" hangingPunct="0">
        <a:spcBef>
          <a:spcPct val="20000"/>
        </a:spcBef>
        <a:spcAft>
          <a:spcPct val="0"/>
        </a:spcAft>
        <a:buChar char="»"/>
        <a:defRPr sz="10200">
          <a:solidFill>
            <a:schemeClr val="tx1"/>
          </a:solidFill>
          <a:latin typeface="+mn-lt"/>
          <a:ea typeface="Geneva" charset="0"/>
        </a:defRPr>
      </a:lvl5pPr>
      <a:lvl6pPr marL="11249343" indent="-1189197" algn="l" defTabSz="4786472" rtl="0" eaLnBrk="0" fontAlgn="base" hangingPunct="0">
        <a:spcBef>
          <a:spcPct val="20000"/>
        </a:spcBef>
        <a:spcAft>
          <a:spcPct val="0"/>
        </a:spcAft>
        <a:buChar char="»"/>
        <a:defRPr sz="10200">
          <a:solidFill>
            <a:schemeClr val="tx1"/>
          </a:solidFill>
          <a:latin typeface="+mn-lt"/>
        </a:defRPr>
      </a:lvl6pPr>
      <a:lvl7pPr marL="11752263" indent="-1189197" algn="l" defTabSz="4786472" rtl="0" eaLnBrk="0" fontAlgn="base" hangingPunct="0">
        <a:spcBef>
          <a:spcPct val="20000"/>
        </a:spcBef>
        <a:spcAft>
          <a:spcPct val="0"/>
        </a:spcAft>
        <a:buChar char="»"/>
        <a:defRPr sz="10200">
          <a:solidFill>
            <a:schemeClr val="tx1"/>
          </a:solidFill>
          <a:latin typeface="+mn-lt"/>
        </a:defRPr>
      </a:lvl7pPr>
      <a:lvl8pPr marL="12255183" indent="-1189197" algn="l" defTabSz="4786472" rtl="0" eaLnBrk="0" fontAlgn="base" hangingPunct="0">
        <a:spcBef>
          <a:spcPct val="20000"/>
        </a:spcBef>
        <a:spcAft>
          <a:spcPct val="0"/>
        </a:spcAft>
        <a:buChar char="»"/>
        <a:defRPr sz="10200">
          <a:solidFill>
            <a:schemeClr val="tx1"/>
          </a:solidFill>
          <a:latin typeface="+mn-lt"/>
        </a:defRPr>
      </a:lvl8pPr>
      <a:lvl9pPr marL="12758103" indent="-1189197" algn="l" defTabSz="4786472" rtl="0" eaLnBrk="0" fontAlgn="base" hangingPunct="0">
        <a:spcBef>
          <a:spcPct val="20000"/>
        </a:spcBef>
        <a:spcAft>
          <a:spcPct val="0"/>
        </a:spcAft>
        <a:buChar char="»"/>
        <a:defRPr sz="10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65000"/>
                <a:lumOff val="35000"/>
              </a:schemeClr>
            </a:gs>
            <a:gs pos="50999">
              <a:schemeClr val="accent3">
                <a:lumMod val="85000"/>
              </a:schemeClr>
            </a:gs>
            <a:gs pos="100000">
              <a:schemeClr val="accent4">
                <a:lumMod val="65000"/>
                <a:lumOff val="35000"/>
              </a:schemeClr>
            </a:gs>
          </a:gsLst>
          <a:lin ang="18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5B544C39-0137-E54F-9052-48930017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844" y="-517981"/>
            <a:ext cx="3101400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0977" tIns="502920" rIns="460977" bIns="502920">
            <a:spAutoFit/>
          </a:bodyPr>
          <a:lstStyle>
            <a:lvl1pPr defTabSz="998538"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1pPr>
            <a:lvl2pPr marL="742950" indent="-285750" defTabSz="998538"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2pPr>
            <a:lvl3pPr marL="1143000" indent="-228600" defTabSz="998538"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3pPr>
            <a:lvl4pPr marL="1600200" indent="-228600" defTabSz="998538"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4pPr>
            <a:lvl5pPr marL="2057400" indent="-228600" defTabSz="998538"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charset="0"/>
                <a:ea typeface="Geneva" charset="0"/>
              </a:defRPr>
            </a:lvl9pPr>
          </a:lstStyle>
          <a:p>
            <a:pPr eaLnBrk="0" hangingPunct="0">
              <a:defRPr/>
            </a:pPr>
            <a:r>
              <a:rPr lang="en-US" sz="1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 </a:t>
            </a:r>
            <a:r>
              <a:rPr lang="en-US" sz="12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Debugger-like Features for </a:t>
            </a:r>
            <a:r>
              <a:rPr lang="en-US" sz="1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Algorithm Visualizations</a:t>
            </a:r>
            <a:endParaRPr lang="en-US" sz="1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Text Box 96">
            <a:extLst>
              <a:ext uri="{FF2B5EF4-FFF2-40B4-BE49-F238E27FC236}">
                <a16:creationId xmlns:a16="http://schemas.microsoft.com/office/drawing/2014/main" id="{C9784996-D099-A448-8F35-C90743BE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044" y="3546262"/>
            <a:ext cx="32442756" cy="120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0977" tIns="49794" rIns="460977" bIns="49794">
            <a:spAutoFit/>
          </a:bodyPr>
          <a:lstStyle>
            <a:lvl1pPr defTabSz="998538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defTabSz="998538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defTabSz="998538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defTabSz="998538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defTabSz="998538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r>
              <a:rPr lang="en-US" altLang="en-US" sz="7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Alicca </a:t>
            </a:r>
            <a:r>
              <a:rPr lang="en-US" altLang="en-US" sz="7200" b="0" dirty="0">
                <a:solidFill>
                  <a:schemeClr val="tx1"/>
                </a:solidFill>
                <a:cs typeface="Arial" panose="020B0604020202020204" pitchFamily="34" charset="0"/>
              </a:rPr>
              <a:t>Ronca, Tyler Gorman, Zachary Goodsell, James D. Teresco (advisor)</a:t>
            </a:r>
          </a:p>
        </p:txBody>
      </p:sp>
      <p:sp>
        <p:nvSpPr>
          <p:cNvPr id="15365" name="TextBox 32">
            <a:extLst>
              <a:ext uri="{FF2B5EF4-FFF2-40B4-BE49-F238E27FC236}">
                <a16:creationId xmlns:a16="http://schemas.microsoft.com/office/drawing/2014/main" id="{BBC45C11-D92B-5A41-AEC7-47D64123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68400" y="28476575"/>
            <a:ext cx="1021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20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defTabSz="920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defTabSz="920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defTabSz="920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defTabSz="920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endParaRPr lang="en-US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A5C66F-CA6C-C848-BE6D-577738C33019}"/>
              </a:ext>
            </a:extLst>
          </p:cNvPr>
          <p:cNvSpPr/>
          <p:nvPr/>
        </p:nvSpPr>
        <p:spPr bwMode="auto">
          <a:xfrm>
            <a:off x="806020" y="5025657"/>
            <a:ext cx="42152336" cy="26822400"/>
          </a:xfrm>
          <a:prstGeom prst="roundRect">
            <a:avLst>
              <a:gd name="adj" fmla="val 2004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4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 w="63500">
            <a:solidFill>
              <a:srgbClr val="FFCC00"/>
            </a:solidFill>
            <a:headEnd type="none" w="med" len="med"/>
            <a:tailEnd type="none" w="med" len="med"/>
          </a:ln>
          <a:effectLst>
            <a:outerShdw blurRad="539750" dist="50800" dir="11100000" sx="101000" sy="101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908050" eaLnBrk="0" hangingPunct="0">
              <a:defRPr/>
            </a:pPr>
            <a:endParaRPr lang="en-US" sz="4000" dirty="0">
              <a:ln>
                <a:solidFill>
                  <a:srgbClr val="FFCC00"/>
                </a:solidFill>
              </a:ln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32">
            <a:extLst>
              <a:ext uri="{FF2B5EF4-FFF2-40B4-BE49-F238E27FC236}">
                <a16:creationId xmlns:a16="http://schemas.microsoft.com/office/drawing/2014/main" id="{58B12818-4920-7749-8EFA-CE5303E0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971" y="20720948"/>
            <a:ext cx="12273655" cy="2647811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98475" dir="2700000" sx="101000" sy="101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 lIns="92195" tIns="46098" rIns="92195" bIns="46098" anchor="ctr"/>
          <a:lstStyle/>
          <a:p>
            <a:pPr defTabSz="920750" eaLnBrk="0" hangingPunct="0">
              <a:defRPr/>
            </a:pPr>
            <a:endParaRPr lang="en-US" sz="730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</p:txBody>
      </p:sp>
      <p:sp>
        <p:nvSpPr>
          <p:cNvPr id="36" name="Rectangle 232">
            <a:extLst>
              <a:ext uri="{FF2B5EF4-FFF2-40B4-BE49-F238E27FC236}">
                <a16:creationId xmlns:a16="http://schemas.microsoft.com/office/drawing/2014/main" id="{FF0A592E-3379-7B48-9AA9-B1B5881C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970" y="24458068"/>
            <a:ext cx="12273655" cy="6937217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98475" dir="2700000" sx="101000" sy="101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 lIns="92195" tIns="46098" rIns="92195" bIns="46098" anchor="ctr"/>
          <a:lstStyle/>
          <a:p>
            <a:pPr defTabSz="920750" eaLnBrk="0" hangingPunct="0">
              <a:defRPr/>
            </a:pPr>
            <a:endParaRPr lang="en-US" sz="730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DF0AB-40F8-4B92-851A-CE49068A0E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r="13348" b="13852"/>
          <a:stretch/>
        </p:blipFill>
        <p:spPr>
          <a:xfrm>
            <a:off x="38834963" y="28217850"/>
            <a:ext cx="3832929" cy="2665305"/>
          </a:xfrm>
          <a:prstGeom prst="rect">
            <a:avLst/>
          </a:prstGeom>
        </p:spPr>
      </p:pic>
      <p:sp>
        <p:nvSpPr>
          <p:cNvPr id="15384" name="TextBox 8">
            <a:extLst>
              <a:ext uri="{FF2B5EF4-FFF2-40B4-BE49-F238E27FC236}">
                <a16:creationId xmlns:a16="http://schemas.microsoft.com/office/drawing/2014/main" id="{DAD7F33C-000A-6942-9A24-3254B2C0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002" y="5369234"/>
            <a:ext cx="1059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r>
              <a:rPr lang="en-US" altLang="en-US" sz="4800" dirty="0">
                <a:solidFill>
                  <a:srgbClr val="00863D"/>
                </a:solidFill>
                <a:cs typeface="Arial" panose="020B0604020202020204" pitchFamily="34" charset="0"/>
              </a:rPr>
              <a:t>Introduction</a:t>
            </a:r>
          </a:p>
          <a:p>
            <a:r>
              <a:rPr lang="en-US" altLang="en-US" sz="3600" dirty="0">
                <a:solidFill>
                  <a:srgbClr val="000000"/>
                </a:solidFill>
                <a:cs typeface="Arial" panose="020B0604020202020204" pitchFamily="34" charset="0"/>
              </a:rPr>
              <a:t>What is METAL?</a:t>
            </a:r>
          </a:p>
        </p:txBody>
      </p:sp>
      <p:sp>
        <p:nvSpPr>
          <p:cNvPr id="41" name="Rectangle 232">
            <a:extLst>
              <a:ext uri="{FF2B5EF4-FFF2-40B4-BE49-F238E27FC236}">
                <a16:creationId xmlns:a16="http://schemas.microsoft.com/office/drawing/2014/main" id="{2577F07B-D8FF-FB4C-830D-20FFBC8B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245" y="6778551"/>
            <a:ext cx="28892755" cy="12723783"/>
          </a:xfrm>
          <a:prstGeom prst="roundRect">
            <a:avLst>
              <a:gd name="adj" fmla="val 269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98475" dir="2700000" sx="101000" sy="101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 lIns="92195" tIns="46098" rIns="92195" bIns="46098" anchor="ctr"/>
          <a:lstStyle/>
          <a:p>
            <a:pPr defTabSz="920750" eaLnBrk="0" hangingPunct="0">
              <a:defRPr/>
            </a:pPr>
            <a:endParaRPr lang="en-US" sz="730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</p:txBody>
      </p:sp>
      <p:sp>
        <p:nvSpPr>
          <p:cNvPr id="42" name="Rectangle 232">
            <a:extLst>
              <a:ext uri="{FF2B5EF4-FFF2-40B4-BE49-F238E27FC236}">
                <a16:creationId xmlns:a16="http://schemas.microsoft.com/office/drawing/2014/main" id="{7D5A3FBE-0051-1142-9014-9C28BEFC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50" y="7025068"/>
            <a:ext cx="10591799" cy="7375325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98475" dir="2700000" sx="101000" sy="101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 lIns="92195" tIns="46098" rIns="92195" bIns="46098" anchor="ctr"/>
          <a:lstStyle/>
          <a:p>
            <a:pPr defTabSz="920750" eaLnBrk="0" hangingPunct="0">
              <a:defRPr/>
            </a:pPr>
            <a:endParaRPr lang="en-US" sz="105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  <a:p>
            <a:pPr defTabSz="920750" eaLnBrk="0" hangingPunct="0">
              <a:defRPr/>
            </a:pPr>
            <a:endParaRPr lang="en-US" sz="105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  <a:p>
            <a:pPr defTabSz="920750" eaLnBrk="0" hangingPunct="0">
              <a:defRPr/>
            </a:pPr>
            <a:endParaRPr lang="en-US" sz="105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</p:txBody>
      </p:sp>
      <p:sp>
        <p:nvSpPr>
          <p:cNvPr id="15395" name="TextBox 8">
            <a:extLst>
              <a:ext uri="{FF2B5EF4-FFF2-40B4-BE49-F238E27FC236}">
                <a16:creationId xmlns:a16="http://schemas.microsoft.com/office/drawing/2014/main" id="{F032D369-C6DA-5941-BBDD-2925ADD2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245" y="5646232"/>
            <a:ext cx="15202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r>
              <a:rPr lang="en-US" altLang="en-US" sz="4800" dirty="0" smtClean="0">
                <a:solidFill>
                  <a:srgbClr val="00863D"/>
                </a:solidFill>
                <a:cs typeface="Arial" panose="020B0604020202020204" pitchFamily="34" charset="0"/>
              </a:rPr>
              <a:t>Debugger-like </a:t>
            </a:r>
            <a:r>
              <a:rPr lang="en-US" altLang="en-US" sz="4800" dirty="0">
                <a:solidFill>
                  <a:srgbClr val="00863D"/>
                </a:solidFill>
                <a:cs typeface="Arial" panose="020B0604020202020204" pitchFamily="34" charset="0"/>
              </a:rPr>
              <a:t>Features</a:t>
            </a:r>
            <a:endParaRPr lang="en-US" altLang="en-US" sz="4800" dirty="0">
              <a:solidFill>
                <a:srgbClr val="00863D"/>
              </a:solidFill>
              <a:cs typeface="Arial" panose="020B0604020202020204" pitchFamily="34" charset="0"/>
            </a:endParaRPr>
          </a:p>
        </p:txBody>
      </p:sp>
      <p:sp>
        <p:nvSpPr>
          <p:cNvPr id="15397" name="TextBox 8">
            <a:extLst>
              <a:ext uri="{FF2B5EF4-FFF2-40B4-BE49-F238E27FC236}">
                <a16:creationId xmlns:a16="http://schemas.microsoft.com/office/drawing/2014/main" id="{DD7CE6F2-B046-DF41-86C6-5A58C42C7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982" y="14711360"/>
            <a:ext cx="1059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r>
              <a:rPr lang="en-US" altLang="en-US" sz="4800" dirty="0">
                <a:solidFill>
                  <a:srgbClr val="00863D"/>
                </a:solidFill>
                <a:cs typeface="Arial" panose="020B0604020202020204" pitchFamily="34" charset="0"/>
              </a:rPr>
              <a:t>Summer 2019</a:t>
            </a:r>
          </a:p>
          <a:p>
            <a:r>
              <a:rPr lang="en-US" altLang="en-US" sz="3600" dirty="0">
                <a:solidFill>
                  <a:srgbClr val="000000"/>
                </a:solidFill>
                <a:cs typeface="Arial" panose="020B0604020202020204" pitchFamily="34" charset="0"/>
              </a:rPr>
              <a:t>Improvements to the project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9FDF323-22BD-F24B-A697-D9FF600E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8352" y="19803656"/>
            <a:ext cx="10591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r>
              <a:rPr lang="en-US" altLang="en-US" sz="4800" dirty="0">
                <a:solidFill>
                  <a:srgbClr val="00863D"/>
                </a:solidFill>
                <a:cs typeface="Arial" panose="020B0604020202020204" pitchFamily="34" charset="0"/>
              </a:rPr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974DC-8C3A-DE43-9027-0CD34BA1E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0" y="467518"/>
            <a:ext cx="11011506" cy="3941763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5E4FD523-D58E-42E5-918E-9138935DF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470" y="7154419"/>
            <a:ext cx="10210799" cy="727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 marL="457200" indent="-457200" eaLnBrk="1" hangingPunct="1">
              <a:lnSpc>
                <a:spcPts val="4700"/>
              </a:lnSpc>
              <a:buFont typeface="Arial" panose="020B0604020202020204" pitchFamily="34" charset="0"/>
              <a:buChar char="•"/>
            </a:pPr>
            <a:r>
              <a:rPr lang="en-US" alt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Map-based Educational Tools for Algorithm Learning (METAL) is an ongoing project that aims to help students learn algorithms more efficiently with Algorithm </a:t>
            </a: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Visualization </a:t>
            </a:r>
            <a:r>
              <a:rPr lang="en-US" alt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(AV</a:t>
            </a: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 marL="457200" indent="-457200" eaLnBrk="1" hangingPunct="1">
              <a:lnSpc>
                <a:spcPts val="4700"/>
              </a:lnSpc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This </a:t>
            </a:r>
            <a:r>
              <a:rPr lang="en-US" alt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AV system allows a student to </a:t>
            </a: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interact with </a:t>
            </a:r>
            <a:r>
              <a:rPr lang="en-US" alt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one of several algorithms in action on highway data, following changes in key variables and data structures with corresponding </a:t>
            </a: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color-coded </a:t>
            </a:r>
            <a:r>
              <a:rPr lang="en-US" alt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changes to the data on the </a:t>
            </a: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map</a:t>
            </a:r>
          </a:p>
          <a:p>
            <a:pPr marL="457200" indent="-457200" eaLnBrk="1" hangingPunct="1">
              <a:lnSpc>
                <a:spcPts val="4700"/>
              </a:lnSpc>
              <a:buFont typeface="Arial" panose="020B0604020202020204" pitchFamily="34" charset="0"/>
              <a:buChar char="•"/>
            </a:pP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By </a:t>
            </a:r>
            <a:r>
              <a:rPr lang="en-US" alt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running on data of various sizes and simulating at various speeds, a student can gain an understanding more quickly and more </a:t>
            </a:r>
            <a:r>
              <a:rPr lang="en-US" alt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deeply</a:t>
            </a:r>
            <a:endParaRPr lang="en-US" altLang="en-US" sz="35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3" name="Rectangle 232">
            <a:extLst>
              <a:ext uri="{FF2B5EF4-FFF2-40B4-BE49-F238E27FC236}">
                <a16:creationId xmlns:a16="http://schemas.microsoft.com/office/drawing/2014/main" id="{F3DB8A9F-80F7-4B59-8441-BA4EDB4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48" y="16492593"/>
            <a:ext cx="10586625" cy="2542690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98475" dir="2700000" sx="101000" sy="101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 lIns="92195" tIns="46098" rIns="92195" bIns="46098" anchor="ctr"/>
          <a:lstStyle/>
          <a:p>
            <a:pPr defTabSz="920750" eaLnBrk="0" hangingPunct="0">
              <a:defRPr/>
            </a:pPr>
            <a:endParaRPr lang="en-US" sz="105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  <a:p>
            <a:pPr defTabSz="920750" eaLnBrk="0" hangingPunct="0">
              <a:defRPr/>
            </a:pPr>
            <a:endParaRPr lang="en-US" sz="105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  <a:p>
            <a:pPr defTabSz="920750" eaLnBrk="0" hangingPunct="0">
              <a:defRPr/>
            </a:pPr>
            <a:endParaRPr lang="en-US" sz="105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3350C19C-A44D-472C-B183-2DD6DFC4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470" y="16529588"/>
            <a:ext cx="1039778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 marL="571500" indent="-571500" eaLnBrk="1" hangingPunct="1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altLang="en-US" sz="3600" b="0" dirty="0">
                <a:solidFill>
                  <a:srgbClr val="000000"/>
                </a:solidFill>
                <a:cs typeface="Arial" panose="020B0604020202020204" pitchFamily="34" charset="0"/>
              </a:rPr>
              <a:t>Our Summer 2019 work on METAL focused on enhancing its </a:t>
            </a:r>
            <a:r>
              <a:rPr lang="en-US" altLang="en-US" sz="36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ability to represent recursion and debugger-like features.</a:t>
            </a:r>
            <a:endParaRPr lang="en-US" altLang="en-US" sz="3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altLang="en-US" sz="3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B43E9B-E9A2-46A1-8130-05DBD801FA07}"/>
              </a:ext>
            </a:extLst>
          </p:cNvPr>
          <p:cNvSpPr txBox="1"/>
          <p:nvPr/>
        </p:nvSpPr>
        <p:spPr>
          <a:xfrm>
            <a:off x="31060474" y="23627071"/>
            <a:ext cx="976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solidFill>
                  <a:srgbClr val="00863D"/>
                </a:solidFill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B487F-1B5D-4BDF-91EE-4692DC6FA37A}"/>
              </a:ext>
            </a:extLst>
          </p:cNvPr>
          <p:cNvSpPr txBox="1"/>
          <p:nvPr/>
        </p:nvSpPr>
        <p:spPr>
          <a:xfrm>
            <a:off x="30384971" y="24460200"/>
            <a:ext cx="9696229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The Summer Scholars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2019 project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was funded by the Center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for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Undergraduate Research and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Creative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Activities (CURCA) at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Siena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College. </a:t>
            </a:r>
            <a:endParaRPr lang="en-US" sz="35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METAL's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web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site includes highway data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and AV capabilities in the Highway Data Examiner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457200" indent="-457200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Further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details about METAL and its use as a pedagogical tool can be found on the web site and in the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publications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listed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there. </a:t>
            </a:r>
          </a:p>
          <a:p>
            <a:pPr marL="457200" indent="-457200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METAL's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highway data is derived from </a:t>
            </a:r>
            <a:r>
              <a:rPr lang="en-US" sz="35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the </a:t>
            </a:r>
            <a:r>
              <a:rPr lang="en-US" sz="3500" b="0" dirty="0">
                <a:solidFill>
                  <a:srgbClr val="000000"/>
                </a:solidFill>
                <a:cs typeface="Arial" panose="020B0604020202020204" pitchFamily="34" charset="0"/>
              </a:rPr>
              <a:t>Travel Mapping Project (http://travelmapping.net).</a:t>
            </a:r>
            <a:endParaRPr lang="en-US" sz="35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" name="Rectangle 232">
            <a:extLst>
              <a:ext uri="{FF2B5EF4-FFF2-40B4-BE49-F238E27FC236}">
                <a16:creationId xmlns:a16="http://schemas.microsoft.com/office/drawing/2014/main" id="{4986C5F8-7477-4EAF-853F-6557EAC8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68" y="20431161"/>
            <a:ext cx="28369518" cy="10955027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98475" dir="2700000" sx="101000" sy="101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 lIns="92195" tIns="46098" rIns="92195" bIns="46098" anchor="ctr"/>
          <a:lstStyle/>
          <a:p>
            <a:pPr defTabSz="920750" eaLnBrk="0" hangingPunct="0">
              <a:defRPr/>
            </a:pPr>
            <a:endParaRPr lang="en-US" sz="3600" dirty="0">
              <a:solidFill>
                <a:srgbClr val="00863D"/>
              </a:solidFill>
              <a:ea typeface="Geneva" charset="0"/>
              <a:cs typeface="Arial" panose="020B0604020202020204" pitchFamily="34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259AF112-7990-4A76-A34E-2E577470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482" y="19299781"/>
            <a:ext cx="1059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742950" indent="-28575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 marL="11430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 marL="16002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 marL="2057400" indent="-228600" eaLnBrk="0" hangingPunct="0"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99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r>
              <a:rPr lang="en-US" altLang="en-US" sz="4800" dirty="0" smtClean="0">
                <a:solidFill>
                  <a:srgbClr val="00863D"/>
                </a:solidFill>
                <a:cs typeface="Arial" panose="020B0604020202020204" pitchFamily="34" charset="0"/>
              </a:rPr>
              <a:t>Recursion</a:t>
            </a:r>
            <a:endParaRPr lang="en-US" altLang="en-US" sz="4800" dirty="0">
              <a:solidFill>
                <a:srgbClr val="00863D"/>
              </a:solidFill>
              <a:cs typeface="Arial" panose="020B0604020202020204" pitchFamily="34" charset="0"/>
            </a:endParaRPr>
          </a:p>
          <a:p>
            <a:endParaRPr lang="en-US" altLang="en-US" sz="3600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9735" y="24994925"/>
            <a:ext cx="2362200" cy="2378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14648</TotalTime>
  <Words>226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Geneva</vt:lpstr>
      <vt:lpstr>Times New Roman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Goodsell, Zachary</cp:lastModifiedBy>
  <cp:revision>290</cp:revision>
  <cp:lastPrinted>2003-04-18T14:25:05Z</cp:lastPrinted>
  <dcterms:created xsi:type="dcterms:W3CDTF">2003-04-11T15:30:44Z</dcterms:created>
  <dcterms:modified xsi:type="dcterms:W3CDTF">2019-06-20T20:02:09Z</dcterms:modified>
</cp:coreProperties>
</file>