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29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4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6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3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35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1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2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2A1D72-48B3-4EED-8113-737C8FB9B373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AB8187-8CE6-48AB-BFAB-637E5FD12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8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smtClean="0"/>
              <a:t>Year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Zihan Liu</a:t>
            </a:r>
          </a:p>
          <a:p>
            <a:r>
              <a:rPr lang="en-GB" dirty="0" smtClean="0"/>
              <a:t>Mike </a:t>
            </a:r>
            <a:r>
              <a:rPr lang="en-GB" dirty="0" err="1" smtClean="0"/>
              <a:t>Rizakis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92" y="589547"/>
            <a:ext cx="9852266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Histogram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66999"/>
            <a:ext cx="9921626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46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00463"/>
            <a:ext cx="9948939" cy="3497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2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 image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17" y="2843461"/>
            <a:ext cx="9867594" cy="2771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62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734950"/>
            <a:ext cx="8933463" cy="517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97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89776"/>
            <a:ext cx="9905998" cy="3614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19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control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4" y="2666999"/>
            <a:ext cx="7949479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06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842577"/>
            <a:ext cx="9905998" cy="5391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56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4443" y="1579605"/>
            <a:ext cx="2010032" cy="142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DE0</a:t>
            </a:r>
          </a:p>
          <a:p>
            <a:pPr algn="ctr"/>
            <a:endParaRPr lang="en-GB" dirty="0" smtClean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D5M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54443" y="3593757"/>
            <a:ext cx="2010032" cy="142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Mouse</a:t>
            </a:r>
          </a:p>
          <a:p>
            <a:pPr algn="ctr"/>
            <a:r>
              <a:rPr lang="en-GB" dirty="0" err="1" smtClean="0">
                <a:solidFill>
                  <a:srgbClr val="FF0000"/>
                </a:solidFill>
              </a:rPr>
              <a:t>Controler</a:t>
            </a:r>
            <a:endParaRPr lang="en-GB" dirty="0" smtClean="0">
              <a:solidFill>
                <a:srgbClr val="FF000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3064475" y="2092411"/>
            <a:ext cx="3328087" cy="1103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</p:cNvCxnSpPr>
          <p:nvPr/>
        </p:nvCxnSpPr>
        <p:spPr>
          <a:xfrm flipV="1">
            <a:off x="3064475" y="3402227"/>
            <a:ext cx="3328087" cy="9041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392562" y="2644346"/>
            <a:ext cx="2010032" cy="142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Threshold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Block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8402594" y="3356919"/>
            <a:ext cx="261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02594" y="3004751"/>
            <a:ext cx="297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Throughput: 1 pixel</a:t>
            </a:r>
          </a:p>
          <a:p>
            <a:r>
              <a:rPr lang="en-GB" dirty="0" smtClean="0"/>
              <a:t>Latency: 2 cycles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70919" y="1917357"/>
            <a:ext cx="2010032" cy="142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Histogram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Calculator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0919" y="3517557"/>
            <a:ext cx="2010032" cy="142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Histogram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Updater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59426" y="2454876"/>
            <a:ext cx="2467233" cy="1775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Main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Block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464908" y="1013254"/>
            <a:ext cx="8238" cy="144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070390" y="1042087"/>
            <a:ext cx="8238" cy="144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745893" y="1050326"/>
            <a:ext cx="8238" cy="144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3643869" y="1549399"/>
            <a:ext cx="11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VGA_XY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2397" y="1540132"/>
            <a:ext cx="14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MOUSE_xy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4930346" y="1549400"/>
            <a:ext cx="11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VGA_XY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5330" y="2308655"/>
            <a:ext cx="95558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211" y="2864709"/>
            <a:ext cx="95558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211" y="3935628"/>
            <a:ext cx="95558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80951" y="2854413"/>
            <a:ext cx="778475" cy="102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80951" y="3748222"/>
            <a:ext cx="778475" cy="164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1210" y="4487563"/>
            <a:ext cx="95558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326659" y="1790701"/>
            <a:ext cx="2479590" cy="8587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26659" y="2996513"/>
            <a:ext cx="25454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336955" y="3342503"/>
            <a:ext cx="2469294" cy="12871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088026" y="4815017"/>
            <a:ext cx="2010032" cy="142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Pixel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Energy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Compare</a:t>
            </a:r>
          </a:p>
        </p:txBody>
      </p:sp>
      <p:cxnSp>
        <p:nvCxnSpPr>
          <p:cNvPr id="30" name="Straight Connector 29"/>
          <p:cNvCxnSpPr>
            <a:stCxn id="29" idx="0"/>
            <a:endCxn id="6" idx="2"/>
          </p:cNvCxnSpPr>
          <p:nvPr/>
        </p:nvCxnSpPr>
        <p:spPr>
          <a:xfrm flipV="1">
            <a:off x="5093042" y="4230130"/>
            <a:ext cx="1" cy="5848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806249" y="487062"/>
            <a:ext cx="2467233" cy="1775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Compare to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Histogram that calculated then threshold the image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844695" y="2423987"/>
            <a:ext cx="2467233" cy="1775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Compare to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Histogram that updated then threshold the image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844695" y="4252442"/>
            <a:ext cx="2467233" cy="120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Compare the 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RGB then given out the colour with most energy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83178" y="2133600"/>
            <a:ext cx="17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BLOCK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6483178" y="2800177"/>
            <a:ext cx="17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BLOCK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483178" y="3289302"/>
            <a:ext cx="17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45" name="Elbow Connector 44"/>
          <p:cNvCxnSpPr/>
          <p:nvPr/>
        </p:nvCxnSpPr>
        <p:spPr>
          <a:xfrm>
            <a:off x="6312584" y="3342503"/>
            <a:ext cx="2518036" cy="2392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844695" y="5527590"/>
            <a:ext cx="2467233" cy="120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Output the real image</a:t>
            </a:r>
          </a:p>
        </p:txBody>
      </p:sp>
    </p:spTree>
    <p:extLst>
      <p:ext uri="{BB962C8B-B14F-4D97-AF65-F5344CB8AC3E}">
        <p14:creationId xmlns:p14="http://schemas.microsoft.com/office/powerpoint/2010/main" val="29548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Better version of Edge Detection</a:t>
            </a:r>
          </a:p>
          <a:p>
            <a:r>
              <a:rPr lang="en-GB" dirty="0" smtClean="0"/>
              <a:t>Convolution Mask of Image Sharpening </a:t>
            </a:r>
          </a:p>
          <a:p>
            <a:r>
              <a:rPr lang="en-GB" dirty="0" smtClean="0"/>
              <a:t>Critical Detection (fail)</a:t>
            </a:r>
          </a:p>
          <a:p>
            <a:r>
              <a:rPr lang="en-GB" dirty="0" smtClean="0"/>
              <a:t>Image Histogram </a:t>
            </a:r>
            <a:endParaRPr lang="en-GB" dirty="0" smtClean="0"/>
          </a:p>
          <a:p>
            <a:r>
              <a:rPr lang="en-GB" dirty="0" smtClean="0"/>
              <a:t>Project : Image </a:t>
            </a:r>
            <a:r>
              <a:rPr lang="en-GB" dirty="0" err="1" smtClean="0"/>
              <a:t>Thresholding</a:t>
            </a:r>
            <a:endParaRPr lang="en-GB" dirty="0" smtClean="0"/>
          </a:p>
          <a:p>
            <a:r>
              <a:rPr lang="en-GB" dirty="0" smtClean="0"/>
              <a:t>Project was image rotation, storage of this FPGA is only 8kB. </a:t>
            </a:r>
          </a:p>
          <a:p>
            <a:r>
              <a:rPr lang="en-GB" dirty="0" smtClean="0"/>
              <a:t>Fix point Threshold Image controlled by mouse</a:t>
            </a:r>
          </a:p>
          <a:p>
            <a:r>
              <a:rPr lang="en-GB" dirty="0" smtClean="0"/>
              <a:t>Threshold rate control by histogram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Detection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33" y="2326905"/>
            <a:ext cx="10248958" cy="3079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66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09600"/>
            <a:ext cx="9905998" cy="5766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3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609600"/>
            <a:ext cx="9905998" cy="5710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1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sharpening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66999"/>
            <a:ext cx="9812189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6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609601"/>
            <a:ext cx="9905998" cy="5997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69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81" y="1738185"/>
            <a:ext cx="5130184" cy="2981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91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Detection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66999"/>
            <a:ext cx="9964178" cy="2851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89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125</TotalTime>
  <Words>134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 Year Project</vt:lpstr>
      <vt:lpstr>What did we do</vt:lpstr>
      <vt:lpstr>Edge Detection </vt:lpstr>
      <vt:lpstr>PowerPoint Presentation</vt:lpstr>
      <vt:lpstr>PowerPoint Presentation</vt:lpstr>
      <vt:lpstr>Image sharpening </vt:lpstr>
      <vt:lpstr>PowerPoint Presentation</vt:lpstr>
      <vt:lpstr>PowerPoint Presentation</vt:lpstr>
      <vt:lpstr>Critical Detection </vt:lpstr>
      <vt:lpstr>PowerPoint Presentation</vt:lpstr>
      <vt:lpstr>Image Histogram </vt:lpstr>
      <vt:lpstr>PowerPoint Presentation</vt:lpstr>
      <vt:lpstr>Threshold image</vt:lpstr>
      <vt:lpstr>PowerPoint Presentation</vt:lpstr>
      <vt:lpstr>PowerPoint Presentation</vt:lpstr>
      <vt:lpstr>Mouse control </vt:lpstr>
      <vt:lpstr>PowerPoint Presentation</vt:lpstr>
      <vt:lpstr>PowerPoint Presentation</vt:lpstr>
      <vt:lpstr>PowerPoint Presentation</vt:lpstr>
      <vt:lpstr>Thanks 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Liu, Zihan</dc:creator>
  <cp:lastModifiedBy>Liu, Zihan</cp:lastModifiedBy>
  <cp:revision>11</cp:revision>
  <dcterms:created xsi:type="dcterms:W3CDTF">2015-05-15T10:06:41Z</dcterms:created>
  <dcterms:modified xsi:type="dcterms:W3CDTF">2015-05-15T12:14:28Z</dcterms:modified>
</cp:coreProperties>
</file>