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9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3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04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5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07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8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09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9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94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47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24B8-0CEA-48F2-82C4-92F6F06C7528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5022-24CF-43DD-94FE-61C4FCB7C0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832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6" r="47691"/>
          <a:stretch/>
        </p:blipFill>
        <p:spPr>
          <a:xfrm>
            <a:off x="1035171" y="361858"/>
            <a:ext cx="4500114" cy="6233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6" r="47691"/>
          <a:stretch/>
        </p:blipFill>
        <p:spPr>
          <a:xfrm>
            <a:off x="6656715" y="361858"/>
            <a:ext cx="4500114" cy="62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0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Imperial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Zihan</dc:creator>
  <cp:lastModifiedBy>Liu, Zihan</cp:lastModifiedBy>
  <cp:revision>1</cp:revision>
  <dcterms:created xsi:type="dcterms:W3CDTF">2015-05-15T10:23:51Z</dcterms:created>
  <dcterms:modified xsi:type="dcterms:W3CDTF">2015-05-15T10:24:46Z</dcterms:modified>
</cp:coreProperties>
</file>