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5" r:id="rId6"/>
    <p:sldId id="260" r:id="rId7"/>
    <p:sldId id="261" r:id="rId8"/>
    <p:sldId id="258" r:id="rId9"/>
    <p:sldId id="262" r:id="rId10"/>
    <p:sldId id="267" r:id="rId11"/>
    <p:sldId id="263" r:id="rId12"/>
    <p:sldId id="268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221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9916-9CB6-4B36-8B55-F9C030BD3B95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118C-F142-4859-AE86-EC01D5EA188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425602" y="652450"/>
            <a:ext cx="11340795" cy="4876549"/>
          </a:xfrm>
          <a:prstGeom prst="rect">
            <a:avLst/>
          </a:prstGeom>
          <a:solidFill>
            <a:srgbClr val="E9E9E9"/>
          </a:solidFill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15754" y="-23111"/>
            <a:ext cx="12207754" cy="36148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 rot="9861016" flipH="1">
            <a:off x="-2153422" y="4337089"/>
            <a:ext cx="7342026" cy="6329338"/>
            <a:chOff x="3241129" y="967902"/>
            <a:chExt cx="5709753" cy="4922199"/>
          </a:xfrm>
          <a:solidFill>
            <a:srgbClr val="E9E9E9"/>
          </a:solidFill>
        </p:grpSpPr>
        <p:grpSp>
          <p:nvGrpSpPr>
            <p:cNvPr id="10" name="组合 9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  <a:grpFill/>
          </p:grpSpPr>
          <p:sp>
            <p:nvSpPr>
              <p:cNvPr id="13" name="等腰三角形 12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grpFill/>
              <a:ln w="57150"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4" name="直接连接符 13"/>
              <p:cNvCxnSpPr>
                <a:stCxn id="13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grpFill/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grpFill/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grpFill/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等腰三角形 10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42794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9916-9CB6-4B36-8B55-F9C030BD3B95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118C-F142-4859-AE86-EC01D5EA1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74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9916-9CB6-4B36-8B55-F9C030BD3B95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118C-F142-4859-AE86-EC01D5EA1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91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9916-9CB6-4B36-8B55-F9C030BD3B95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118C-F142-4859-AE86-EC01D5EA188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任意多边形 14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 userDrawn="1"/>
        </p:nvGrpSpPr>
        <p:grpSpPr>
          <a:xfrm rot="1918468" flipH="1">
            <a:off x="149489" y="1935213"/>
            <a:ext cx="6105388" cy="5263270"/>
            <a:chOff x="3241129" y="967902"/>
            <a:chExt cx="5709753" cy="4922199"/>
          </a:xfrm>
        </p:grpSpPr>
        <p:grpSp>
          <p:nvGrpSpPr>
            <p:cNvPr id="17" name="组合 16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20" name="等腰三角形 19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/>
              <p:cNvCxnSpPr>
                <a:stCxn id="20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等腰三角形 17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1384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9916-9CB6-4B36-8B55-F9C030BD3B95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118C-F142-4859-AE86-EC01D5EA1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42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9916-9CB6-4B36-8B55-F9C030BD3B95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118C-F142-4859-AE86-EC01D5EA1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3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9916-9CB6-4B36-8B55-F9C030BD3B95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118C-F142-4859-AE86-EC01D5EA1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624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9916-9CB6-4B36-8B55-F9C030BD3B95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118C-F142-4859-AE86-EC01D5EA1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83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9916-9CB6-4B36-8B55-F9C030BD3B95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118C-F142-4859-AE86-EC01D5EA1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04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9916-9CB6-4B36-8B55-F9C030BD3B95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118C-F142-4859-AE86-EC01D5EA1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10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9916-9CB6-4B36-8B55-F9C030BD3B95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118C-F142-4859-AE86-EC01D5EA1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756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F9916-9CB6-4B36-8B55-F9C030BD3B95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A118C-F142-4859-AE86-EC01D5EA1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1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私服聊天</a:t>
            </a:r>
            <a:r>
              <a:rPr lang="zh-CN" altLang="en-US" dirty="0">
                <a:latin typeface="+mj-ea"/>
              </a:rPr>
              <a:t>平台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组名：三人行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639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 descr="C:\Users\62624\AppData\Local\Temp\WeChat Files\4ed4134715e84c1353d3cca33c2d32f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273" y="651452"/>
            <a:ext cx="5467649" cy="435133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49210"/>
              </p:ext>
            </p:extLst>
          </p:nvPr>
        </p:nvGraphicFramePr>
        <p:xfrm>
          <a:off x="1579418" y="526395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844600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将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server_1.2.py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上传到云服务器，并通过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putty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使其运行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540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187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服务端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基本功能已经完善，如注册，登陆，存表，创建小组，加入小组以及私聊。但更多的情况并没有完全考虑，故需要不断的修订完善。</a:t>
            </a:r>
          </a:p>
        </p:txBody>
      </p:sp>
      <p:pic>
        <p:nvPicPr>
          <p:cNvPr id="6" name="图片 5" descr="C:\Users\62624\Documents\Tencent Files\626246221\Image\Group\Image1\8}7DK@]RIU`9]OC6QLVQE1H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72143"/>
            <a:ext cx="5105400" cy="3004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C:\Users\62624\AppData\Roaming\Tencent\Users\626246221\QQ\WinTemp\RichOle\$[{[NS8()2T_VAW`B6A5S0X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72143"/>
            <a:ext cx="5431155" cy="28378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67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实现登陆注册时密码</a:t>
            </a:r>
            <a:r>
              <a:rPr lang="en-US" altLang="zh-CN" dirty="0" smtClean="0"/>
              <a:t>RSA</a:t>
            </a:r>
            <a:r>
              <a:rPr lang="zh-CN" altLang="en-US" dirty="0" smtClean="0"/>
              <a:t>加密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1170"/>
            <a:ext cx="6370418" cy="240934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391" y="1690688"/>
            <a:ext cx="5814564" cy="15165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418" y="3348029"/>
            <a:ext cx="4595258" cy="9449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47" y="4345904"/>
            <a:ext cx="8260796" cy="80016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69" y="5146073"/>
            <a:ext cx="8779558" cy="127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84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9303327" cy="164840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25764" y="2013527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Thank you</a:t>
            </a:r>
            <a:r>
              <a:rPr lang="zh-CN" altLang="en-US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！</a:t>
            </a:r>
            <a:endParaRPr lang="zh-CN" altLang="en-US" sz="4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834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29" y="2422627"/>
            <a:ext cx="4010025" cy="45339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515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建立一个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C-S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模型的私密聊天平台，实现身份认证、访问控制、多用户接入，并酌情加入文件传输、小游戏等附加功能。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28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总体流程设计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66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Client-Server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架构基础功能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客户端登录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私聊发信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在线情况核查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拓展功能：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文件传输与小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游戏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62" y="1690688"/>
            <a:ext cx="50387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4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总体流程设计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服务端设置一个消息处理端口进行监听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将加密后的用户名和密码发送至服务器消息处理端口，服务端将收到的账号信息与账号文件中的键值进行匹配，若成功则建立用户名与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对应的映射并发送登陆成功消息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最后可转化为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加密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客户端向服务器提交目标用户用户名，服务端查询用户名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映射表，将对应用户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发送至客户端。若用户不在线则返回失败。客户端与目标用户实现加密的点对点连接。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577777"/>
              </p:ext>
            </p:extLst>
          </p:nvPr>
        </p:nvGraphicFramePr>
        <p:xfrm>
          <a:off x="2032000" y="3529541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9685498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388547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21828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password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Sock_fd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89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**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21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**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009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44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服务端每隔固定时间向各客户端发送核查请求，若无回复则用户掉线，将用户名与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取消绑定。</a:t>
            </a: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发送消息格式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length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转化为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类型，即为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字节，加在发送数据前端。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486753"/>
              </p:ext>
            </p:extLst>
          </p:nvPr>
        </p:nvGraphicFramePr>
        <p:xfrm>
          <a:off x="1155700" y="4476750"/>
          <a:ext cx="8128000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050">
                  <a:extLst>
                    <a:ext uri="{9D8B030D-6E8A-4147-A177-3AD203B41FA5}">
                      <a16:colId xmlns:a16="http://schemas.microsoft.com/office/drawing/2014/main" val="2312684598"/>
                    </a:ext>
                  </a:extLst>
                </a:gridCol>
                <a:gridCol w="5949950">
                  <a:extLst>
                    <a:ext uri="{9D8B030D-6E8A-4147-A177-3AD203B41FA5}">
                      <a16:colId xmlns:a16="http://schemas.microsoft.com/office/drawing/2014/main" val="879087930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948845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3228017"/>
            <a:ext cx="50768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7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总体流程设计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0352"/>
            <a:ext cx="10515600" cy="4351338"/>
          </a:xfrm>
        </p:spPr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拓展功能：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账号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事务管理：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客户端可以向服务器提交密码修改请求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端管理员可以重置用户密码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服务端管理员可以添加与删除用户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服务端管理员可以查看统计信息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客户端离线消息缓存（服务器存储的消息经过加密）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884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总体流程设计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拓展功能（续）：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群聊：采取中继式发送，将待发消息和群号发送至服务端，服务端根据用户名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映射表将消息转发至群内每个人。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需要实现的群组事务：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管理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权限分配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用户加群审核、删除用户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用户别名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匿名功能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941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关键问题分析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项目主要难点：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1.Python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网络套接字编程实现客户端与服务端、客户端与客户端的连接。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消息加密机制：服务器与客户端的通讯在初次建立时应采用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RSA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非对称加密机制，因为服务端与客户端可能先前没有商议好预共享密钥。初次通信时建立共享密钥。但首次连接后应该采取用共享密钥对称加密，因为这样效率较高。这需要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pycrypto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之类高级加密算法库的支持，并有较高的编程难度。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用户名与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的对应问题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由于现在网络大多使用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DHCP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动态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地址，用户的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可能“一日多变”，这需要服务器定期确认客户端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的“存活状况”。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73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进展状况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在云服务器上配置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python3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环境，并将初步的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server.py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部署到云服务器。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 descr="C:\Users\62624\AppData\Roaming\Tencent\Users\626246221\QQ\WinTemp\RichOle\UDB({{O5`(_E50Y6Q7IUEAX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76335"/>
            <a:ext cx="5080000" cy="3208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490" y="2888412"/>
            <a:ext cx="5274310" cy="2983865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552924"/>
              </p:ext>
            </p:extLst>
          </p:nvPr>
        </p:nvGraphicFramePr>
        <p:xfrm>
          <a:off x="1854200" y="617696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635080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服务端运行效果展示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11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46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238</TotalTime>
  <Words>591</Words>
  <Application>Microsoft Office PowerPoint</Application>
  <PresentationFormat>宽屏</PresentationFormat>
  <Paragraphs>67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宋体</vt:lpstr>
      <vt:lpstr>Arial</vt:lpstr>
      <vt:lpstr>Office 主题​​</vt:lpstr>
      <vt:lpstr>私服聊天平台</vt:lpstr>
      <vt:lpstr>目标</vt:lpstr>
      <vt:lpstr>总体流程设计</vt:lpstr>
      <vt:lpstr>总体流程设计</vt:lpstr>
      <vt:lpstr>PowerPoint 演示文稿</vt:lpstr>
      <vt:lpstr>总体流程设计</vt:lpstr>
      <vt:lpstr>总体流程设计</vt:lpstr>
      <vt:lpstr>关键问题分析</vt:lpstr>
      <vt:lpstr>进展状况</vt:lpstr>
      <vt:lpstr>PowerPoint 演示文稿</vt:lpstr>
      <vt:lpstr>服务端</vt:lpstr>
      <vt:lpstr>实现登陆注册时密码RSA加密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私服聊天平台</dc:title>
  <dc:creator>周梨</dc:creator>
  <cp:lastModifiedBy>周梨</cp:lastModifiedBy>
  <cp:revision>42</cp:revision>
  <dcterms:created xsi:type="dcterms:W3CDTF">2018-05-09T07:01:42Z</dcterms:created>
  <dcterms:modified xsi:type="dcterms:W3CDTF">2018-06-08T04:35:25Z</dcterms:modified>
</cp:coreProperties>
</file>