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66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6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脱离</a:t>
            </a:r>
            <a:r>
              <a:rPr lang="en-US" altLang="zh-CN" dirty="0" smtClean="0"/>
              <a:t>JSX</a:t>
            </a:r>
            <a:r>
              <a:rPr lang="zh-CN" altLang="en-US" dirty="0" smtClean="0"/>
              <a:t>直接使用</a:t>
            </a:r>
            <a:r>
              <a:rPr lang="en-US" altLang="zh-CN" dirty="0" smtClean="0"/>
              <a:t>JS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7" y="1219200"/>
            <a:ext cx="7548963" cy="54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8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ECMAscript6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function()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console.log(11111);</a:t>
            </a:r>
          </a:p>
          <a:p>
            <a:pPr marL="0" indent="0">
              <a:buNone/>
            </a:pPr>
            <a:r>
              <a:rPr lang="en-US" dirty="0"/>
              <a:t>},1000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dirty="0"/>
              <a:t>var sum = </a:t>
            </a:r>
            <a:r>
              <a:rPr lang="pt-BR" dirty="0">
                <a:solidFill>
                  <a:srgbClr val="FF0000"/>
                </a:solidFill>
              </a:rPr>
              <a:t>function(num1, num2)</a:t>
            </a:r>
            <a:r>
              <a:rPr lang="pt-BR" dirty="0"/>
              <a:t> { return num1 + num2;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lambda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()=&gt;</a:t>
            </a:r>
            <a:r>
              <a:rPr lang="en-US" dirty="0"/>
              <a:t>{ </a:t>
            </a:r>
            <a:r>
              <a:rPr lang="en-US" dirty="0" smtClean="0"/>
              <a:t>  	console.log(11111</a:t>
            </a:r>
            <a:r>
              <a:rPr lang="en-US" dirty="0"/>
              <a:t>); },</a:t>
            </a:r>
            <a:r>
              <a:rPr lang="en-US" dirty="0" smtClean="0"/>
              <a:t>1000);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sum = </a:t>
            </a:r>
            <a:r>
              <a:rPr lang="pt-BR" dirty="0">
                <a:solidFill>
                  <a:srgbClr val="FF0000"/>
                </a:solidFill>
              </a:rPr>
              <a:t>(num1, num2) =&gt;</a:t>
            </a:r>
            <a:r>
              <a:rPr lang="pt-BR" dirty="0"/>
              <a:t> num1 + num2;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3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被测系统</a:t>
            </a:r>
            <a:r>
              <a:rPr lang="en-US" altLang="zh-CN" dirty="0"/>
              <a:t>(</a:t>
            </a:r>
            <a:r>
              <a:rPr lang="en-US" dirty="0"/>
              <a:t>fr-commerce-front-admin-sprint2.2_dev1(C&amp;C)/fr-commerce-front-admin-sprint2.2_dev2(admin)</a:t>
            </a:r>
          </a:p>
          <a:p>
            <a:r>
              <a:rPr lang="zh-CN" altLang="en-US" dirty="0"/>
              <a:t>以下操作需进入</a:t>
            </a:r>
            <a:r>
              <a:rPr lang="en-US" dirty="0"/>
              <a:t>app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初始化安装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2)</a:t>
            </a:r>
            <a:r>
              <a:rPr lang="zh-CN" altLang="en-US" dirty="0"/>
              <a:t>运行</a:t>
            </a:r>
          </a:p>
          <a:p>
            <a:r>
              <a:rPr lang="zh-CN" altLang="en-US" dirty="0"/>
              <a:t> </a:t>
            </a:r>
            <a:r>
              <a:rPr lang="en-US" dirty="0" err="1"/>
              <a:t>I.npm</a:t>
            </a:r>
            <a:r>
              <a:rPr lang="en-US" dirty="0"/>
              <a:t> run server</a:t>
            </a:r>
          </a:p>
          <a:p>
            <a:r>
              <a:rPr lang="en-US" dirty="0" err="1"/>
              <a:t>II.npm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6719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个项目的根目录下面，一般都有一个</a:t>
            </a:r>
            <a:r>
              <a:rPr lang="en-US" altLang="zh-CN" dirty="0" err="1"/>
              <a:t>package.json</a:t>
            </a:r>
            <a:r>
              <a:rPr lang="zh-CN" altLang="en-US" dirty="0"/>
              <a:t>文件，定义了这个项目所需要的各种模块，以及项目的配置信息（比如名称、版本、许可证等元数据）。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命令根据这个配置文件，自动下载所需的模块，也就是配置项目所需的运行和开发环境。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&lt;</a:t>
            </a:r>
            <a:r>
              <a:rPr lang="en-US" dirty="0" err="1"/>
              <a:t>package_name</a:t>
            </a:r>
            <a:r>
              <a:rPr lang="en-US" dirty="0"/>
              <a:t>&gt; --save </a:t>
            </a:r>
            <a:r>
              <a:rPr lang="zh-CN" altLang="en-US" dirty="0"/>
              <a:t>表示将这个包名及对应的版本添加到 </a:t>
            </a:r>
            <a:r>
              <a:rPr lang="en-US" dirty="0" err="1"/>
              <a:t>package.json</a:t>
            </a:r>
            <a:r>
              <a:rPr lang="zh-CN" altLang="en-US" dirty="0"/>
              <a:t>的 </a:t>
            </a:r>
            <a:r>
              <a:rPr lang="en-US" dirty="0"/>
              <a:t>dependencies</a:t>
            </a:r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package_name</a:t>
            </a:r>
            <a:r>
              <a:rPr lang="en-US" dirty="0"/>
              <a:t>&gt; --save-</a:t>
            </a:r>
            <a:r>
              <a:rPr lang="en-US" dirty="0" err="1"/>
              <a:t>dev</a:t>
            </a:r>
            <a:r>
              <a:rPr lang="en-US" dirty="0"/>
              <a:t> </a:t>
            </a:r>
            <a:r>
              <a:rPr lang="zh-CN" altLang="en-US" dirty="0"/>
              <a:t>表示将这个包名及对应的版本添加到 </a:t>
            </a:r>
            <a:r>
              <a:rPr lang="en-US" dirty="0" err="1"/>
              <a:t>package.json</a:t>
            </a:r>
            <a:r>
              <a:rPr lang="zh-CN" altLang="en-US" dirty="0"/>
              <a:t>的 </a:t>
            </a:r>
            <a:r>
              <a:rPr lang="en-US" dirty="0" err="1"/>
              <a:t>devDependencies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"scripts": {</a:t>
            </a:r>
          </a:p>
          <a:p>
            <a:r>
              <a:rPr lang="en-US" dirty="0"/>
              <a:t>    "start": </a:t>
            </a:r>
            <a:r>
              <a:rPr lang="en-US" i="1" dirty="0"/>
              <a:t>"node scripts/start.js",</a:t>
            </a:r>
          </a:p>
          <a:p>
            <a:r>
              <a:rPr lang="en-US" dirty="0"/>
              <a:t>    "build": </a:t>
            </a:r>
            <a:r>
              <a:rPr lang="en-US" i="1" dirty="0"/>
              <a:t>"node scripts/build.js",</a:t>
            </a:r>
          </a:p>
          <a:p>
            <a:r>
              <a:rPr lang="en-US" dirty="0"/>
              <a:t>    "demo": </a:t>
            </a:r>
            <a:r>
              <a:rPr lang="en-US" i="1" dirty="0"/>
              <a:t>"node scripts/demo.js",</a:t>
            </a:r>
          </a:p>
          <a:p>
            <a:r>
              <a:rPr lang="en-US" dirty="0"/>
              <a:t>    "test-coverage": </a:t>
            </a:r>
            <a:r>
              <a:rPr lang="en-US" i="1" dirty="0"/>
              <a:t>"node scripts/test.js --</a:t>
            </a:r>
            <a:r>
              <a:rPr lang="en-US" i="1" dirty="0" err="1"/>
              <a:t>env</a:t>
            </a:r>
            <a:r>
              <a:rPr lang="en-US" i="1" dirty="0"/>
              <a:t>=</a:t>
            </a:r>
            <a:r>
              <a:rPr lang="en-US" i="1" dirty="0" err="1"/>
              <a:t>jsdom</a:t>
            </a:r>
            <a:r>
              <a:rPr lang="en-US" i="1" dirty="0"/>
              <a:t> --coverage",</a:t>
            </a:r>
          </a:p>
          <a:p>
            <a:r>
              <a:rPr lang="en-US" dirty="0"/>
              <a:t>    "lint": </a:t>
            </a:r>
            <a:r>
              <a:rPr lang="en-US" i="1" dirty="0"/>
              <a:t>"</a:t>
            </a:r>
            <a:r>
              <a:rPr lang="en-US" i="1" dirty="0" err="1"/>
              <a:t>eslint</a:t>
            </a:r>
            <a:r>
              <a:rPr lang="en-US" i="1" dirty="0"/>
              <a:t> ./</a:t>
            </a:r>
            <a:r>
              <a:rPr lang="en-US" i="1" dirty="0" err="1"/>
              <a:t>src</a:t>
            </a:r>
            <a:r>
              <a:rPr lang="en-US" i="1" dirty="0"/>
              <a:t>",</a:t>
            </a:r>
          </a:p>
          <a:p>
            <a:r>
              <a:rPr lang="en-US" dirty="0"/>
              <a:t>    "test": </a:t>
            </a:r>
            <a:r>
              <a:rPr lang="en-US" i="1" dirty="0"/>
              <a:t>"node scripts/test.js --</a:t>
            </a:r>
            <a:r>
              <a:rPr lang="en-US" i="1" dirty="0" err="1"/>
              <a:t>env</a:t>
            </a:r>
            <a:r>
              <a:rPr lang="en-US" i="1" dirty="0"/>
              <a:t>=</a:t>
            </a:r>
            <a:r>
              <a:rPr lang="en-US" i="1" dirty="0" err="1"/>
              <a:t>jsdom</a:t>
            </a:r>
            <a:r>
              <a:rPr lang="en-US" i="1" dirty="0"/>
              <a:t> --no-cache",</a:t>
            </a:r>
          </a:p>
          <a:p>
            <a:r>
              <a:rPr lang="en-US" dirty="0"/>
              <a:t>    "server": </a:t>
            </a:r>
            <a:r>
              <a:rPr lang="en-US" i="1" dirty="0"/>
              <a:t>"</a:t>
            </a:r>
            <a:r>
              <a:rPr lang="en-US" i="1" dirty="0" err="1"/>
              <a:t>json</a:t>
            </a:r>
            <a:r>
              <a:rPr lang="en-US" i="1" dirty="0"/>
              <a:t>-server --watch </a:t>
            </a:r>
            <a:r>
              <a:rPr lang="en-US" i="1" dirty="0" err="1"/>
              <a:t>db.json</a:t>
            </a:r>
            <a:r>
              <a:rPr lang="en-US" i="1" dirty="0"/>
              <a:t> -p3001",</a:t>
            </a:r>
          </a:p>
          <a:p>
            <a:r>
              <a:rPr lang="en-US" dirty="0"/>
              <a:t>    "doc": </a:t>
            </a:r>
            <a:r>
              <a:rPr lang="en-US" i="1" dirty="0"/>
              <a:t>"</a:t>
            </a:r>
            <a:r>
              <a:rPr lang="en-US" i="1" dirty="0" err="1"/>
              <a:t>jsdoc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 -r -d docs"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8325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9006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51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"start": </a:t>
            </a:r>
            <a:r>
              <a:rPr lang="en-US" i="1" dirty="0"/>
              <a:t>"node </a:t>
            </a:r>
            <a:r>
              <a:rPr lang="en-US" i="1" dirty="0" smtClean="0"/>
              <a:t>scripts/start.js“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devServer</a:t>
            </a:r>
            <a:r>
              <a:rPr lang="en-US" dirty="0"/>
              <a:t> = new </a:t>
            </a:r>
            <a:r>
              <a:rPr lang="en-US" dirty="0" err="1"/>
              <a:t>WebpackDevServer</a:t>
            </a:r>
            <a:r>
              <a:rPr lang="en-US" dirty="0"/>
              <a:t>(compiler, </a:t>
            </a:r>
            <a:r>
              <a:rPr lang="en-US" dirty="0" err="1"/>
              <a:t>serverConfig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 Launch </a:t>
            </a:r>
            <a:r>
              <a:rPr lang="en-US" dirty="0" err="1"/>
              <a:t>WebpackDevServer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devServer.listen</a:t>
            </a:r>
            <a:r>
              <a:rPr lang="en-US" dirty="0"/>
              <a:t>(port, HOST, err =&gt; {</a:t>
            </a:r>
          </a:p>
          <a:p>
            <a:pPr marL="0" indent="0">
              <a:buNone/>
            </a:pPr>
            <a:r>
              <a:rPr lang="en-US" dirty="0"/>
              <a:t>      if (err) {</a:t>
            </a:r>
          </a:p>
          <a:p>
            <a:pPr marL="0" indent="0">
              <a:buNone/>
            </a:pPr>
            <a:r>
              <a:rPr lang="en-US" dirty="0"/>
              <a:t>        return console.log(err);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isInteractive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clearConsole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console.log(</a:t>
            </a:r>
            <a:r>
              <a:rPr lang="en-US" dirty="0" err="1"/>
              <a:t>chalk.cyan</a:t>
            </a:r>
            <a:r>
              <a:rPr lang="en-US" dirty="0"/>
              <a:t>('Starting the development server...\n'));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openBrowser</a:t>
            </a:r>
            <a:r>
              <a:rPr lang="en-US" dirty="0"/>
              <a:t>(</a:t>
            </a:r>
            <a:r>
              <a:rPr lang="en-US" dirty="0" err="1"/>
              <a:t>urls.localUrlForBrowser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r>
              <a:rPr lang="en-US" dirty="0"/>
              <a:t>"start": </a:t>
            </a:r>
            <a:r>
              <a:rPr lang="en-US" i="1" dirty="0"/>
              <a:t>"</a:t>
            </a:r>
            <a:r>
              <a:rPr lang="en-US" i="1" dirty="0" err="1"/>
              <a:t>webpack</a:t>
            </a:r>
            <a:r>
              <a:rPr lang="en-US" i="1" dirty="0"/>
              <a:t>-</a:t>
            </a:r>
            <a:r>
              <a:rPr lang="en-US" i="1" dirty="0" err="1"/>
              <a:t>dev</a:t>
            </a:r>
            <a:r>
              <a:rPr lang="en-US" i="1" dirty="0"/>
              <a:t>-server --hot --progress --colors --host 0.0.0.0"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 Admin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724400" cy="527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0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 Admin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, NPM, Server, React 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FR Admin </a:t>
            </a:r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r>
              <a:rPr lang="zh-CN" altLang="en-US" dirty="0" smtClean="0"/>
              <a:t>如何从头创建一个自己的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的模块化思想</a:t>
            </a:r>
            <a:endParaRPr lang="en-US" altLang="zh-CN" dirty="0" smtClean="0"/>
          </a:p>
          <a:p>
            <a:r>
              <a:rPr lang="zh-CN" altLang="en-US" dirty="0"/>
              <a:t>什</a:t>
            </a:r>
            <a:r>
              <a:rPr lang="zh-CN" altLang="en-US" dirty="0" smtClean="0"/>
              <a:t>么是</a:t>
            </a:r>
            <a:r>
              <a:rPr lang="en-US" altLang="zh-CN" dirty="0" smtClean="0"/>
              <a:t>JSX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Index.html/index.js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&lt;div id=</a:t>
            </a:r>
            <a:r>
              <a:rPr lang="en-US" i="1" dirty="0"/>
              <a:t>"root"&gt;&lt;/div</a:t>
            </a:r>
            <a:r>
              <a:rPr lang="en-US" i="1" dirty="0" smtClean="0"/>
              <a:t>&gt;</a:t>
            </a:r>
          </a:p>
          <a:p>
            <a:r>
              <a:rPr lang="en-US" dirty="0"/>
              <a:t>render(</a:t>
            </a:r>
          </a:p>
          <a:p>
            <a:pPr marL="0" indent="0">
              <a:buNone/>
            </a:pPr>
            <a:r>
              <a:rPr lang="en-US" dirty="0"/>
              <a:t>    &lt;Provider store={store}&gt;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ErrorBoundary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&lt;Header /&gt;</a:t>
            </a:r>
          </a:p>
          <a:p>
            <a:pPr marL="0" indent="0">
              <a:buNone/>
            </a:pPr>
            <a:r>
              <a:rPr lang="en-US" dirty="0"/>
              <a:t>        &lt;Main /&gt;</a:t>
            </a:r>
          </a:p>
          <a:p>
            <a:pPr marL="0" indent="0">
              <a:buNone/>
            </a:pPr>
            <a:r>
              <a:rPr lang="en-US" dirty="0"/>
              <a:t>        &lt;Footer /&gt;</a:t>
            </a:r>
          </a:p>
          <a:p>
            <a:pPr marL="0" indent="0">
              <a:buNone/>
            </a:pPr>
            <a:r>
              <a:rPr lang="en-US" dirty="0"/>
              <a:t>        {/* material-components-web JavaScript */}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  <a:r>
              <a:rPr lang="en-US" dirty="0" err="1"/>
              <a:t>mdc.autoInit</a:t>
            </a:r>
            <a:r>
              <a:rPr lang="en-US" dirty="0"/>
              <a:t>()&lt;/script&gt;</a:t>
            </a:r>
          </a:p>
          <a:p>
            <a:pPr marL="0" indent="0">
              <a:buNone/>
            </a:pPr>
            <a:r>
              <a:rPr lang="en-US" dirty="0"/>
              <a:t>      &lt;/</a:t>
            </a:r>
            <a:r>
              <a:rPr lang="en-US" dirty="0" err="1"/>
              <a:t>ErrorBoundary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&lt;/Provider&gt;,</a:t>
            </a:r>
          </a:p>
          <a:p>
            <a:pPr marL="0" indent="0">
              <a:buNone/>
            </a:pPr>
            <a:r>
              <a:rPr lang="en-US" dirty="0"/>
              <a:t>    root</a:t>
            </a:r>
          </a:p>
          <a:p>
            <a:pPr marL="0" indent="0">
              <a:buNone/>
            </a:pPr>
            <a:r>
              <a:rPr lang="en-US" dirty="0"/>
              <a:t>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9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63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6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78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8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734469"/>
            <a:ext cx="23241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1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render: </a:t>
            </a:r>
            <a:r>
              <a:rPr lang="en-US" b="1" dirty="0"/>
              <a:t>function()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return (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headerDiv</a:t>
            </a:r>
            <a:r>
              <a:rPr lang="en-US" dirty="0"/>
              <a:t>"&gt;&lt;Header /&gt;&lt;/div&gt;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centerDiv</a:t>
            </a:r>
            <a:r>
              <a:rPr lang="en-US" dirty="0"/>
              <a:t>" style={{padding:60}}&gt;</a:t>
            </a:r>
          </a:p>
          <a:p>
            <a:pPr marL="0" indent="0">
              <a:buNone/>
            </a:pPr>
            <a:r>
              <a:rPr lang="en-US" dirty="0"/>
              <a:t>&lt;Switch&gt;</a:t>
            </a:r>
          </a:p>
          <a:p>
            <a:pPr marL="0" indent="0">
              <a:buNone/>
            </a:pPr>
            <a:r>
              <a:rPr lang="en-US" dirty="0"/>
              <a:t>      &lt;Route exact path='/public/' component={Login}/&gt;</a:t>
            </a:r>
          </a:p>
          <a:p>
            <a:pPr marL="0" indent="0">
              <a:buNone/>
            </a:pPr>
            <a:r>
              <a:rPr lang="en-US" dirty="0"/>
              <a:t>      &lt;Route exact path='/public/Projects' component={Projects}/&gt;</a:t>
            </a:r>
          </a:p>
          <a:p>
            <a:pPr marL="0" indent="0">
              <a:buNone/>
            </a:pPr>
            <a:r>
              <a:rPr lang="en-US" dirty="0"/>
              <a:t>      &lt;Route exact path='/public/Dashboard' component={Dashboard}/&gt;</a:t>
            </a:r>
          </a:p>
          <a:p>
            <a:pPr marL="0" indent="0">
              <a:buNone/>
            </a:pPr>
            <a:r>
              <a:rPr lang="en-US" dirty="0"/>
              <a:t>      &lt;Redirect from='' to="/public/" /&gt;</a:t>
            </a:r>
          </a:p>
          <a:p>
            <a:pPr marL="0" indent="0">
              <a:buNone/>
            </a:pPr>
            <a:r>
              <a:rPr lang="en-US" dirty="0"/>
              <a:t>    &lt;/Switch&gt;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footerDiv</a:t>
            </a:r>
            <a:r>
              <a:rPr lang="en-US" dirty="0"/>
              <a:t>"&gt;&lt;Footer /&gt;&lt;/div&gt;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组件的生命周期可分成三个状态：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Mounting</a:t>
            </a:r>
            <a:r>
              <a:rPr lang="en-US" dirty="0"/>
              <a:t>：</a:t>
            </a:r>
            <a:r>
              <a:rPr lang="zh-CN" altLang="en-US" dirty="0"/>
              <a:t>已插入真实 </a:t>
            </a:r>
            <a:r>
              <a:rPr lang="en-US" dirty="0"/>
              <a:t>DOM</a:t>
            </a:r>
          </a:p>
          <a:p>
            <a:pPr latinLnBrk="1"/>
            <a:r>
              <a:rPr lang="en-US" dirty="0"/>
              <a:t>Updating：</a:t>
            </a:r>
            <a:r>
              <a:rPr lang="zh-CN" altLang="en-US" dirty="0"/>
              <a:t>正在被重新渲染</a:t>
            </a:r>
          </a:p>
          <a:p>
            <a:pPr latinLnBrk="1"/>
            <a:r>
              <a:rPr lang="en-US" dirty="0" err="1"/>
              <a:t>Unmounting</a:t>
            </a:r>
            <a:r>
              <a:rPr lang="en-US" dirty="0"/>
              <a:t>：</a:t>
            </a:r>
            <a:r>
              <a:rPr lang="zh-CN" altLang="en-US" dirty="0"/>
              <a:t>已移出真实 </a:t>
            </a:r>
            <a:r>
              <a:rPr lang="en-US" dirty="0"/>
              <a:t>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生命周期的方法有：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1"/>
            <a:r>
              <a:rPr lang="en-US" b="1" dirty="0" err="1"/>
              <a:t>componentWillMount</a:t>
            </a:r>
            <a:r>
              <a:rPr lang="en-US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</a:p>
          <a:p>
            <a:pPr latinLnBrk="1"/>
            <a:r>
              <a:rPr lang="en-US" b="1" dirty="0" err="1"/>
              <a:t>componentDidMount</a:t>
            </a:r>
            <a:r>
              <a:rPr lang="en-US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dirty="0"/>
              <a:t>DOM</a:t>
            </a:r>
            <a:r>
              <a:rPr lang="zh-CN" altLang="en-US" dirty="0"/>
              <a:t>结构，可以通过</a:t>
            </a:r>
            <a:r>
              <a:rPr lang="en-US" dirty="0" err="1"/>
              <a:t>this.getDOMNode</a:t>
            </a:r>
            <a:r>
              <a:rPr lang="en-US" dirty="0"/>
              <a:t>()</a:t>
            </a:r>
            <a:r>
              <a:rPr lang="zh-CN" altLang="en-US" dirty="0"/>
              <a:t>来进行访问。 如果你想和其他</a:t>
            </a:r>
            <a:r>
              <a:rPr lang="en-US" dirty="0"/>
              <a:t>JavaScript</a:t>
            </a:r>
            <a:r>
              <a:rPr lang="zh-CN" altLang="en-US" dirty="0"/>
              <a:t>框架一起使用，可以在这个方法中调用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zh-CN" altLang="en-US" dirty="0"/>
              <a:t>或者发送</a:t>
            </a:r>
            <a:r>
              <a:rPr lang="en-US" dirty="0"/>
              <a:t>AJAX</a:t>
            </a:r>
            <a:r>
              <a:rPr lang="zh-CN" altLang="en-US" dirty="0"/>
              <a:t>请求等操作</a:t>
            </a:r>
            <a:r>
              <a:rPr lang="en-US" altLang="zh-CN" dirty="0"/>
              <a:t>(</a:t>
            </a:r>
            <a:r>
              <a:rPr lang="zh-CN" altLang="en-US" dirty="0"/>
              <a:t>防止异部操作阻塞</a:t>
            </a:r>
            <a:r>
              <a:rPr lang="en-US" dirty="0"/>
              <a:t>UI)。</a:t>
            </a:r>
          </a:p>
          <a:p>
            <a:pPr latinLnBrk="1"/>
            <a:r>
              <a:rPr lang="en-US" b="1" dirty="0" err="1"/>
              <a:t>componentWillReceiveProps</a:t>
            </a:r>
            <a:r>
              <a:rPr lang="en-US" dirty="0"/>
              <a:t> </a:t>
            </a:r>
            <a:r>
              <a:rPr lang="zh-CN" altLang="en-US" dirty="0"/>
              <a:t>在组件接收到一个新的 </a:t>
            </a:r>
            <a:r>
              <a:rPr lang="en-US" dirty="0"/>
              <a:t>prop (</a:t>
            </a:r>
            <a:r>
              <a:rPr lang="zh-CN" altLang="en-US" dirty="0"/>
              <a:t>更新后</a:t>
            </a:r>
            <a:r>
              <a:rPr lang="en-US" altLang="zh-CN" dirty="0"/>
              <a:t>)</a:t>
            </a:r>
            <a:r>
              <a:rPr lang="zh-CN" altLang="en-US" dirty="0"/>
              <a:t>时被调用。这个方法在初始化</a:t>
            </a:r>
            <a:r>
              <a:rPr lang="en-US" dirty="0"/>
              <a:t>render</a:t>
            </a:r>
            <a:r>
              <a:rPr lang="zh-CN" altLang="en-US" dirty="0"/>
              <a:t>时不会被调用。</a:t>
            </a:r>
          </a:p>
          <a:p>
            <a:pPr latinLnBrk="1"/>
            <a:r>
              <a:rPr lang="en-US" b="1" dirty="0" err="1"/>
              <a:t>shouldComponentUpdate</a:t>
            </a:r>
            <a:r>
              <a:rPr lang="en-US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dirty="0"/>
              <a:t>props</a:t>
            </a:r>
            <a:r>
              <a:rPr lang="zh-CN" altLang="en-US" dirty="0"/>
              <a:t>或者</a:t>
            </a:r>
            <a:r>
              <a:rPr lang="en-US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可以在你确认不需要更新组件时使用。</a:t>
            </a:r>
          </a:p>
          <a:p>
            <a:pPr latinLnBrk="1"/>
            <a:r>
              <a:rPr lang="en-US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dirty="0"/>
              <a:t>props</a:t>
            </a:r>
            <a:r>
              <a:rPr lang="zh-CN" altLang="en-US" dirty="0"/>
              <a:t>或者</a:t>
            </a:r>
            <a:r>
              <a:rPr lang="en-US" dirty="0"/>
              <a:t>state</a:t>
            </a:r>
            <a:r>
              <a:rPr lang="zh-CN" altLang="en-US" dirty="0"/>
              <a:t>但还没有</a:t>
            </a:r>
            <a:r>
              <a:rPr lang="en-US" dirty="0"/>
              <a:t>render</a:t>
            </a:r>
            <a:r>
              <a:rPr lang="zh-CN" altLang="en-US" dirty="0"/>
              <a:t>时被调用。在初始化时不会被调用。</a:t>
            </a:r>
          </a:p>
          <a:p>
            <a:pPr latinLnBrk="1"/>
            <a:r>
              <a:rPr lang="en-US" b="1" dirty="0" err="1"/>
              <a:t>componentDidUpdate</a:t>
            </a:r>
            <a:r>
              <a:rPr lang="en-US" dirty="0"/>
              <a:t> </a:t>
            </a:r>
            <a:r>
              <a:rPr lang="zh-CN" altLang="en-US" dirty="0"/>
              <a:t>在组件完成更新后立即调用。在初始化时不会被调用。</a:t>
            </a:r>
          </a:p>
          <a:p>
            <a:pPr latinLnBrk="1"/>
            <a:r>
              <a:rPr lang="en-US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dirty="0"/>
              <a:t>DOM </a:t>
            </a:r>
            <a:r>
              <a:rPr lang="zh-CN" altLang="en-US"/>
              <a:t>中移除的时候立刻被调用。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Node.js </a:t>
            </a:r>
            <a:r>
              <a:rPr lang="zh-CN" altLang="en-US" dirty="0"/>
              <a:t>就是运行在服务端的 </a:t>
            </a:r>
            <a:r>
              <a:rPr lang="en-US" dirty="0" smtClean="0"/>
              <a:t>JavaScript(java)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dirty="0" smtClean="0"/>
              <a:t>-server</a:t>
            </a:r>
            <a:r>
              <a:rPr lang="zh-CN" altLang="en-US" dirty="0"/>
              <a:t>是一个小型的</a:t>
            </a:r>
            <a:r>
              <a:rPr lang="en-US" dirty="0"/>
              <a:t>Node.js </a:t>
            </a:r>
            <a:r>
              <a:rPr lang="en-US" dirty="0" smtClean="0"/>
              <a:t>Express</a:t>
            </a:r>
            <a:r>
              <a:rPr lang="zh-CN" altLang="en-US" dirty="0"/>
              <a:t>服务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(tomcat)</a:t>
            </a:r>
            <a:endParaRPr lang="en-US" altLang="zh-CN" dirty="0"/>
          </a:p>
          <a:p>
            <a:r>
              <a:rPr lang="en-US" dirty="0"/>
              <a:t> NPM</a:t>
            </a:r>
            <a:r>
              <a:rPr lang="zh-CN" altLang="en-US" dirty="0"/>
              <a:t>是随同</a:t>
            </a:r>
            <a:r>
              <a:rPr lang="en-US" dirty="0" err="1"/>
              <a:t>NodeJS</a:t>
            </a:r>
            <a:r>
              <a:rPr lang="zh-CN" altLang="en-US" dirty="0"/>
              <a:t>一起安装的包管理工</a:t>
            </a:r>
            <a:r>
              <a:rPr lang="zh-CN" altLang="en-US" dirty="0" smtClean="0"/>
              <a:t>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React</a:t>
            </a:r>
            <a:r>
              <a:rPr lang="zh-CN" altLang="en-US" dirty="0"/>
              <a:t>主要用于构建</a:t>
            </a:r>
            <a:r>
              <a:rPr lang="en-US" dirty="0" smtClean="0"/>
              <a:t>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44" y="1600200"/>
            <a:ext cx="4753112" cy="4525963"/>
          </a:xfrm>
        </p:spPr>
      </p:pic>
    </p:spTree>
    <p:extLst>
      <p:ext uri="{BB962C8B-B14F-4D97-AF65-F5344CB8AC3E}">
        <p14:creationId xmlns:p14="http://schemas.microsoft.com/office/powerpoint/2010/main" val="300776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zh-CN" altLang="en-US" dirty="0"/>
              <a:t>每线程</a:t>
            </a:r>
            <a:r>
              <a:rPr lang="en-US" altLang="zh-CN" dirty="0"/>
              <a:t>/</a:t>
            </a:r>
            <a:r>
              <a:rPr lang="zh-CN" altLang="en-US" dirty="0"/>
              <a:t>每请求的方式目前还被</a:t>
            </a:r>
            <a:r>
              <a:rPr lang="en-US" altLang="zh-CN" dirty="0"/>
              <a:t>Apache</a:t>
            </a:r>
            <a:r>
              <a:rPr lang="zh-CN" altLang="en-US" dirty="0"/>
              <a:t>所采用</a:t>
            </a:r>
            <a:r>
              <a:rPr lang="en-US" altLang="zh-CN" dirty="0"/>
              <a:t>. Node</a:t>
            </a:r>
            <a:r>
              <a:rPr lang="zh-CN" altLang="en-US" dirty="0"/>
              <a:t>通过事件驱动的方式处理请求</a:t>
            </a:r>
            <a:r>
              <a:rPr lang="en-US" altLang="zh-CN" dirty="0"/>
              <a:t>,</a:t>
            </a:r>
            <a:r>
              <a:rPr lang="zh-CN" altLang="en-US" dirty="0"/>
              <a:t>无须为每个请求创建额外的对应线程</a:t>
            </a:r>
            <a:r>
              <a:rPr lang="en-US" altLang="zh-CN" dirty="0"/>
              <a:t>, </a:t>
            </a:r>
            <a:r>
              <a:rPr lang="zh-CN" altLang="en-US" dirty="0"/>
              <a:t>可以省掉创建线程和销毁线程的开销</a:t>
            </a:r>
            <a:r>
              <a:rPr lang="en-US" altLang="zh-CN" dirty="0"/>
              <a:t>, </a:t>
            </a:r>
            <a:r>
              <a:rPr lang="zh-CN" altLang="en-US" dirty="0"/>
              <a:t>同时操作系统在调度任务时</a:t>
            </a:r>
            <a:r>
              <a:rPr lang="en-US" altLang="zh-CN" dirty="0"/>
              <a:t>,</a:t>
            </a:r>
            <a:r>
              <a:rPr lang="zh-CN" altLang="en-US" dirty="0"/>
              <a:t>因为线程较少</a:t>
            </a:r>
            <a:r>
              <a:rPr lang="en-US" altLang="zh-CN" dirty="0"/>
              <a:t>, </a:t>
            </a:r>
            <a:r>
              <a:rPr lang="zh-CN" altLang="en-US" dirty="0"/>
              <a:t>上下文切换的代价很低</a:t>
            </a:r>
            <a:r>
              <a:rPr lang="en-US" altLang="zh-CN" dirty="0"/>
              <a:t>. </a:t>
            </a:r>
            <a:r>
              <a:rPr lang="zh-CN" altLang="en-US" dirty="0"/>
              <a:t>这使得服务器能够有条不紊地处理请求</a:t>
            </a:r>
            <a:r>
              <a:rPr lang="en-US" altLang="zh-CN" dirty="0"/>
              <a:t>, </a:t>
            </a:r>
            <a:r>
              <a:rPr lang="zh-CN" altLang="en-US" dirty="0"/>
              <a:t>即使在大量连接的情况下</a:t>
            </a:r>
            <a:r>
              <a:rPr lang="en-US" altLang="zh-CN" dirty="0"/>
              <a:t>,</a:t>
            </a:r>
            <a:r>
              <a:rPr lang="zh-CN" altLang="en-US" dirty="0"/>
              <a:t>也不受线程上下文切换开销的影</a:t>
            </a:r>
            <a:r>
              <a:rPr lang="zh-CN" altLang="en-US" dirty="0" smtClean="0"/>
              <a:t>响</a:t>
            </a:r>
            <a:endParaRPr lang="en-US" altLang="zh-CN" dirty="0" smtClean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点也很明显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无法胜任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密集型工作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228600"/>
            <a:ext cx="7241540" cy="5897563"/>
          </a:xfrm>
        </p:spPr>
      </p:pic>
    </p:spTree>
    <p:extLst>
      <p:ext uri="{BB962C8B-B14F-4D97-AF65-F5344CB8AC3E}">
        <p14:creationId xmlns:p14="http://schemas.microsoft.com/office/powerpoint/2010/main" val="218707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23900"/>
            <a:ext cx="2343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52800" y="1371600"/>
            <a:ext cx="2286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js</a:t>
            </a:r>
            <a:endParaRPr lang="en-US" sz="1400" dirty="0" smtClean="0"/>
          </a:p>
          <a:p>
            <a:pPr algn="ctr"/>
            <a:r>
              <a:rPr lang="en-US" sz="1400" dirty="0" smtClean="0"/>
              <a:t>Middle </a:t>
            </a:r>
            <a:r>
              <a:rPr lang="en-US" sz="1400" dirty="0" err="1" smtClean="0"/>
              <a:t>js</a:t>
            </a:r>
            <a:endParaRPr lang="en-US" sz="1400" dirty="0" smtClean="0"/>
          </a:p>
          <a:p>
            <a:pPr algn="ctr"/>
            <a:r>
              <a:rPr lang="en-US" sz="1400" dirty="0" smtClean="0"/>
              <a:t>Footer </a:t>
            </a:r>
            <a:r>
              <a:rPr lang="en-US" sz="1400" dirty="0" err="1" smtClean="0"/>
              <a:t>js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533400"/>
            <a:ext cx="2286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jsp</a:t>
            </a:r>
            <a:endParaRPr lang="en-US" sz="1400" dirty="0" smtClean="0"/>
          </a:p>
          <a:p>
            <a:pPr algn="ctr"/>
            <a:r>
              <a:rPr lang="en-US" sz="1400" dirty="0" smtClean="0"/>
              <a:t>Middle </a:t>
            </a:r>
            <a:r>
              <a:rPr lang="en-US" sz="1400" dirty="0" err="1"/>
              <a:t>jsp</a:t>
            </a:r>
            <a:endParaRPr lang="en-US" sz="1400" dirty="0" smtClean="0"/>
          </a:p>
          <a:p>
            <a:pPr algn="ctr"/>
            <a:r>
              <a:rPr lang="en-US" sz="1400" dirty="0" smtClean="0"/>
              <a:t>Footer </a:t>
            </a:r>
            <a:r>
              <a:rPr lang="en-US" sz="1400" dirty="0" err="1"/>
              <a:t>jsp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62058" y="2209800"/>
            <a:ext cx="2286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css</a:t>
            </a:r>
            <a:endParaRPr lang="en-US" sz="1400" dirty="0" smtClean="0"/>
          </a:p>
          <a:p>
            <a:pPr algn="ctr"/>
            <a:r>
              <a:rPr lang="en-US" sz="1400" dirty="0" smtClean="0"/>
              <a:t>Middle </a:t>
            </a:r>
            <a:r>
              <a:rPr lang="en-US" sz="1400" dirty="0" err="1"/>
              <a:t>css</a:t>
            </a:r>
            <a:endParaRPr lang="en-US" sz="1400" dirty="0" smtClean="0"/>
          </a:p>
          <a:p>
            <a:pPr algn="ctr"/>
            <a:r>
              <a:rPr lang="en-US" sz="1400" dirty="0" smtClean="0"/>
              <a:t>Footer </a:t>
            </a:r>
            <a:r>
              <a:rPr lang="en-US" sz="1400" dirty="0" err="1"/>
              <a:t>css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69892" y="4625767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Middle </a:t>
            </a:r>
            <a:r>
              <a:rPr lang="en-US" sz="1400" dirty="0" err="1" smtClean="0"/>
              <a:t>jsp</a:t>
            </a:r>
            <a:endParaRPr lang="en-US" sz="1400" dirty="0"/>
          </a:p>
          <a:p>
            <a:pPr algn="ctr"/>
            <a:r>
              <a:rPr lang="en-US" sz="1400" dirty="0"/>
              <a:t>Middle </a:t>
            </a:r>
            <a:r>
              <a:rPr lang="en-US" sz="1400" dirty="0" err="1" smtClean="0"/>
              <a:t>js</a:t>
            </a:r>
            <a:endParaRPr lang="en-US" sz="1400" dirty="0"/>
          </a:p>
          <a:p>
            <a:pPr algn="ctr"/>
            <a:r>
              <a:rPr lang="en-US" sz="1400" dirty="0"/>
              <a:t>Middle </a:t>
            </a:r>
            <a:r>
              <a:rPr lang="en-US" sz="1400" dirty="0" err="1" smtClean="0"/>
              <a:t>css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369892" y="3787567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jsp</a:t>
            </a:r>
            <a:endParaRPr lang="en-US" sz="1400" dirty="0" smtClean="0"/>
          </a:p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js</a:t>
            </a:r>
            <a:endParaRPr lang="en-US" sz="1400" dirty="0" smtClean="0"/>
          </a:p>
          <a:p>
            <a:pPr algn="ctr"/>
            <a:r>
              <a:rPr lang="en-US" sz="1400" dirty="0" smtClean="0"/>
              <a:t>Header </a:t>
            </a:r>
            <a:r>
              <a:rPr lang="en-US" sz="1400" dirty="0" err="1" smtClean="0"/>
              <a:t>css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379150" y="5463967"/>
            <a:ext cx="2286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Footer </a:t>
            </a:r>
            <a:r>
              <a:rPr lang="en-US" sz="1400" dirty="0" err="1" smtClean="0"/>
              <a:t>jsp</a:t>
            </a:r>
            <a:endParaRPr lang="en-US" sz="1400" dirty="0"/>
          </a:p>
          <a:p>
            <a:pPr algn="ctr"/>
            <a:r>
              <a:rPr lang="en-US" sz="1400" dirty="0"/>
              <a:t>Footer </a:t>
            </a:r>
            <a:r>
              <a:rPr lang="en-US" sz="1400" dirty="0" err="1" smtClean="0"/>
              <a:t>js</a:t>
            </a:r>
            <a:endParaRPr lang="en-US" sz="1400" dirty="0"/>
          </a:p>
          <a:p>
            <a:pPr algn="ctr"/>
            <a:r>
              <a:rPr lang="en-US" sz="1400" dirty="0"/>
              <a:t>Footer </a:t>
            </a:r>
            <a:r>
              <a:rPr lang="en-US" sz="1400" dirty="0" err="1" smtClean="0"/>
              <a:t>css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018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来替代常规的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JSX </a:t>
            </a:r>
            <a:r>
              <a:rPr lang="zh-CN" altLang="en-US" dirty="0"/>
              <a:t>是一个看起来很像 </a:t>
            </a:r>
            <a:r>
              <a:rPr lang="en-US" altLang="zh-CN" dirty="0"/>
              <a:t>XML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语法扩展。</a:t>
            </a:r>
          </a:p>
          <a:p>
            <a:endParaRPr lang="zh-CN" altLang="en-US" dirty="0"/>
          </a:p>
          <a:p>
            <a:r>
              <a:rPr lang="zh-CN" altLang="en-US" dirty="0"/>
              <a:t>我们不需要一定使用 </a:t>
            </a:r>
            <a:r>
              <a:rPr lang="en-US" altLang="zh-CN" dirty="0"/>
              <a:t>JSX</a:t>
            </a:r>
            <a:r>
              <a:rPr lang="zh-CN" altLang="en-US" dirty="0"/>
              <a:t>，但它有以下优点：</a:t>
            </a:r>
          </a:p>
          <a:p>
            <a:endParaRPr lang="zh-CN" altLang="en-US" dirty="0"/>
          </a:p>
          <a:p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</a:p>
          <a:p>
            <a:r>
              <a:rPr lang="zh-CN" altLang="en-US" dirty="0"/>
              <a:t>它是类型安全的，在编译过程中就能发现错误。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dirty="0"/>
              <a:t>&lt;div </a:t>
            </a:r>
            <a:r>
              <a:rPr lang="en-US" dirty="0" err="1"/>
              <a:t>className</a:t>
            </a:r>
            <a:r>
              <a:rPr lang="en-US" dirty="0"/>
              <a:t>="collapse </a:t>
            </a:r>
            <a:r>
              <a:rPr lang="en-US" dirty="0" err="1"/>
              <a:t>navbar</a:t>
            </a:r>
            <a:r>
              <a:rPr lang="en-US" dirty="0"/>
              <a:t>-collapse" id="</a:t>
            </a:r>
            <a:r>
              <a:rPr lang="en-US" dirty="0" err="1"/>
              <a:t>navbarCollapse</a:t>
            </a:r>
            <a:r>
              <a:rPr lang="en-US" dirty="0"/>
              <a:t>"&gt;</a:t>
            </a:r>
          </a:p>
          <a:p>
            <a:r>
              <a:rPr lang="en-US" dirty="0"/>
              <a:t>&lt;div  style={{paddingTop:45}}&gt;Project:&lt;/div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2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CreateNewIssueButton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……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LoginDiv</a:t>
            </a:r>
            <a:r>
              <a:rPr lang="en-US" dirty="0"/>
              <a:t> = </a:t>
            </a:r>
            <a:r>
              <a:rPr lang="en-US" dirty="0" err="1"/>
              <a:t>React.createClass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  ……</a:t>
            </a:r>
          </a:p>
          <a:p>
            <a:r>
              <a:rPr lang="en-US" dirty="0" smtClean="0"/>
              <a:t>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977</Words>
  <Application>Microsoft Office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React</vt:lpstr>
      <vt:lpstr>Questions</vt:lpstr>
      <vt:lpstr>PowerPoint Presentation</vt:lpstr>
      <vt:lpstr>异步IO</vt:lpstr>
      <vt:lpstr>PowerPoint Presentation</vt:lpstr>
      <vt:lpstr>PowerPoint Presentation</vt:lpstr>
      <vt:lpstr>PowerPoint Presentation</vt:lpstr>
      <vt:lpstr>JSX</vt:lpstr>
      <vt:lpstr>PowerPoint Presentation</vt:lpstr>
      <vt:lpstr>脱离JSX直接使用JS</vt:lpstr>
      <vt:lpstr>ECMAscript6</vt:lpstr>
      <vt:lpstr>PowerPoint Presentation</vt:lpstr>
      <vt:lpstr>启动Admin应用</vt:lpstr>
      <vt:lpstr>Npm install</vt:lpstr>
      <vt:lpstr>npm run server</vt:lpstr>
      <vt:lpstr>PowerPoint Presentation</vt:lpstr>
      <vt:lpstr>npm start</vt:lpstr>
      <vt:lpstr>FR Admin</vt:lpstr>
      <vt:lpstr>FR Admin</vt:lpstr>
      <vt:lpstr>Index.html/index.js</vt:lpstr>
      <vt:lpstr>PowerPoint Presentation</vt:lpstr>
      <vt:lpstr>PowerPoint Presentation</vt:lpstr>
      <vt:lpstr>Router</vt:lpstr>
      <vt:lpstr>react-router-dom</vt:lpstr>
      <vt:lpstr>组件的生命周期可分成三个状态：</vt:lpstr>
      <vt:lpstr>生命周期的方法有：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</dc:creator>
  <cp:lastModifiedBy>Lizhe</cp:lastModifiedBy>
  <cp:revision>41</cp:revision>
  <dcterms:created xsi:type="dcterms:W3CDTF">2006-08-16T00:00:00Z</dcterms:created>
  <dcterms:modified xsi:type="dcterms:W3CDTF">2018-02-26T07:54:01Z</dcterms:modified>
</cp:coreProperties>
</file>