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80" r:id="rId24"/>
    <p:sldId id="277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92762"/>
          </a:xfrm>
        </p:spPr>
        <p:txBody>
          <a:bodyPr/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7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State </a:t>
            </a:r>
            <a:r>
              <a:rPr lang="zh-CN" altLang="en-US" dirty="0"/>
              <a:t>的变化，会导致 </a:t>
            </a:r>
            <a:r>
              <a:rPr lang="en-US" dirty="0"/>
              <a:t>View </a:t>
            </a:r>
            <a:r>
              <a:rPr lang="zh-CN" altLang="en-US" dirty="0"/>
              <a:t>的变化。但是，用户接触不到 </a:t>
            </a:r>
            <a:r>
              <a:rPr lang="en-US" dirty="0"/>
              <a:t>State，</a:t>
            </a:r>
            <a:r>
              <a:rPr lang="zh-CN" altLang="en-US" dirty="0"/>
              <a:t>只能接触到 </a:t>
            </a:r>
            <a:r>
              <a:rPr lang="en-US" dirty="0"/>
              <a:t>View。</a:t>
            </a:r>
            <a:r>
              <a:rPr lang="zh-CN" altLang="en-US" dirty="0"/>
              <a:t>所以，</a:t>
            </a:r>
            <a:r>
              <a:rPr lang="en-US" dirty="0"/>
              <a:t>State </a:t>
            </a:r>
            <a:r>
              <a:rPr lang="zh-CN" altLang="en-US" dirty="0"/>
              <a:t>的变化必须是 </a:t>
            </a:r>
            <a:r>
              <a:rPr lang="en-US" dirty="0"/>
              <a:t>View </a:t>
            </a:r>
            <a:r>
              <a:rPr lang="zh-CN" altLang="en-US" dirty="0"/>
              <a:t>导致的。</a:t>
            </a:r>
            <a:r>
              <a:rPr lang="en-US" dirty="0"/>
              <a:t>Action </a:t>
            </a:r>
            <a:r>
              <a:rPr lang="zh-CN" altLang="en-US" dirty="0"/>
              <a:t>就是 </a:t>
            </a:r>
            <a:r>
              <a:rPr lang="en-US" dirty="0"/>
              <a:t>View </a:t>
            </a:r>
            <a:r>
              <a:rPr lang="zh-CN" altLang="en-US" dirty="0"/>
              <a:t>发出的通知，表示 </a:t>
            </a:r>
            <a:r>
              <a:rPr lang="en-US" dirty="0"/>
              <a:t>State </a:t>
            </a:r>
            <a:r>
              <a:rPr lang="zh-CN" altLang="en-US" dirty="0"/>
              <a:t>应该要发生变化了。</a:t>
            </a:r>
          </a:p>
          <a:p>
            <a:r>
              <a:rPr lang="en-US" dirty="0"/>
              <a:t>Action </a:t>
            </a:r>
            <a:r>
              <a:rPr lang="zh-CN" altLang="en-US" dirty="0"/>
              <a:t>是一个对象。其中的</a:t>
            </a:r>
            <a:r>
              <a:rPr lang="en-US" dirty="0"/>
              <a:t>type</a:t>
            </a:r>
            <a:r>
              <a:rPr lang="zh-CN" altLang="en-US" dirty="0"/>
              <a:t>属性是必须的，表示 </a:t>
            </a:r>
            <a:r>
              <a:rPr lang="en-US" dirty="0"/>
              <a:t>Action </a:t>
            </a:r>
            <a:r>
              <a:rPr lang="zh-CN" altLang="en-US" dirty="0"/>
              <a:t>的名称</a:t>
            </a:r>
          </a:p>
          <a:p>
            <a:r>
              <a:rPr lang="en-US" dirty="0" err="1"/>
              <a:t>const</a:t>
            </a:r>
            <a:r>
              <a:rPr lang="en-US" dirty="0"/>
              <a:t> action = {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type</a:t>
            </a:r>
            <a:r>
              <a:rPr lang="en-US" dirty="0"/>
              <a:t>: </a:t>
            </a:r>
            <a:r>
              <a:rPr lang="en-US" dirty="0" smtClean="0"/>
              <a:t>‘</a:t>
            </a:r>
            <a:r>
              <a:rPr lang="en-US" altLang="zh-CN" dirty="0" smtClean="0"/>
              <a:t>ACTION_NAME</a:t>
            </a:r>
            <a:r>
              <a:rPr lang="en-US" dirty="0" smtClean="0"/>
              <a:t>', </a:t>
            </a:r>
          </a:p>
          <a:p>
            <a:pPr marL="400050" lvl="1" indent="0">
              <a:buNone/>
            </a:pPr>
            <a:r>
              <a:rPr lang="en-US" dirty="0" smtClean="0"/>
              <a:t>payload</a:t>
            </a:r>
            <a:r>
              <a:rPr lang="en-US" dirty="0"/>
              <a:t>: 'Learn </a:t>
            </a:r>
            <a:r>
              <a:rPr lang="en-US" dirty="0" err="1"/>
              <a:t>Redux</a:t>
            </a:r>
            <a:r>
              <a:rPr lang="en-US" dirty="0"/>
              <a:t>'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1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Steate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 View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67744"/>
            <a:ext cx="42672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4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store.dispatch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View </a:t>
            </a:r>
            <a:r>
              <a:rPr lang="zh-CN" altLang="en-US" dirty="0"/>
              <a:t>发出 </a:t>
            </a:r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import { </a:t>
            </a:r>
            <a:r>
              <a:rPr lang="en-US" dirty="0" err="1"/>
              <a:t>createStore</a:t>
            </a:r>
            <a:r>
              <a:rPr lang="en-US" dirty="0"/>
              <a:t> } from '</a:t>
            </a:r>
            <a:r>
              <a:rPr lang="en-US" dirty="0" err="1"/>
              <a:t>redux</a:t>
            </a:r>
            <a:r>
              <a:rPr lang="en-US" dirty="0"/>
              <a:t>'; 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store = </a:t>
            </a:r>
            <a:r>
              <a:rPr lang="en-US" dirty="0" err="1"/>
              <a:t>createStore</a:t>
            </a: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); 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action = { </a:t>
            </a:r>
            <a:endParaRPr lang="en-US" dirty="0" smtClean="0"/>
          </a:p>
          <a:p>
            <a:r>
              <a:rPr lang="en-US" dirty="0" smtClean="0"/>
              <a:t>type</a:t>
            </a:r>
            <a:r>
              <a:rPr lang="en-US" dirty="0"/>
              <a:t>: 'ADD_TODO', </a:t>
            </a:r>
            <a:endParaRPr lang="en-US" dirty="0" smtClean="0"/>
          </a:p>
          <a:p>
            <a:r>
              <a:rPr lang="en-US" dirty="0" smtClean="0"/>
              <a:t>payload</a:t>
            </a:r>
            <a:r>
              <a:rPr lang="en-US" dirty="0"/>
              <a:t>: 'Learn </a:t>
            </a:r>
            <a:r>
              <a:rPr lang="en-US" dirty="0" err="1"/>
              <a:t>Redux</a:t>
            </a:r>
            <a:r>
              <a:rPr lang="en-US" dirty="0"/>
              <a:t>' </a:t>
            </a:r>
            <a:endParaRPr lang="en-US" dirty="0" smtClean="0"/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store.dispatch</a:t>
            </a:r>
            <a:r>
              <a:rPr lang="en-US" dirty="0" smtClean="0"/>
              <a:t>(</a:t>
            </a:r>
            <a:r>
              <a:rPr lang="en-US" altLang="zh-CN" dirty="0" smtClean="0"/>
              <a:t>action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9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 </a:t>
            </a:r>
            <a:r>
              <a:rPr lang="zh-CN" altLang="en-US" dirty="0"/>
              <a:t>收到 </a:t>
            </a:r>
            <a:r>
              <a:rPr lang="en-US" dirty="0"/>
              <a:t>Action </a:t>
            </a:r>
            <a:r>
              <a:rPr lang="zh-CN" altLang="en-US" dirty="0"/>
              <a:t>以后，必须给出一个新的 </a:t>
            </a:r>
            <a:r>
              <a:rPr lang="en-US" dirty="0"/>
              <a:t>State，</a:t>
            </a:r>
            <a:r>
              <a:rPr lang="zh-CN" altLang="en-US" dirty="0"/>
              <a:t>这样 </a:t>
            </a:r>
            <a:r>
              <a:rPr lang="en-US" dirty="0"/>
              <a:t>View </a:t>
            </a:r>
            <a:r>
              <a:rPr lang="zh-CN" altLang="en-US" dirty="0"/>
              <a:t>才会发生变化。这种 </a:t>
            </a:r>
            <a:r>
              <a:rPr lang="en-US" dirty="0"/>
              <a:t>State </a:t>
            </a:r>
            <a:r>
              <a:rPr lang="zh-CN" altLang="en-US" dirty="0"/>
              <a:t>的计算过程就叫做 </a:t>
            </a:r>
            <a:r>
              <a:rPr lang="en-US" dirty="0"/>
              <a:t>Reducer</a:t>
            </a:r>
            <a:r>
              <a:rPr lang="en-US" dirty="0" smtClean="0"/>
              <a:t>。</a:t>
            </a:r>
          </a:p>
          <a:p>
            <a:r>
              <a:rPr lang="en-US" dirty="0"/>
              <a:t>Reducer </a:t>
            </a:r>
            <a:r>
              <a:rPr lang="zh-CN" altLang="en-US" dirty="0"/>
              <a:t>是一个函数，它接受 </a:t>
            </a:r>
            <a:r>
              <a:rPr lang="en-US" dirty="0"/>
              <a:t>Action </a:t>
            </a:r>
            <a:r>
              <a:rPr lang="zh-CN" altLang="en-US" dirty="0"/>
              <a:t>和当前 </a:t>
            </a:r>
            <a:r>
              <a:rPr lang="en-US" dirty="0"/>
              <a:t>State </a:t>
            </a:r>
            <a:r>
              <a:rPr lang="zh-CN" altLang="en-US" dirty="0"/>
              <a:t>作为参数，返</a:t>
            </a:r>
            <a:r>
              <a:rPr lang="zh-CN" altLang="en-US" dirty="0" smtClean="0"/>
              <a:t>回</a:t>
            </a:r>
            <a:endParaRPr lang="en-US" altLang="zh-CN" dirty="0" smtClean="0"/>
          </a:p>
          <a:p>
            <a:r>
              <a:rPr lang="en-US" dirty="0" err="1"/>
              <a:t>const</a:t>
            </a:r>
            <a:r>
              <a:rPr lang="en-US" dirty="0"/>
              <a:t> reducer = function (state, action) {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/>
              <a:t>... return </a:t>
            </a:r>
            <a:r>
              <a:rPr lang="en-US" dirty="0" err="1"/>
              <a:t>new_state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};</a:t>
            </a:r>
          </a:p>
          <a:p>
            <a:r>
              <a:rPr lang="zh-CN" altLang="en-US" dirty="0" smtClean="0"/>
              <a:t>一</a:t>
            </a:r>
            <a:r>
              <a:rPr lang="zh-CN" altLang="en-US" dirty="0"/>
              <a:t>个新的 </a:t>
            </a:r>
            <a:r>
              <a:rPr lang="en-US" dirty="0"/>
              <a:t>State。</a:t>
            </a:r>
          </a:p>
        </p:txBody>
      </p:sp>
    </p:spTree>
    <p:extLst>
      <p:ext uri="{BB962C8B-B14F-4D97-AF65-F5344CB8AC3E}">
        <p14:creationId xmlns:p14="http://schemas.microsoft.com/office/powerpoint/2010/main" val="105786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defaultState</a:t>
            </a:r>
            <a:r>
              <a:rPr lang="en-US" dirty="0"/>
              <a:t> = 0;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reducer = (state = </a:t>
            </a:r>
            <a:r>
              <a:rPr lang="en-US" dirty="0" err="1"/>
              <a:t>defaultState</a:t>
            </a:r>
            <a:r>
              <a:rPr lang="en-US" dirty="0"/>
              <a:t>, action) =&gt;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switch </a:t>
            </a:r>
            <a:r>
              <a:rPr lang="en-US" dirty="0"/>
              <a:t>(</a:t>
            </a:r>
            <a:r>
              <a:rPr lang="en-US" dirty="0" err="1"/>
              <a:t>action.type</a:t>
            </a:r>
            <a:r>
              <a:rPr lang="en-US" dirty="0"/>
              <a:t>) 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case </a:t>
            </a:r>
            <a:r>
              <a:rPr lang="en-US" dirty="0"/>
              <a:t>'ADD': return state + </a:t>
            </a:r>
            <a:r>
              <a:rPr lang="en-US" dirty="0" err="1"/>
              <a:t>action.payload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default</a:t>
            </a:r>
            <a:r>
              <a:rPr lang="en-US" dirty="0"/>
              <a:t>: return state;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} </a:t>
            </a:r>
          </a:p>
          <a:p>
            <a:pPr marL="0" indent="0">
              <a:buNone/>
            </a:pPr>
            <a:r>
              <a:rPr lang="en-US" dirty="0" smtClean="0"/>
              <a:t>}; 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state = reducer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, { type: 'ADD', payload: 2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9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要手动调用</a:t>
            </a:r>
            <a:r>
              <a:rPr lang="en-US" altLang="zh-CN" dirty="0" smtClean="0"/>
              <a:t>Reducer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实际应用中，</a:t>
            </a:r>
            <a:r>
              <a:rPr lang="en-US" dirty="0"/>
              <a:t>Reducer </a:t>
            </a:r>
            <a:r>
              <a:rPr lang="zh-CN" altLang="en-US" dirty="0"/>
              <a:t>函数不用像上面这样手动调用，</a:t>
            </a:r>
            <a:r>
              <a:rPr lang="en-US" dirty="0" err="1"/>
              <a:t>store.dispatch</a:t>
            </a:r>
            <a:r>
              <a:rPr lang="zh-CN" altLang="en-US" dirty="0"/>
              <a:t>方法会触发 </a:t>
            </a:r>
            <a:r>
              <a:rPr lang="en-US" dirty="0"/>
              <a:t>Reducer </a:t>
            </a:r>
            <a:r>
              <a:rPr lang="zh-CN" altLang="en-US" dirty="0"/>
              <a:t>的自动执行。为此，</a:t>
            </a:r>
            <a:r>
              <a:rPr lang="en-US" dirty="0"/>
              <a:t>Store </a:t>
            </a:r>
            <a:r>
              <a:rPr lang="zh-CN" altLang="en-US" dirty="0"/>
              <a:t>需要知道 </a:t>
            </a:r>
            <a:r>
              <a:rPr lang="en-US" dirty="0"/>
              <a:t>Reducer </a:t>
            </a:r>
            <a:r>
              <a:rPr lang="zh-CN" altLang="en-US" dirty="0"/>
              <a:t>函数，做法就是在生成 </a:t>
            </a:r>
            <a:r>
              <a:rPr lang="en-US" dirty="0"/>
              <a:t>Store </a:t>
            </a:r>
            <a:r>
              <a:rPr lang="zh-CN" altLang="en-US" dirty="0"/>
              <a:t>的时候，将 </a:t>
            </a:r>
            <a:r>
              <a:rPr lang="en-US" dirty="0"/>
              <a:t>Reducer </a:t>
            </a:r>
            <a:r>
              <a:rPr lang="zh-CN" altLang="en-US" dirty="0"/>
              <a:t>传入</a:t>
            </a:r>
            <a:r>
              <a:rPr lang="en-US" dirty="0" err="1"/>
              <a:t>createStore</a:t>
            </a:r>
            <a:r>
              <a:rPr lang="zh-CN" altLang="en-US" dirty="0"/>
              <a:t>方法。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import </a:t>
            </a:r>
            <a:r>
              <a:rPr lang="en-US" dirty="0"/>
              <a:t>{ </a:t>
            </a:r>
            <a:r>
              <a:rPr lang="en-US" dirty="0" err="1"/>
              <a:t>createStore</a:t>
            </a:r>
            <a:r>
              <a:rPr lang="en-US" dirty="0"/>
              <a:t> } from '</a:t>
            </a:r>
            <a:r>
              <a:rPr lang="en-US" dirty="0" err="1"/>
              <a:t>redux</a:t>
            </a:r>
            <a:r>
              <a:rPr lang="en-US" dirty="0"/>
              <a:t>'; 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store = </a:t>
            </a:r>
            <a:r>
              <a:rPr lang="en-US" dirty="0" err="1"/>
              <a:t>createStore</a:t>
            </a:r>
            <a:r>
              <a:rPr lang="en-US" dirty="0"/>
              <a:t>(reducer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/>
              <a:t>createStore</a:t>
            </a:r>
            <a:r>
              <a:rPr lang="zh-CN" altLang="en-US" dirty="0"/>
              <a:t>接受 </a:t>
            </a:r>
            <a:r>
              <a:rPr lang="en-US" dirty="0"/>
              <a:t>Reducer </a:t>
            </a:r>
            <a:r>
              <a:rPr lang="zh-CN" altLang="en-US" dirty="0"/>
              <a:t>作为参数，生成一个新的 </a:t>
            </a:r>
            <a:r>
              <a:rPr lang="en-US" dirty="0"/>
              <a:t>Store。</a:t>
            </a:r>
            <a:r>
              <a:rPr lang="zh-CN" altLang="en-US" dirty="0"/>
              <a:t>以后每当</a:t>
            </a:r>
            <a:r>
              <a:rPr lang="en-US" dirty="0" err="1"/>
              <a:t>store.dispatch</a:t>
            </a:r>
            <a:r>
              <a:rPr lang="zh-CN" altLang="en-US" dirty="0"/>
              <a:t>发送过来一个新的 </a:t>
            </a:r>
            <a:r>
              <a:rPr lang="en-US" dirty="0"/>
              <a:t>Action，</a:t>
            </a:r>
            <a:r>
              <a:rPr lang="zh-CN" altLang="en-US" dirty="0"/>
              <a:t>就会自动调用 </a:t>
            </a:r>
            <a:r>
              <a:rPr lang="en-US" dirty="0"/>
              <a:t>Reducer，</a:t>
            </a:r>
            <a:r>
              <a:rPr lang="zh-CN" altLang="en-US" dirty="0"/>
              <a:t>得到新的 </a:t>
            </a:r>
            <a:r>
              <a:rPr lang="en-US" dirty="0"/>
              <a:t>State</a:t>
            </a:r>
            <a:r>
              <a:rPr lang="en-US" dirty="0" smtClean="0"/>
              <a:t>。</a:t>
            </a:r>
          </a:p>
          <a:p>
            <a:r>
              <a:rPr lang="en-US" dirty="0">
                <a:solidFill>
                  <a:srgbClr val="FF0000"/>
                </a:solidFill>
              </a:rPr>
              <a:t>Reducer </a:t>
            </a:r>
            <a:r>
              <a:rPr lang="zh-CN" altLang="en-US" dirty="0">
                <a:solidFill>
                  <a:srgbClr val="FF0000"/>
                </a:solidFill>
              </a:rPr>
              <a:t>函数里面不能改变 </a:t>
            </a:r>
            <a:r>
              <a:rPr lang="en-US" dirty="0">
                <a:solidFill>
                  <a:srgbClr val="FF0000"/>
                </a:solidFill>
              </a:rPr>
              <a:t>State，</a:t>
            </a:r>
            <a:r>
              <a:rPr lang="zh-CN" altLang="en-US" dirty="0">
                <a:solidFill>
                  <a:srgbClr val="FF0000"/>
                </a:solidFill>
              </a:rPr>
              <a:t>必须返回一个全新的对象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4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为什么这个函数叫做 </a:t>
            </a:r>
            <a:r>
              <a:rPr lang="en-US" altLang="zh-CN" dirty="0"/>
              <a:t>Reducer </a:t>
            </a:r>
            <a:r>
              <a:rPr lang="zh-CN" altLang="en-US" dirty="0"/>
              <a:t>呢？因为它可以作为数组的</a:t>
            </a:r>
            <a:r>
              <a:rPr lang="en-US" altLang="zh-CN" dirty="0"/>
              <a:t>reduce</a:t>
            </a:r>
            <a:r>
              <a:rPr lang="zh-CN" altLang="en-US" dirty="0"/>
              <a:t>方法的参数。请看下面的例子，一系列 </a:t>
            </a:r>
            <a:r>
              <a:rPr lang="en-US" altLang="zh-CN" dirty="0"/>
              <a:t>Action </a:t>
            </a:r>
            <a:r>
              <a:rPr lang="zh-CN" altLang="en-US" dirty="0"/>
              <a:t>对象按照顺序作为一个数组。</a:t>
            </a:r>
          </a:p>
          <a:p>
            <a:r>
              <a:rPr lang="en-US" dirty="0" err="1"/>
              <a:t>const</a:t>
            </a:r>
            <a:r>
              <a:rPr lang="en-US" dirty="0"/>
              <a:t> actions = </a:t>
            </a:r>
            <a:r>
              <a:rPr lang="en-US" dirty="0" smtClean="0"/>
              <a:t>[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</a:t>
            </a:r>
            <a:r>
              <a:rPr lang="en-US" dirty="0"/>
              <a:t>type: 'ADD', payload: 0 },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{ </a:t>
            </a:r>
            <a:r>
              <a:rPr lang="en-US" dirty="0"/>
              <a:t>type: 'ADD', payload: 1 },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{ </a:t>
            </a:r>
            <a:r>
              <a:rPr lang="en-US" dirty="0"/>
              <a:t>type: 'ADD', payload: 2 </a:t>
            </a:r>
            <a:r>
              <a:rPr lang="en-US" dirty="0" smtClean="0"/>
              <a:t>}</a:t>
            </a:r>
          </a:p>
          <a:p>
            <a:r>
              <a:rPr lang="en-US" dirty="0" smtClean="0"/>
              <a:t> </a:t>
            </a:r>
            <a:r>
              <a:rPr lang="en-US" dirty="0"/>
              <a:t>]; 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total = </a:t>
            </a:r>
            <a:r>
              <a:rPr lang="en-US" dirty="0" err="1"/>
              <a:t>actions.reduce</a:t>
            </a:r>
            <a:r>
              <a:rPr lang="en-US" dirty="0"/>
              <a:t>(reducer, 0); // 3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85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Reducer</a:t>
            </a:r>
            <a:r>
              <a:rPr lang="zh-CN" altLang="en-US" dirty="0" smtClean="0"/>
              <a:t>函数需要是幂等的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Reducer </a:t>
            </a:r>
            <a:r>
              <a:rPr lang="zh-CN" altLang="en-US" dirty="0"/>
              <a:t>函数最重要的特征是，它是一个纯函数。也就是说，只要是同样的输入，必定得到同样的输出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不得改写参数</a:t>
            </a:r>
          </a:p>
          <a:p>
            <a:r>
              <a:rPr lang="zh-CN" altLang="en-US" dirty="0"/>
              <a:t>不能调用系统 </a:t>
            </a:r>
            <a:r>
              <a:rPr lang="en-US" altLang="zh-CN" dirty="0"/>
              <a:t>I/O 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不能调用</a:t>
            </a:r>
            <a:r>
              <a:rPr lang="en-US" altLang="zh-CN" dirty="0" err="1"/>
              <a:t>Date.now</a:t>
            </a:r>
            <a:r>
              <a:rPr lang="en-US" altLang="zh-CN" dirty="0"/>
              <a:t>()</a:t>
            </a:r>
            <a:r>
              <a:rPr lang="zh-CN" altLang="en-US" dirty="0"/>
              <a:t>或者</a:t>
            </a:r>
            <a:r>
              <a:rPr lang="en-US" altLang="zh-CN" dirty="0" err="1"/>
              <a:t>Math.random</a:t>
            </a:r>
            <a:r>
              <a:rPr lang="en-US" altLang="zh-CN" dirty="0"/>
              <a:t>()</a:t>
            </a:r>
            <a:r>
              <a:rPr lang="zh-CN" altLang="en-US" dirty="0"/>
              <a:t>等不纯的方法，因为每次会得到不一样的结果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store.subscribe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Store </a:t>
            </a:r>
            <a:r>
              <a:rPr lang="zh-CN" altLang="en-US" dirty="0"/>
              <a:t>允许使用</a:t>
            </a:r>
            <a:r>
              <a:rPr lang="en-US" altLang="zh-CN" dirty="0" err="1"/>
              <a:t>store.subscribe</a:t>
            </a:r>
            <a:r>
              <a:rPr lang="zh-CN" altLang="en-US" dirty="0"/>
              <a:t>方法设置监听函数，一旦 </a:t>
            </a:r>
            <a:r>
              <a:rPr lang="en-US" altLang="zh-CN" dirty="0"/>
              <a:t>State </a:t>
            </a:r>
            <a:r>
              <a:rPr lang="zh-CN" altLang="en-US" dirty="0"/>
              <a:t>发生变化，就自动执行这个函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/>
              <a:t>import { </a:t>
            </a:r>
            <a:r>
              <a:rPr lang="en-US" dirty="0" err="1"/>
              <a:t>createStore</a:t>
            </a:r>
            <a:r>
              <a:rPr lang="en-US" dirty="0"/>
              <a:t> } from '</a:t>
            </a:r>
            <a:r>
              <a:rPr lang="en-US" dirty="0" err="1"/>
              <a:t>redux</a:t>
            </a:r>
            <a:r>
              <a:rPr lang="en-US" dirty="0"/>
              <a:t>';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store = </a:t>
            </a:r>
            <a:r>
              <a:rPr lang="en-US" dirty="0" err="1"/>
              <a:t>createStore</a:t>
            </a:r>
            <a:r>
              <a:rPr lang="en-US" dirty="0"/>
              <a:t>(reducer);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store.subscribe</a:t>
            </a:r>
            <a:r>
              <a:rPr lang="en-US" dirty="0" smtClean="0"/>
              <a:t>(listener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0099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如何卸载监听器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store.subscribe</a:t>
            </a:r>
            <a:r>
              <a:rPr lang="zh-CN" altLang="en-US" dirty="0"/>
              <a:t>方法返回一个函数，调用这个函数就可以解除监听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/>
              <a:t>unsubscribe = </a:t>
            </a:r>
            <a:r>
              <a:rPr lang="en-US" dirty="0" err="1"/>
              <a:t>store.subscribe</a:t>
            </a:r>
            <a:r>
              <a:rPr lang="en-US" dirty="0"/>
              <a:t>(() =&gt;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console.log(</a:t>
            </a:r>
            <a:r>
              <a:rPr lang="en-US" dirty="0" err="1" smtClean="0"/>
              <a:t>store.getState</a:t>
            </a:r>
            <a:r>
              <a:rPr lang="en-US" dirty="0"/>
              <a:t>())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unsubscribe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7326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lgerian" panose="04020705040A02060702" pitchFamily="82" charset="0"/>
              </a:rPr>
              <a:t>到</a:t>
            </a:r>
            <a:r>
              <a:rPr lang="zh-CN" altLang="en-US" dirty="0" smtClean="0">
                <a:latin typeface="Algerian" panose="04020705040A02060702" pitchFamily="82" charset="0"/>
              </a:rPr>
              <a:t>底是什么鬼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4" name="Picture 2" descr="关于Redux到底是个什么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05" y="1600200"/>
            <a:ext cx="514899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128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zh-CN" altLang="en-US" dirty="0"/>
              <a:t>提</a:t>
            </a:r>
            <a:r>
              <a:rPr lang="zh-CN" altLang="en-US" dirty="0" smtClean="0"/>
              <a:t>供的三</a:t>
            </a:r>
            <a:r>
              <a:rPr lang="zh-CN" altLang="en-US" dirty="0"/>
              <a:t>个方法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store.getState</a:t>
            </a:r>
            <a:r>
              <a:rPr lang="en-US" dirty="0"/>
              <a:t>()</a:t>
            </a:r>
          </a:p>
          <a:p>
            <a:r>
              <a:rPr lang="en-US" dirty="0" err="1"/>
              <a:t>store.dispatch</a:t>
            </a:r>
            <a:r>
              <a:rPr lang="en-US" dirty="0"/>
              <a:t>()</a:t>
            </a:r>
          </a:p>
          <a:p>
            <a:r>
              <a:rPr lang="en-US" dirty="0" err="1"/>
              <a:t>store.subscribe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5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602831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620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err="1"/>
              <a:t>React.createClass</a:t>
            </a:r>
            <a:r>
              <a:rPr lang="en-US" sz="4000" b="1" dirty="0"/>
              <a:t> </a:t>
            </a:r>
            <a:r>
              <a:rPr lang="zh-CN" altLang="en-US" sz="4000" b="1" dirty="0"/>
              <a:t>与 </a:t>
            </a:r>
            <a:r>
              <a:rPr lang="en-US" sz="4000" b="1" dirty="0" err="1" smtClean="0"/>
              <a:t>React.Component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组件初始状态</a:t>
            </a:r>
            <a:r>
              <a:rPr lang="en-US" b="1" dirty="0"/>
              <a:t>state</a:t>
            </a:r>
            <a:r>
              <a:rPr lang="zh-CN" altLang="en-US" b="1" dirty="0"/>
              <a:t>的配置不同</a:t>
            </a:r>
          </a:p>
          <a:p>
            <a:pPr marL="400050" lvl="1" indent="0">
              <a:buNone/>
            </a:pPr>
            <a:r>
              <a:rPr lang="en-US" sz="2600" dirty="0" err="1"/>
              <a:t>React.createClass</a:t>
            </a:r>
            <a:r>
              <a:rPr lang="zh-CN" altLang="en-US" sz="2600" dirty="0"/>
              <a:t>创建的组件，其状态</a:t>
            </a:r>
            <a:r>
              <a:rPr lang="en-US" sz="2600" dirty="0"/>
              <a:t>state</a:t>
            </a:r>
            <a:r>
              <a:rPr lang="zh-CN" altLang="en-US" sz="2600" dirty="0"/>
              <a:t>是通过</a:t>
            </a:r>
            <a:r>
              <a:rPr lang="en-US" sz="2600" b="1" dirty="0" err="1"/>
              <a:t>getInitialState</a:t>
            </a:r>
            <a:r>
              <a:rPr lang="zh-CN" altLang="en-US" sz="2600" dirty="0"/>
              <a:t>方法来配置组件相关的状态；</a:t>
            </a:r>
          </a:p>
          <a:p>
            <a:pPr marL="400050" lvl="1" indent="0">
              <a:buNone/>
            </a:pPr>
            <a:r>
              <a:rPr lang="en-US" sz="2600" dirty="0" err="1"/>
              <a:t>React.Component</a:t>
            </a:r>
            <a:r>
              <a:rPr lang="zh-CN" altLang="en-US" sz="2600" dirty="0"/>
              <a:t>创建的组件，其状态</a:t>
            </a:r>
            <a:r>
              <a:rPr lang="en-US" sz="2600" dirty="0"/>
              <a:t>state</a:t>
            </a:r>
            <a:r>
              <a:rPr lang="zh-CN" altLang="en-US" sz="2600" dirty="0"/>
              <a:t>是在</a:t>
            </a:r>
            <a:r>
              <a:rPr lang="en-US" sz="2600" b="1" dirty="0"/>
              <a:t>constructor</a:t>
            </a:r>
            <a:r>
              <a:rPr lang="zh-CN" altLang="en-US" sz="2600" dirty="0"/>
              <a:t>中像初始化组件属性一样声明的。</a:t>
            </a:r>
          </a:p>
          <a:p>
            <a:r>
              <a:rPr lang="zh-CN" altLang="en-US" b="1" dirty="0"/>
              <a:t>函数</a:t>
            </a:r>
            <a:r>
              <a:rPr lang="en-US" b="1" dirty="0"/>
              <a:t>this</a:t>
            </a:r>
            <a:r>
              <a:rPr lang="zh-CN" altLang="en-US" b="1" dirty="0"/>
              <a:t>自绑定</a:t>
            </a:r>
          </a:p>
          <a:p>
            <a:pPr marL="400050" lvl="1" indent="0">
              <a:buNone/>
            </a:pPr>
            <a:r>
              <a:rPr lang="en-US" sz="2600" dirty="0" err="1"/>
              <a:t>React.createClass</a:t>
            </a:r>
            <a:r>
              <a:rPr lang="zh-CN" altLang="en-US" sz="2600" dirty="0"/>
              <a:t>创建的组件，其每一个成员函数的</a:t>
            </a:r>
            <a:r>
              <a:rPr lang="en-US" sz="2600" dirty="0"/>
              <a:t>this</a:t>
            </a:r>
            <a:r>
              <a:rPr lang="zh-CN" altLang="en-US" sz="2600" dirty="0"/>
              <a:t>都有</a:t>
            </a:r>
            <a:r>
              <a:rPr lang="en-US" sz="2600" dirty="0"/>
              <a:t>React</a:t>
            </a:r>
            <a:r>
              <a:rPr lang="zh-CN" altLang="en-US" sz="2600" dirty="0"/>
              <a:t>自动绑定，任何时候使用，直接使用</a:t>
            </a:r>
            <a:r>
              <a:rPr lang="en-US" sz="2600" dirty="0" err="1"/>
              <a:t>this.method</a:t>
            </a:r>
            <a:r>
              <a:rPr lang="zh-CN" altLang="en-US" sz="2600" dirty="0"/>
              <a:t>即可，函数中的</a:t>
            </a:r>
            <a:r>
              <a:rPr lang="en-US" sz="2600" dirty="0"/>
              <a:t>this</a:t>
            </a:r>
            <a:r>
              <a:rPr lang="zh-CN" altLang="en-US" sz="2600" dirty="0"/>
              <a:t>会被正确设置。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63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React.Component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</a:t>
            </a:r>
            <a:r>
              <a:rPr lang="zh-CN" altLang="en-US" dirty="0"/>
              <a:t>种手动绑定</a:t>
            </a:r>
            <a:r>
              <a:rPr lang="en-US" dirty="0"/>
              <a:t>this</a:t>
            </a:r>
            <a:r>
              <a:rPr lang="zh-CN" altLang="en-US" dirty="0"/>
              <a:t>的方法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在</a:t>
            </a:r>
            <a:r>
              <a:rPr lang="zh-CN" altLang="en-US" b="1" dirty="0"/>
              <a:t>构造函数中完成绑</a:t>
            </a:r>
            <a:r>
              <a:rPr lang="zh-CN" altLang="en-US" b="1" dirty="0" smtClean="0"/>
              <a:t>定</a:t>
            </a:r>
            <a:endParaRPr lang="en-US" altLang="zh-CN" b="1" dirty="0" smtClean="0"/>
          </a:p>
          <a:p>
            <a:pPr marL="400050" lvl="1" indent="0">
              <a:buNone/>
            </a:pPr>
            <a:r>
              <a:rPr lang="en-US" sz="2000" dirty="0"/>
              <a:t>constructor(props) {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smtClean="0"/>
              <a:t>super(props</a:t>
            </a:r>
            <a:r>
              <a:rPr lang="en-US" sz="2000" dirty="0"/>
              <a:t>);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err="1" smtClean="0"/>
              <a:t>this.handleClick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this.handleClick.bind</a:t>
            </a:r>
            <a:r>
              <a:rPr lang="en-US" sz="2000" dirty="0"/>
              <a:t>(this</a:t>
            </a:r>
            <a:r>
              <a:rPr lang="en-US" sz="2000" dirty="0" smtClean="0"/>
              <a:t>);</a:t>
            </a:r>
          </a:p>
          <a:p>
            <a:pPr marL="400050" lvl="1" indent="0">
              <a:buNone/>
            </a:pPr>
            <a:r>
              <a:rPr lang="en-US" altLang="zh-CN" sz="2000" dirty="0" smtClean="0"/>
              <a:t>}</a:t>
            </a:r>
            <a:endParaRPr lang="zh-CN" altLang="en-US" sz="2000" dirty="0"/>
          </a:p>
          <a:p>
            <a:r>
              <a:rPr lang="zh-CN" altLang="en-US" b="1" dirty="0"/>
              <a:t>调用时使用</a:t>
            </a:r>
            <a:r>
              <a:rPr lang="en-US" b="1" dirty="0" err="1"/>
              <a:t>method.bind</a:t>
            </a:r>
            <a:r>
              <a:rPr lang="en-US" b="1" dirty="0"/>
              <a:t>(this</a:t>
            </a:r>
            <a:r>
              <a:rPr lang="en-US" b="1" dirty="0" smtClean="0"/>
              <a:t>)</a:t>
            </a:r>
          </a:p>
          <a:p>
            <a:pPr marL="400050" lvl="1" indent="0">
              <a:buNone/>
            </a:pPr>
            <a:r>
              <a:rPr lang="en-US" sz="2000" dirty="0"/>
              <a:t>&lt;div </a:t>
            </a:r>
            <a:r>
              <a:rPr lang="en-US" sz="2000" dirty="0" err="1"/>
              <a:t>onClick</a:t>
            </a:r>
            <a:r>
              <a:rPr lang="en-US" sz="2000" dirty="0"/>
              <a:t>={</a:t>
            </a:r>
            <a:r>
              <a:rPr lang="en-US" sz="2000" dirty="0" err="1"/>
              <a:t>this.handleClick.bind</a:t>
            </a:r>
            <a:r>
              <a:rPr lang="en-US" sz="2000" dirty="0"/>
              <a:t>(this)}&gt;&lt;/div&gt;</a:t>
            </a:r>
          </a:p>
          <a:p>
            <a:r>
              <a:rPr lang="zh-CN" altLang="en-US" b="1" dirty="0"/>
              <a:t>使用</a:t>
            </a:r>
            <a:r>
              <a:rPr lang="en-US" b="1" dirty="0"/>
              <a:t>arrow function</a:t>
            </a:r>
            <a:r>
              <a:rPr lang="zh-CN" altLang="en-US" b="1" dirty="0"/>
              <a:t>来绑</a:t>
            </a:r>
            <a:r>
              <a:rPr lang="zh-CN" altLang="en-US" b="1" dirty="0" smtClean="0"/>
              <a:t>定</a:t>
            </a:r>
            <a:endParaRPr lang="en-US" altLang="zh-CN" b="1" dirty="0" smtClean="0"/>
          </a:p>
          <a:p>
            <a:pPr marL="400050" lvl="1" indent="0">
              <a:buNone/>
            </a:pPr>
            <a:r>
              <a:rPr lang="en-US" sz="2200" dirty="0"/>
              <a:t>&lt;div </a:t>
            </a:r>
            <a:r>
              <a:rPr lang="en-US" sz="2200" dirty="0" err="1"/>
              <a:t>onClick</a:t>
            </a:r>
            <a:r>
              <a:rPr lang="en-US" sz="2200" dirty="0"/>
              <a:t>={()=&gt;</a:t>
            </a:r>
            <a:r>
              <a:rPr lang="en-US" sz="2200" dirty="0" err="1"/>
              <a:t>this.handleClick</a:t>
            </a:r>
            <a:r>
              <a:rPr lang="en-US" sz="2200" dirty="0"/>
              <a:t>()}&gt;&lt;/div&gt;</a:t>
            </a:r>
            <a:endParaRPr lang="zh-CN" alt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11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无状态组件的特点</a:t>
            </a:r>
            <a:r>
              <a:rPr lang="zh-CN" altLang="en-US" dirty="0" smtClean="0"/>
              <a:t>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组</a:t>
            </a:r>
            <a:r>
              <a:rPr lang="zh-CN" altLang="en-US" b="1" dirty="0"/>
              <a:t>件不会被实例化，整体渲染性能得到提升</a:t>
            </a:r>
            <a:endParaRPr lang="zh-CN" altLang="en-US" dirty="0"/>
          </a:p>
          <a:p>
            <a:r>
              <a:rPr lang="zh-CN" altLang="en-US" dirty="0"/>
              <a:t>因为组件被精简成一个</a:t>
            </a:r>
            <a:r>
              <a:rPr lang="en-US" altLang="zh-CN" dirty="0"/>
              <a:t>render</a:t>
            </a:r>
            <a:r>
              <a:rPr lang="zh-CN" altLang="en-US" dirty="0"/>
              <a:t>方法的函数来实现的，由于是无状态组件，所以无状态组件就不会在有组件实例化的过程，无实例化过程也就不需要分配多余的内存，从而性能得到一定的提升。</a:t>
            </a:r>
          </a:p>
          <a:p>
            <a:r>
              <a:rPr lang="zh-CN" altLang="en-US" b="1" dirty="0"/>
              <a:t>组件不能访问</a:t>
            </a:r>
            <a:r>
              <a:rPr lang="en-US" altLang="zh-CN" b="1" dirty="0"/>
              <a:t>this</a:t>
            </a:r>
            <a:r>
              <a:rPr lang="zh-CN" altLang="en-US" b="1" dirty="0"/>
              <a:t>对象</a:t>
            </a:r>
            <a:endParaRPr lang="zh-CN" altLang="en-US" dirty="0"/>
          </a:p>
          <a:p>
            <a:r>
              <a:rPr lang="zh-CN" altLang="en-US" dirty="0"/>
              <a:t>无状态组件由于没有实例化过程，所以无法访问组件</a:t>
            </a:r>
            <a:r>
              <a:rPr lang="en-US" altLang="zh-CN" dirty="0"/>
              <a:t>this</a:t>
            </a:r>
            <a:r>
              <a:rPr lang="zh-CN" altLang="en-US" dirty="0"/>
              <a:t>中的对象，例如：</a:t>
            </a:r>
            <a:r>
              <a:rPr lang="en-US" altLang="zh-CN" dirty="0" err="1"/>
              <a:t>this.ref</a:t>
            </a:r>
            <a:r>
              <a:rPr lang="zh-CN" altLang="en-US" dirty="0"/>
              <a:t>、</a:t>
            </a:r>
            <a:r>
              <a:rPr lang="en-US" altLang="zh-CN" dirty="0" err="1"/>
              <a:t>this.state</a:t>
            </a:r>
            <a:r>
              <a:rPr lang="zh-CN" altLang="en-US" dirty="0"/>
              <a:t>等均不能访问。若想访问就不能使用这种形式来创建组件</a:t>
            </a:r>
          </a:p>
          <a:p>
            <a:r>
              <a:rPr lang="zh-CN" altLang="en-US" b="1" dirty="0"/>
              <a:t>组件无法访问生命周期的方法</a:t>
            </a:r>
            <a:endParaRPr lang="zh-CN" altLang="en-US" dirty="0"/>
          </a:p>
          <a:p>
            <a:r>
              <a:rPr lang="zh-CN" altLang="en-US" dirty="0"/>
              <a:t>因为无状态组件是不需要组件生命周期管理和状态管理，所以底层实现这种形式的组件时是不会实现组件的生命周期方法。所以无状态组件是不能参与组件的各个生命周期管理的。</a:t>
            </a:r>
          </a:p>
          <a:p>
            <a:r>
              <a:rPr lang="zh-CN" altLang="en-US" b="1" dirty="0"/>
              <a:t>无状态组件只能访问输入的</a:t>
            </a:r>
            <a:r>
              <a:rPr lang="en-US" altLang="zh-CN" b="1" dirty="0"/>
              <a:t>props</a:t>
            </a:r>
            <a:r>
              <a:rPr lang="zh-CN" altLang="en-US" b="1" dirty="0"/>
              <a:t>，同样的</a:t>
            </a:r>
            <a:r>
              <a:rPr lang="en-US" altLang="zh-CN" b="1" dirty="0"/>
              <a:t>props</a:t>
            </a:r>
            <a:r>
              <a:rPr lang="zh-CN" altLang="en-US" b="1" dirty="0"/>
              <a:t>会得到同样的渲染结果，不会有副作用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1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</a:t>
            </a:r>
            <a:r>
              <a:rPr lang="zh-CN" altLang="en-US" dirty="0" smtClean="0"/>
              <a:t>有唯一一个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对象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store = </a:t>
            </a:r>
            <a:r>
              <a:rPr lang="en-US" b="1" dirty="0" err="1" smtClean="0"/>
              <a:t>createStore</a:t>
            </a:r>
            <a:r>
              <a:rPr lang="en-US" b="1" dirty="0" smtClean="0"/>
              <a:t>(</a:t>
            </a:r>
            <a:r>
              <a:rPr lang="en-US" altLang="zh-CN" b="1" dirty="0" err="1"/>
              <a:t>counterReducer</a:t>
            </a:r>
            <a:r>
              <a:rPr lang="en-US" altLang="zh-CN" b="1" dirty="0"/>
              <a:t> </a:t>
            </a:r>
            <a:r>
              <a:rPr lang="en-US" b="1" dirty="0" smtClean="0"/>
              <a:t>);</a:t>
            </a:r>
          </a:p>
          <a:p>
            <a:pPr marL="457200" lvl="1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counterReducer</a:t>
            </a:r>
            <a:r>
              <a:rPr lang="en-US" dirty="0"/>
              <a:t> = (state = 0, action) =&gt; {</a:t>
            </a:r>
          </a:p>
          <a:p>
            <a:pPr marL="457200" lvl="1" indent="0">
              <a:buNone/>
            </a:pPr>
            <a:r>
              <a:rPr lang="en-US" dirty="0"/>
              <a:t>  switch (</a:t>
            </a:r>
            <a:r>
              <a:rPr lang="en-US" dirty="0" err="1"/>
              <a:t>action.type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    case 'INCREMENT': return state + 1;</a:t>
            </a:r>
          </a:p>
          <a:p>
            <a:pPr marL="457200" lvl="1" indent="0">
              <a:buNone/>
            </a:pPr>
            <a:r>
              <a:rPr lang="en-US" dirty="0"/>
              <a:t>    case 'DECREMENT': return state - 1;</a:t>
            </a:r>
          </a:p>
          <a:p>
            <a:pPr marL="457200" lvl="1" indent="0">
              <a:buNone/>
            </a:pPr>
            <a:r>
              <a:rPr lang="en-US" dirty="0"/>
              <a:t>    default: return state;</a:t>
            </a:r>
          </a:p>
          <a:p>
            <a:pPr marL="457200" lvl="1" indent="0">
              <a:buNone/>
            </a:pPr>
            <a:r>
              <a:rPr lang="en-US" dirty="0"/>
              <a:t>  }</a:t>
            </a:r>
          </a:p>
          <a:p>
            <a:pPr marL="457200" lvl="1" indent="0">
              <a:buNone/>
            </a:pPr>
            <a:r>
              <a:rPr lang="en-US" dirty="0"/>
              <a:t>};</a:t>
            </a:r>
            <a:endParaRPr lang="en-US" dirty="0"/>
          </a:p>
          <a:p>
            <a:r>
              <a:rPr lang="en-US" b="1" dirty="0" err="1"/>
              <a:t>const</a:t>
            </a:r>
            <a:r>
              <a:rPr lang="en-US" b="1" dirty="0"/>
              <a:t> store = </a:t>
            </a:r>
            <a:r>
              <a:rPr lang="en-US" b="1" dirty="0" err="1" smtClean="0"/>
              <a:t>createStore</a:t>
            </a:r>
            <a:r>
              <a:rPr lang="en-US" b="1" dirty="0" smtClean="0"/>
              <a:t>(</a:t>
            </a:r>
            <a:r>
              <a:rPr lang="en-US" b="1" dirty="0" err="1" smtClean="0"/>
              <a:t>combineReducer</a:t>
            </a:r>
            <a:r>
              <a:rPr lang="en-US" b="1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11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//reducer</a:t>
            </a:r>
          </a:p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counterReducer</a:t>
            </a:r>
            <a:r>
              <a:rPr lang="en-US" b="1" dirty="0"/>
              <a:t> = (state = 0, action) =&gt; {</a:t>
            </a:r>
          </a:p>
          <a:p>
            <a:r>
              <a:rPr lang="en-US" dirty="0"/>
              <a:t>  </a:t>
            </a:r>
            <a:r>
              <a:rPr lang="en-US" b="1" dirty="0"/>
              <a:t>switch (</a:t>
            </a:r>
            <a:r>
              <a:rPr lang="en-US" b="1" dirty="0" err="1"/>
              <a:t>action.type</a:t>
            </a:r>
            <a:r>
              <a:rPr lang="en-US" b="1" dirty="0"/>
              <a:t>) {</a:t>
            </a:r>
          </a:p>
          <a:p>
            <a:r>
              <a:rPr lang="en-US" dirty="0"/>
              <a:t>    </a:t>
            </a:r>
            <a:r>
              <a:rPr lang="en-US" b="1" dirty="0"/>
              <a:t>case 'INCREMENT': return state + 1;</a:t>
            </a:r>
          </a:p>
          <a:p>
            <a:r>
              <a:rPr lang="en-US" dirty="0"/>
              <a:t>    </a:t>
            </a:r>
            <a:r>
              <a:rPr lang="en-US" b="1" dirty="0"/>
              <a:t>case 'DECREMENT': return state - 1;</a:t>
            </a:r>
          </a:p>
          <a:p>
            <a:r>
              <a:rPr lang="en-US" dirty="0"/>
              <a:t>    </a:t>
            </a:r>
            <a:r>
              <a:rPr lang="en-US" b="1" dirty="0"/>
              <a:t>default: return state;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countCombineReducer</a:t>
            </a:r>
            <a:r>
              <a:rPr lang="en-US" b="1" dirty="0"/>
              <a:t> = </a:t>
            </a:r>
            <a:r>
              <a:rPr lang="en-US" b="1" dirty="0" err="1"/>
              <a:t>combineReducers</a:t>
            </a:r>
            <a:r>
              <a:rPr lang="en-US" b="1" dirty="0"/>
              <a:t>({</a:t>
            </a:r>
          </a:p>
          <a:p>
            <a:r>
              <a:rPr lang="en-US" dirty="0" err="1"/>
              <a:t>num:counterReducer</a:t>
            </a:r>
            <a:endParaRPr lang="en-US" dirty="0"/>
          </a:p>
          <a:p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/>
              <a:t>//store</a:t>
            </a:r>
          </a:p>
          <a:p>
            <a:r>
              <a:rPr lang="en-US" b="1" dirty="0" err="1"/>
              <a:t>const</a:t>
            </a:r>
            <a:r>
              <a:rPr lang="en-US" b="1" dirty="0"/>
              <a:t> store = </a:t>
            </a:r>
            <a:r>
              <a:rPr lang="en-US" b="1" dirty="0" err="1"/>
              <a:t>createStore</a:t>
            </a:r>
            <a:r>
              <a:rPr lang="en-US" b="1" dirty="0"/>
              <a:t>(</a:t>
            </a:r>
            <a:r>
              <a:rPr lang="en-US" b="1" dirty="0" err="1"/>
              <a:t>countCombineReducer</a:t>
            </a:r>
            <a:r>
              <a:rPr lang="en-US" b="1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29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1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437"/>
            <a:ext cx="8229600" cy="5821363"/>
          </a:xfrm>
        </p:spPr>
        <p:txBody>
          <a:bodyPr/>
          <a:lstStyle/>
          <a:p>
            <a:r>
              <a:rPr lang="zh-CN" altLang="en-US" dirty="0"/>
              <a:t>代码结构</a:t>
            </a:r>
          </a:p>
          <a:p>
            <a:r>
              <a:rPr lang="zh-CN" altLang="en-US" dirty="0"/>
              <a:t>组件之间的通</a:t>
            </a:r>
            <a:r>
              <a:rPr lang="zh-CN" altLang="en-US" dirty="0" smtClean="0"/>
              <a:t>信</a:t>
            </a:r>
            <a:endParaRPr lang="zh-CN" alt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s://pic4.zhimg.com/80/v2-6fe164517dbf861a67e3dcf8093feb3f_h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4038600" cy="524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c4.zhimg.com/80/v2-c603a0ac572435ccdc4948b87c4630d9_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658" y="457200"/>
            <a:ext cx="4283499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93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不需</a:t>
            </a:r>
            <a:r>
              <a:rPr lang="zh-CN" altLang="en-US" dirty="0" smtClean="0"/>
              <a:t>要使用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的情况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"</a:t>
            </a:r>
            <a:r>
              <a:rPr lang="zh-CN" altLang="en-US" dirty="0"/>
              <a:t>如果你不知道是否需要 </a:t>
            </a:r>
            <a:r>
              <a:rPr lang="en-US" dirty="0" err="1"/>
              <a:t>Redux</a:t>
            </a:r>
            <a:r>
              <a:rPr lang="en-US" dirty="0"/>
              <a:t>，</a:t>
            </a:r>
            <a:r>
              <a:rPr lang="zh-CN" altLang="en-US" dirty="0"/>
              <a:t>那就是不需要它</a:t>
            </a:r>
            <a:r>
              <a:rPr lang="zh-CN" altLang="en-US" dirty="0" smtClean="0"/>
              <a:t>。</a:t>
            </a:r>
            <a:r>
              <a:rPr lang="en-US" altLang="zh-CN" dirty="0" smtClean="0"/>
              <a:t>“</a:t>
            </a:r>
          </a:p>
          <a:p>
            <a:r>
              <a:rPr lang="en-US" altLang="zh-CN" dirty="0"/>
              <a:t>"</a:t>
            </a:r>
            <a:r>
              <a:rPr lang="zh-CN" altLang="en-US" dirty="0"/>
              <a:t>只有遇到 </a:t>
            </a:r>
            <a:r>
              <a:rPr lang="en-US" dirty="0"/>
              <a:t>React </a:t>
            </a:r>
            <a:r>
              <a:rPr lang="zh-CN" altLang="en-US" dirty="0"/>
              <a:t>实在解决不了的问题，你才需要 </a:t>
            </a:r>
            <a:r>
              <a:rPr lang="en-US" dirty="0" err="1"/>
              <a:t>Redux</a:t>
            </a:r>
            <a:r>
              <a:rPr lang="en-US" dirty="0"/>
              <a:t> </a:t>
            </a:r>
            <a:r>
              <a:rPr lang="en-US" dirty="0" smtClean="0"/>
              <a:t>。“</a:t>
            </a:r>
          </a:p>
          <a:p>
            <a:r>
              <a:rPr lang="zh-CN" altLang="en-US" dirty="0"/>
              <a:t>如果你的</a:t>
            </a:r>
            <a:r>
              <a:rPr lang="en-US" altLang="zh-CN" dirty="0"/>
              <a:t>UI</a:t>
            </a:r>
            <a:r>
              <a:rPr lang="zh-CN" altLang="en-US" dirty="0"/>
              <a:t>层非常简单，没有很多互动，</a:t>
            </a:r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就是不必要的，用了反而增加复杂性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1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需要使用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的情况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某</a:t>
            </a:r>
            <a:r>
              <a:rPr lang="zh-CN" altLang="en-US" dirty="0"/>
              <a:t>个组件的状态，需要共享</a:t>
            </a:r>
          </a:p>
          <a:p>
            <a:r>
              <a:rPr lang="zh-CN" altLang="en-US" dirty="0"/>
              <a:t>某个状态需要在任何地方都可以拿到</a:t>
            </a:r>
          </a:p>
          <a:p>
            <a:r>
              <a:rPr lang="zh-CN" altLang="en-US" dirty="0"/>
              <a:t>一个组件需要改变全局状态</a:t>
            </a:r>
          </a:p>
          <a:p>
            <a:r>
              <a:rPr lang="zh-CN" altLang="en-US" dirty="0"/>
              <a:t>一个组件需要改变另一个组件的状态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6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Redux</a:t>
            </a:r>
            <a:r>
              <a:rPr lang="en-US" altLang="zh-CN" dirty="0"/>
              <a:t> </a:t>
            </a:r>
            <a:r>
              <a:rPr lang="zh-CN" altLang="en-US" dirty="0"/>
              <a:t>的设计思</a:t>
            </a:r>
            <a:r>
              <a:rPr lang="zh-CN" altLang="en-US" dirty="0" smtClean="0"/>
              <a:t>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Web </a:t>
            </a:r>
            <a:r>
              <a:rPr lang="zh-CN" altLang="en-US" dirty="0"/>
              <a:t>应用是一个状态机，视图与状态是一一对应的。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）所有的状态，保存在一个对象里面。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7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播放器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8659091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75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zh-CN" altLang="en-US" dirty="0"/>
              <a:t>就是保存数据的地方，你可以把它看成一个容器。整个应用只能有一个 </a:t>
            </a:r>
            <a:r>
              <a:rPr lang="en-US" dirty="0"/>
              <a:t>Store。</a:t>
            </a:r>
          </a:p>
          <a:p>
            <a:r>
              <a:rPr lang="en-US" dirty="0" err="1"/>
              <a:t>Redux</a:t>
            </a:r>
            <a:r>
              <a:rPr lang="en-US" dirty="0"/>
              <a:t> </a:t>
            </a:r>
            <a:r>
              <a:rPr lang="zh-CN" altLang="en-US" dirty="0"/>
              <a:t>提供</a:t>
            </a:r>
            <a:r>
              <a:rPr lang="en-US" dirty="0" err="1"/>
              <a:t>createStore</a:t>
            </a:r>
            <a:r>
              <a:rPr lang="zh-CN" altLang="en-US" dirty="0"/>
              <a:t>这个函数，用来生成 </a:t>
            </a:r>
            <a:r>
              <a:rPr lang="en-US" dirty="0"/>
              <a:t>Store。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import </a:t>
            </a:r>
            <a:r>
              <a:rPr lang="en-US" dirty="0"/>
              <a:t>{ </a:t>
            </a:r>
            <a:r>
              <a:rPr lang="en-US" dirty="0" err="1"/>
              <a:t>createStore</a:t>
            </a:r>
            <a:r>
              <a:rPr lang="en-US" dirty="0"/>
              <a:t> } from '</a:t>
            </a:r>
            <a:r>
              <a:rPr lang="en-US" dirty="0" err="1"/>
              <a:t>redux</a:t>
            </a:r>
            <a:r>
              <a:rPr lang="en-US" dirty="0"/>
              <a:t>'; 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store = </a:t>
            </a:r>
            <a:r>
              <a:rPr lang="en-US" dirty="0" err="1"/>
              <a:t>createStore</a:t>
            </a: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8692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Store</a:t>
            </a:r>
            <a:r>
              <a:rPr lang="zh-CN" altLang="en-US" dirty="0"/>
              <a:t>对象包含所有数据。如果想得到某个时点的数据，就要对 </a:t>
            </a:r>
            <a:r>
              <a:rPr lang="en-US" dirty="0"/>
              <a:t>Store </a:t>
            </a:r>
            <a:r>
              <a:rPr lang="zh-CN" altLang="en-US" dirty="0"/>
              <a:t>生成快照。这种时点的数据集合，就叫做 </a:t>
            </a:r>
            <a:r>
              <a:rPr lang="en-US" dirty="0"/>
              <a:t>State。</a:t>
            </a:r>
          </a:p>
          <a:p>
            <a:r>
              <a:rPr lang="zh-CN" altLang="en-US" dirty="0"/>
              <a:t>当前时刻的 </a:t>
            </a:r>
            <a:r>
              <a:rPr lang="en-US" dirty="0"/>
              <a:t>State，</a:t>
            </a:r>
            <a:r>
              <a:rPr lang="zh-CN" altLang="en-US" dirty="0"/>
              <a:t>可以通过</a:t>
            </a:r>
            <a:r>
              <a:rPr lang="en-US" dirty="0" err="1"/>
              <a:t>store.getState</a:t>
            </a:r>
            <a:r>
              <a:rPr lang="en-US" dirty="0"/>
              <a:t>()</a:t>
            </a:r>
            <a:r>
              <a:rPr lang="zh-CN" altLang="en-US" dirty="0"/>
              <a:t>拿到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dirty="0" err="1"/>
              <a:t>Redux</a:t>
            </a:r>
            <a:r>
              <a:rPr lang="en-US" dirty="0"/>
              <a:t> </a:t>
            </a:r>
            <a:r>
              <a:rPr lang="zh-CN" altLang="en-US" dirty="0"/>
              <a:t>规定， 一个 </a:t>
            </a:r>
            <a:r>
              <a:rPr lang="en-US" dirty="0"/>
              <a:t>State </a:t>
            </a:r>
            <a:r>
              <a:rPr lang="zh-CN" altLang="en-US" dirty="0"/>
              <a:t>对应一个 </a:t>
            </a:r>
            <a:r>
              <a:rPr lang="en-US" dirty="0"/>
              <a:t>View。</a:t>
            </a:r>
            <a:r>
              <a:rPr lang="zh-CN" altLang="en-US" dirty="0"/>
              <a:t>只要 </a:t>
            </a:r>
            <a:r>
              <a:rPr lang="en-US" dirty="0"/>
              <a:t>State </a:t>
            </a:r>
            <a:r>
              <a:rPr lang="zh-CN" altLang="en-US" dirty="0"/>
              <a:t>相同，</a:t>
            </a:r>
            <a:r>
              <a:rPr lang="en-US" dirty="0"/>
              <a:t>View </a:t>
            </a:r>
            <a:r>
              <a:rPr lang="zh-CN" altLang="en-US" dirty="0"/>
              <a:t>就相同。你知道 </a:t>
            </a:r>
            <a:r>
              <a:rPr lang="en-US" dirty="0"/>
              <a:t>State，</a:t>
            </a:r>
            <a:r>
              <a:rPr lang="zh-CN" altLang="en-US" dirty="0"/>
              <a:t>就知道 </a:t>
            </a:r>
            <a:r>
              <a:rPr lang="en-US" dirty="0"/>
              <a:t>View </a:t>
            </a:r>
            <a:r>
              <a:rPr lang="zh-CN" altLang="en-US" dirty="0"/>
              <a:t>是什么样，反之亦然</a:t>
            </a:r>
            <a:r>
              <a:rPr lang="en-US" dirty="0"/>
              <a:t>。</a:t>
            </a:r>
            <a:endParaRPr lang="zh-CN" altLang="en-US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import { </a:t>
            </a:r>
            <a:r>
              <a:rPr lang="en-US" dirty="0" err="1"/>
              <a:t>createStore</a:t>
            </a:r>
            <a:r>
              <a:rPr lang="en-US" dirty="0"/>
              <a:t> } from '</a:t>
            </a:r>
            <a:r>
              <a:rPr lang="en-US" dirty="0" err="1"/>
              <a:t>redux</a:t>
            </a:r>
            <a:r>
              <a:rPr lang="en-US" dirty="0"/>
              <a:t>'; 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store = </a:t>
            </a:r>
            <a:r>
              <a:rPr lang="en-US" dirty="0" err="1"/>
              <a:t>createStore</a:t>
            </a: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state = </a:t>
            </a:r>
            <a:r>
              <a:rPr lang="en-US" dirty="0" err="1"/>
              <a:t>store.getState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2365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1721</Words>
  <Application>Microsoft Office PowerPoint</Application>
  <PresentationFormat>On-screen Show (4:3)</PresentationFormat>
  <Paragraphs>155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Redux</vt:lpstr>
      <vt:lpstr>到底是什么鬼</vt:lpstr>
      <vt:lpstr>PowerPoint Presentation</vt:lpstr>
      <vt:lpstr>不需要使用Redux的情况</vt:lpstr>
      <vt:lpstr>需要使用Redux的情况</vt:lpstr>
      <vt:lpstr>Redux 的设计思想</vt:lpstr>
      <vt:lpstr>播放器</vt:lpstr>
      <vt:lpstr>Store</vt:lpstr>
      <vt:lpstr>State</vt:lpstr>
      <vt:lpstr>Action</vt:lpstr>
      <vt:lpstr>Steate  View</vt:lpstr>
      <vt:lpstr>store.dispatch() View 发出 Action</vt:lpstr>
      <vt:lpstr>Reducer</vt:lpstr>
      <vt:lpstr>PowerPoint Presentation</vt:lpstr>
      <vt:lpstr>不要手动调用Reducer</vt:lpstr>
      <vt:lpstr>PowerPoint Presentation</vt:lpstr>
      <vt:lpstr>Reducer函数需要是幂等的</vt:lpstr>
      <vt:lpstr>store.subscribe()</vt:lpstr>
      <vt:lpstr>如何卸载监听器</vt:lpstr>
      <vt:lpstr>Store 提供的三个方法</vt:lpstr>
      <vt:lpstr>PowerPoint Presentation</vt:lpstr>
      <vt:lpstr>React.createClass 与 React.Component</vt:lpstr>
      <vt:lpstr>React.Component  3种手动绑定this的方法</vt:lpstr>
      <vt:lpstr>无状态组件的特点：</vt:lpstr>
      <vt:lpstr>只有唯一一个Store对象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Lizhe</dc:creator>
  <cp:lastModifiedBy>Lizhe</cp:lastModifiedBy>
  <cp:revision>58</cp:revision>
  <dcterms:created xsi:type="dcterms:W3CDTF">2006-08-16T00:00:00Z</dcterms:created>
  <dcterms:modified xsi:type="dcterms:W3CDTF">2018-03-01T10:08:25Z</dcterms:modified>
</cp:coreProperties>
</file>