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5" r:id="rId4"/>
  </p:sldMasterIdLst>
  <p:notesMasterIdLst>
    <p:notesMasterId r:id="rId17"/>
  </p:notesMasterIdLst>
  <p:sldIdLst>
    <p:sldId id="257" r:id="rId5"/>
    <p:sldId id="258" r:id="rId6"/>
    <p:sldId id="406" r:id="rId7"/>
    <p:sldId id="431" r:id="rId8"/>
    <p:sldId id="407" r:id="rId9"/>
    <p:sldId id="456" r:id="rId10"/>
    <p:sldId id="409" r:id="rId11"/>
    <p:sldId id="480" r:id="rId12"/>
    <p:sldId id="481" r:id="rId13"/>
    <p:sldId id="482" r:id="rId14"/>
    <p:sldId id="410" r:id="rId15"/>
    <p:sldId id="483"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E0C1"/>
    <a:srgbClr val="FF5B5B"/>
    <a:srgbClr val="FAA876"/>
    <a:srgbClr val="18B794"/>
    <a:srgbClr val="A5C2E2"/>
    <a:srgbClr val="548235"/>
    <a:srgbClr val="72C3A3"/>
    <a:srgbClr val="6AB4C1"/>
    <a:srgbClr val="F27F7F"/>
    <a:srgbClr val="FEA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566" autoAdjust="0"/>
  </p:normalViewPr>
  <p:slideViewPr>
    <p:cSldViewPr snapToGrid="0" showGuides="1">
      <p:cViewPr>
        <p:scale>
          <a:sx n="110" d="100"/>
          <a:sy n="110" d="100"/>
        </p:scale>
        <p:origin x="-552" y="-210"/>
      </p:cViewPr>
      <p:guideLst>
        <p:guide orient="horz" pos="204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gs" Target="tags/tag807.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5A6DF-0500-4090-8CE8-3491BF8633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F6780E-B070-43D2-B48E-FA3AA07777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083EA-9534-454F-AA6C-BBDB9F70F6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1DDD-6265-4AD2-9FD9-F9831C35E3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083EA-9534-454F-AA6C-BBDB9F70F6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1DDD-6265-4AD2-9FD9-F9831C35E399}" type="slidenum">
              <a:rPr lang="zh-CN" altLang="en-US" smtClean="0"/>
            </a:fld>
            <a:endParaRPr lang="zh-CN" altLang="en-US"/>
          </a:p>
        </p:txBody>
      </p:sp>
      <p:sp>
        <p:nvSpPr>
          <p:cNvPr id="5" name="TextBox 4"/>
          <p:cNvSpPr txBox="1"/>
          <p:nvPr userDrawn="1"/>
        </p:nvSpPr>
        <p:spPr>
          <a:xfrm>
            <a:off x="11759951" y="0"/>
            <a:ext cx="432049" cy="118430"/>
          </a:xfrm>
          <a:prstGeom prst="rect">
            <a:avLst/>
          </a:prstGeom>
          <a:noFill/>
        </p:spPr>
        <p:txBody>
          <a:bodyPr wrap="square" rtlCol="0">
            <a:spAutoFit/>
          </a:bodyPr>
          <a:lstStyle/>
          <a:p>
            <a:pPr>
              <a:lnSpc>
                <a:spcPct val="200000"/>
              </a:lnSpc>
            </a:pP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下载</a:t>
            </a:r>
            <a:r>
              <a:rPr lang="zh-CN" altLang="en-US" sz="100" dirty="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http://www.1ppt.com/xiazai/</a:t>
            </a:r>
            <a:endParaRPr lang="en-US" altLang="zh-CN" sz="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083EA-9534-454F-AA6C-BBDB9F70F6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1DDD-6265-4AD2-9FD9-F9831C35E3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083EA-9534-454F-AA6C-BBDB9F70F6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1DDD-6265-4AD2-9FD9-F9831C35E399}" type="slidenum">
              <a:rPr lang="zh-CN" altLang="en-US" smtClean="0"/>
            </a:fld>
            <a:endParaRPr lang="zh-CN" altLang="en-US"/>
          </a:p>
        </p:txBody>
      </p:sp>
      <p:sp>
        <p:nvSpPr>
          <p:cNvPr id="5" name="TextBox 4"/>
          <p:cNvSpPr txBox="1"/>
          <p:nvPr userDrawn="1"/>
        </p:nvSpPr>
        <p:spPr>
          <a:xfrm>
            <a:off x="11759951" y="0"/>
            <a:ext cx="432049" cy="118430"/>
          </a:xfrm>
          <a:prstGeom prst="rect">
            <a:avLst/>
          </a:prstGeom>
          <a:noFill/>
        </p:spPr>
        <p:txBody>
          <a:bodyPr wrap="square" rtlCol="0">
            <a:spAutoFit/>
          </a:bodyPr>
          <a:lstStyle/>
          <a:p>
            <a:pPr>
              <a:lnSpc>
                <a:spcPct val="200000"/>
              </a:lnSpc>
            </a:pP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下载</a:t>
            </a:r>
            <a:r>
              <a:rPr lang="zh-CN" altLang="en-US" sz="100" dirty="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http://www.1ppt.com/xiazai/</a:t>
            </a:r>
            <a:endParaRPr lang="en-US" altLang="zh-CN" sz="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5E5083EA-9534-454F-AA6C-BBDB9F70F673}" type="datetimeFigureOut">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9FF11DDD-6265-4AD2-9FD9-F9831C35E39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5E5083EA-9534-454F-AA6C-BBDB9F70F673}" type="datetimeFigureOut">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9FF11DDD-6265-4AD2-9FD9-F9831C35E39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9" Type="http://schemas.openxmlformats.org/officeDocument/2006/relationships/tags" Target="../tags/tag675.xml"/><Relationship Id="rId98" Type="http://schemas.openxmlformats.org/officeDocument/2006/relationships/tags" Target="../tags/tag674.xml"/><Relationship Id="rId97" Type="http://schemas.openxmlformats.org/officeDocument/2006/relationships/tags" Target="../tags/tag673.xml"/><Relationship Id="rId96" Type="http://schemas.openxmlformats.org/officeDocument/2006/relationships/tags" Target="../tags/tag672.xml"/><Relationship Id="rId95" Type="http://schemas.openxmlformats.org/officeDocument/2006/relationships/tags" Target="../tags/tag671.xml"/><Relationship Id="rId94" Type="http://schemas.openxmlformats.org/officeDocument/2006/relationships/tags" Target="../tags/tag670.xml"/><Relationship Id="rId93" Type="http://schemas.openxmlformats.org/officeDocument/2006/relationships/tags" Target="../tags/tag669.xml"/><Relationship Id="rId92" Type="http://schemas.openxmlformats.org/officeDocument/2006/relationships/tags" Target="../tags/tag668.xml"/><Relationship Id="rId91" Type="http://schemas.openxmlformats.org/officeDocument/2006/relationships/tags" Target="../tags/tag667.xml"/><Relationship Id="rId90" Type="http://schemas.openxmlformats.org/officeDocument/2006/relationships/tags" Target="../tags/tag666.xml"/><Relationship Id="rId9" Type="http://schemas.openxmlformats.org/officeDocument/2006/relationships/tags" Target="../tags/tag585.xml"/><Relationship Id="rId89" Type="http://schemas.openxmlformats.org/officeDocument/2006/relationships/tags" Target="../tags/tag665.xml"/><Relationship Id="rId88" Type="http://schemas.openxmlformats.org/officeDocument/2006/relationships/tags" Target="../tags/tag664.xml"/><Relationship Id="rId87" Type="http://schemas.openxmlformats.org/officeDocument/2006/relationships/tags" Target="../tags/tag663.xml"/><Relationship Id="rId86" Type="http://schemas.openxmlformats.org/officeDocument/2006/relationships/tags" Target="../tags/tag662.xml"/><Relationship Id="rId85" Type="http://schemas.openxmlformats.org/officeDocument/2006/relationships/tags" Target="../tags/tag661.xml"/><Relationship Id="rId84" Type="http://schemas.openxmlformats.org/officeDocument/2006/relationships/tags" Target="../tags/tag660.xml"/><Relationship Id="rId83" Type="http://schemas.openxmlformats.org/officeDocument/2006/relationships/tags" Target="../tags/tag659.xml"/><Relationship Id="rId82" Type="http://schemas.openxmlformats.org/officeDocument/2006/relationships/tags" Target="../tags/tag658.xml"/><Relationship Id="rId81" Type="http://schemas.openxmlformats.org/officeDocument/2006/relationships/tags" Target="../tags/tag657.xml"/><Relationship Id="rId80" Type="http://schemas.openxmlformats.org/officeDocument/2006/relationships/tags" Target="../tags/tag656.xml"/><Relationship Id="rId8" Type="http://schemas.openxmlformats.org/officeDocument/2006/relationships/tags" Target="../tags/tag584.xml"/><Relationship Id="rId79" Type="http://schemas.openxmlformats.org/officeDocument/2006/relationships/tags" Target="../tags/tag655.xml"/><Relationship Id="rId78" Type="http://schemas.openxmlformats.org/officeDocument/2006/relationships/tags" Target="../tags/tag654.xml"/><Relationship Id="rId77" Type="http://schemas.openxmlformats.org/officeDocument/2006/relationships/tags" Target="../tags/tag653.xml"/><Relationship Id="rId76" Type="http://schemas.openxmlformats.org/officeDocument/2006/relationships/tags" Target="../tags/tag652.xml"/><Relationship Id="rId75" Type="http://schemas.openxmlformats.org/officeDocument/2006/relationships/tags" Target="../tags/tag651.xml"/><Relationship Id="rId74" Type="http://schemas.openxmlformats.org/officeDocument/2006/relationships/tags" Target="../tags/tag650.xml"/><Relationship Id="rId73" Type="http://schemas.openxmlformats.org/officeDocument/2006/relationships/tags" Target="../tags/tag649.xml"/><Relationship Id="rId72" Type="http://schemas.openxmlformats.org/officeDocument/2006/relationships/tags" Target="../tags/tag648.xml"/><Relationship Id="rId71" Type="http://schemas.openxmlformats.org/officeDocument/2006/relationships/tags" Target="../tags/tag647.xml"/><Relationship Id="rId70" Type="http://schemas.openxmlformats.org/officeDocument/2006/relationships/tags" Target="../tags/tag646.xml"/><Relationship Id="rId7" Type="http://schemas.openxmlformats.org/officeDocument/2006/relationships/tags" Target="../tags/tag583.xml"/><Relationship Id="rId69" Type="http://schemas.openxmlformats.org/officeDocument/2006/relationships/tags" Target="../tags/tag645.xml"/><Relationship Id="rId68" Type="http://schemas.openxmlformats.org/officeDocument/2006/relationships/tags" Target="../tags/tag644.xml"/><Relationship Id="rId67" Type="http://schemas.openxmlformats.org/officeDocument/2006/relationships/tags" Target="../tags/tag643.xml"/><Relationship Id="rId66" Type="http://schemas.openxmlformats.org/officeDocument/2006/relationships/tags" Target="../tags/tag642.xml"/><Relationship Id="rId65" Type="http://schemas.openxmlformats.org/officeDocument/2006/relationships/tags" Target="../tags/tag641.xml"/><Relationship Id="rId64" Type="http://schemas.openxmlformats.org/officeDocument/2006/relationships/tags" Target="../tags/tag640.xml"/><Relationship Id="rId63" Type="http://schemas.openxmlformats.org/officeDocument/2006/relationships/tags" Target="../tags/tag639.xml"/><Relationship Id="rId62" Type="http://schemas.openxmlformats.org/officeDocument/2006/relationships/tags" Target="../tags/tag638.xml"/><Relationship Id="rId61" Type="http://schemas.openxmlformats.org/officeDocument/2006/relationships/tags" Target="../tags/tag637.xml"/><Relationship Id="rId60" Type="http://schemas.openxmlformats.org/officeDocument/2006/relationships/tags" Target="../tags/tag636.xml"/><Relationship Id="rId6" Type="http://schemas.openxmlformats.org/officeDocument/2006/relationships/tags" Target="../tags/tag582.xml"/><Relationship Id="rId59" Type="http://schemas.openxmlformats.org/officeDocument/2006/relationships/tags" Target="../tags/tag635.xml"/><Relationship Id="rId58" Type="http://schemas.openxmlformats.org/officeDocument/2006/relationships/tags" Target="../tags/tag634.xml"/><Relationship Id="rId57" Type="http://schemas.openxmlformats.org/officeDocument/2006/relationships/tags" Target="../tags/tag633.xml"/><Relationship Id="rId56" Type="http://schemas.openxmlformats.org/officeDocument/2006/relationships/tags" Target="../tags/tag632.xml"/><Relationship Id="rId55" Type="http://schemas.openxmlformats.org/officeDocument/2006/relationships/tags" Target="../tags/tag631.xml"/><Relationship Id="rId54" Type="http://schemas.openxmlformats.org/officeDocument/2006/relationships/tags" Target="../tags/tag630.xml"/><Relationship Id="rId53" Type="http://schemas.openxmlformats.org/officeDocument/2006/relationships/tags" Target="../tags/tag629.xml"/><Relationship Id="rId52" Type="http://schemas.openxmlformats.org/officeDocument/2006/relationships/tags" Target="../tags/tag628.xml"/><Relationship Id="rId51" Type="http://schemas.openxmlformats.org/officeDocument/2006/relationships/tags" Target="../tags/tag627.xml"/><Relationship Id="rId50" Type="http://schemas.openxmlformats.org/officeDocument/2006/relationships/tags" Target="../tags/tag626.xml"/><Relationship Id="rId5" Type="http://schemas.openxmlformats.org/officeDocument/2006/relationships/tags" Target="../tags/tag581.xml"/><Relationship Id="rId49" Type="http://schemas.openxmlformats.org/officeDocument/2006/relationships/tags" Target="../tags/tag625.xml"/><Relationship Id="rId48" Type="http://schemas.openxmlformats.org/officeDocument/2006/relationships/tags" Target="../tags/tag624.xml"/><Relationship Id="rId47" Type="http://schemas.openxmlformats.org/officeDocument/2006/relationships/tags" Target="../tags/tag623.xml"/><Relationship Id="rId46" Type="http://schemas.openxmlformats.org/officeDocument/2006/relationships/tags" Target="../tags/tag622.xml"/><Relationship Id="rId45" Type="http://schemas.openxmlformats.org/officeDocument/2006/relationships/tags" Target="../tags/tag621.xml"/><Relationship Id="rId44" Type="http://schemas.openxmlformats.org/officeDocument/2006/relationships/tags" Target="../tags/tag620.xml"/><Relationship Id="rId43" Type="http://schemas.openxmlformats.org/officeDocument/2006/relationships/tags" Target="../tags/tag619.xml"/><Relationship Id="rId42" Type="http://schemas.openxmlformats.org/officeDocument/2006/relationships/tags" Target="../tags/tag618.xml"/><Relationship Id="rId41" Type="http://schemas.openxmlformats.org/officeDocument/2006/relationships/tags" Target="../tags/tag617.xml"/><Relationship Id="rId40" Type="http://schemas.openxmlformats.org/officeDocument/2006/relationships/tags" Target="../tags/tag616.xml"/><Relationship Id="rId4" Type="http://schemas.openxmlformats.org/officeDocument/2006/relationships/tags" Target="../tags/tag580.xml"/><Relationship Id="rId39" Type="http://schemas.openxmlformats.org/officeDocument/2006/relationships/tags" Target="../tags/tag615.xml"/><Relationship Id="rId38" Type="http://schemas.openxmlformats.org/officeDocument/2006/relationships/tags" Target="../tags/tag614.xml"/><Relationship Id="rId37" Type="http://schemas.openxmlformats.org/officeDocument/2006/relationships/tags" Target="../tags/tag613.xml"/><Relationship Id="rId36" Type="http://schemas.openxmlformats.org/officeDocument/2006/relationships/tags" Target="../tags/tag612.xml"/><Relationship Id="rId35" Type="http://schemas.openxmlformats.org/officeDocument/2006/relationships/tags" Target="../tags/tag611.xml"/><Relationship Id="rId34" Type="http://schemas.openxmlformats.org/officeDocument/2006/relationships/tags" Target="../tags/tag610.xml"/><Relationship Id="rId33" Type="http://schemas.openxmlformats.org/officeDocument/2006/relationships/tags" Target="../tags/tag609.xml"/><Relationship Id="rId32" Type="http://schemas.openxmlformats.org/officeDocument/2006/relationships/tags" Target="../tags/tag608.xml"/><Relationship Id="rId31" Type="http://schemas.openxmlformats.org/officeDocument/2006/relationships/tags" Target="../tags/tag607.xml"/><Relationship Id="rId30" Type="http://schemas.openxmlformats.org/officeDocument/2006/relationships/tags" Target="../tags/tag606.xml"/><Relationship Id="rId3" Type="http://schemas.openxmlformats.org/officeDocument/2006/relationships/tags" Target="../tags/tag579.xml"/><Relationship Id="rId29" Type="http://schemas.openxmlformats.org/officeDocument/2006/relationships/tags" Target="../tags/tag605.xml"/><Relationship Id="rId28" Type="http://schemas.openxmlformats.org/officeDocument/2006/relationships/tags" Target="../tags/tag604.xml"/><Relationship Id="rId27" Type="http://schemas.openxmlformats.org/officeDocument/2006/relationships/tags" Target="../tags/tag603.xml"/><Relationship Id="rId26" Type="http://schemas.openxmlformats.org/officeDocument/2006/relationships/tags" Target="../tags/tag602.xml"/><Relationship Id="rId25" Type="http://schemas.openxmlformats.org/officeDocument/2006/relationships/tags" Target="../tags/tag601.xml"/><Relationship Id="rId24" Type="http://schemas.openxmlformats.org/officeDocument/2006/relationships/tags" Target="../tags/tag600.xml"/><Relationship Id="rId231" Type="http://schemas.openxmlformats.org/officeDocument/2006/relationships/slideLayout" Target="../slideLayouts/slideLayout1.xml"/><Relationship Id="rId230" Type="http://schemas.openxmlformats.org/officeDocument/2006/relationships/tags" Target="../tags/tag806.xml"/><Relationship Id="rId23" Type="http://schemas.openxmlformats.org/officeDocument/2006/relationships/tags" Target="../tags/tag599.xml"/><Relationship Id="rId229" Type="http://schemas.openxmlformats.org/officeDocument/2006/relationships/tags" Target="../tags/tag805.xml"/><Relationship Id="rId228" Type="http://schemas.openxmlformats.org/officeDocument/2006/relationships/tags" Target="../tags/tag804.xml"/><Relationship Id="rId227" Type="http://schemas.openxmlformats.org/officeDocument/2006/relationships/tags" Target="../tags/tag803.xml"/><Relationship Id="rId226" Type="http://schemas.openxmlformats.org/officeDocument/2006/relationships/tags" Target="../tags/tag802.xml"/><Relationship Id="rId225" Type="http://schemas.openxmlformats.org/officeDocument/2006/relationships/tags" Target="../tags/tag801.xml"/><Relationship Id="rId224" Type="http://schemas.openxmlformats.org/officeDocument/2006/relationships/tags" Target="../tags/tag800.xml"/><Relationship Id="rId223" Type="http://schemas.openxmlformats.org/officeDocument/2006/relationships/tags" Target="../tags/tag799.xml"/><Relationship Id="rId222" Type="http://schemas.openxmlformats.org/officeDocument/2006/relationships/tags" Target="../tags/tag798.xml"/><Relationship Id="rId221" Type="http://schemas.openxmlformats.org/officeDocument/2006/relationships/tags" Target="../tags/tag797.xml"/><Relationship Id="rId220" Type="http://schemas.openxmlformats.org/officeDocument/2006/relationships/tags" Target="../tags/tag796.xml"/><Relationship Id="rId22" Type="http://schemas.openxmlformats.org/officeDocument/2006/relationships/tags" Target="../tags/tag598.xml"/><Relationship Id="rId219" Type="http://schemas.openxmlformats.org/officeDocument/2006/relationships/tags" Target="../tags/tag795.xml"/><Relationship Id="rId218" Type="http://schemas.openxmlformats.org/officeDocument/2006/relationships/tags" Target="../tags/tag794.xml"/><Relationship Id="rId217" Type="http://schemas.openxmlformats.org/officeDocument/2006/relationships/tags" Target="../tags/tag793.xml"/><Relationship Id="rId216" Type="http://schemas.openxmlformats.org/officeDocument/2006/relationships/tags" Target="../tags/tag792.xml"/><Relationship Id="rId215" Type="http://schemas.openxmlformats.org/officeDocument/2006/relationships/tags" Target="../tags/tag791.xml"/><Relationship Id="rId214" Type="http://schemas.openxmlformats.org/officeDocument/2006/relationships/tags" Target="../tags/tag790.xml"/><Relationship Id="rId213" Type="http://schemas.openxmlformats.org/officeDocument/2006/relationships/tags" Target="../tags/tag789.xml"/><Relationship Id="rId212" Type="http://schemas.openxmlformats.org/officeDocument/2006/relationships/tags" Target="../tags/tag788.xml"/><Relationship Id="rId211" Type="http://schemas.openxmlformats.org/officeDocument/2006/relationships/tags" Target="../tags/tag787.xml"/><Relationship Id="rId210" Type="http://schemas.openxmlformats.org/officeDocument/2006/relationships/tags" Target="../tags/tag786.xml"/><Relationship Id="rId21" Type="http://schemas.openxmlformats.org/officeDocument/2006/relationships/tags" Target="../tags/tag597.xml"/><Relationship Id="rId209" Type="http://schemas.openxmlformats.org/officeDocument/2006/relationships/tags" Target="../tags/tag785.xml"/><Relationship Id="rId208" Type="http://schemas.openxmlformats.org/officeDocument/2006/relationships/tags" Target="../tags/tag784.xml"/><Relationship Id="rId207" Type="http://schemas.openxmlformats.org/officeDocument/2006/relationships/tags" Target="../tags/tag783.xml"/><Relationship Id="rId206" Type="http://schemas.openxmlformats.org/officeDocument/2006/relationships/tags" Target="../tags/tag782.xml"/><Relationship Id="rId205" Type="http://schemas.openxmlformats.org/officeDocument/2006/relationships/tags" Target="../tags/tag781.xml"/><Relationship Id="rId204" Type="http://schemas.openxmlformats.org/officeDocument/2006/relationships/tags" Target="../tags/tag780.xml"/><Relationship Id="rId203" Type="http://schemas.openxmlformats.org/officeDocument/2006/relationships/tags" Target="../tags/tag779.xml"/><Relationship Id="rId202" Type="http://schemas.openxmlformats.org/officeDocument/2006/relationships/tags" Target="../tags/tag778.xml"/><Relationship Id="rId201" Type="http://schemas.openxmlformats.org/officeDocument/2006/relationships/tags" Target="../tags/tag777.xml"/><Relationship Id="rId200" Type="http://schemas.openxmlformats.org/officeDocument/2006/relationships/tags" Target="../tags/tag776.xml"/><Relationship Id="rId20" Type="http://schemas.openxmlformats.org/officeDocument/2006/relationships/tags" Target="../tags/tag596.xml"/><Relationship Id="rId2" Type="http://schemas.openxmlformats.org/officeDocument/2006/relationships/tags" Target="../tags/tag578.xml"/><Relationship Id="rId199" Type="http://schemas.openxmlformats.org/officeDocument/2006/relationships/tags" Target="../tags/tag775.xml"/><Relationship Id="rId198" Type="http://schemas.openxmlformats.org/officeDocument/2006/relationships/tags" Target="../tags/tag774.xml"/><Relationship Id="rId197" Type="http://schemas.openxmlformats.org/officeDocument/2006/relationships/tags" Target="../tags/tag773.xml"/><Relationship Id="rId196" Type="http://schemas.openxmlformats.org/officeDocument/2006/relationships/tags" Target="../tags/tag772.xml"/><Relationship Id="rId195" Type="http://schemas.openxmlformats.org/officeDocument/2006/relationships/tags" Target="../tags/tag771.xml"/><Relationship Id="rId194" Type="http://schemas.openxmlformats.org/officeDocument/2006/relationships/tags" Target="../tags/tag770.xml"/><Relationship Id="rId193" Type="http://schemas.openxmlformats.org/officeDocument/2006/relationships/tags" Target="../tags/tag769.xml"/><Relationship Id="rId192" Type="http://schemas.openxmlformats.org/officeDocument/2006/relationships/tags" Target="../tags/tag768.xml"/><Relationship Id="rId191" Type="http://schemas.openxmlformats.org/officeDocument/2006/relationships/tags" Target="../tags/tag767.xml"/><Relationship Id="rId190" Type="http://schemas.openxmlformats.org/officeDocument/2006/relationships/tags" Target="../tags/tag766.xml"/><Relationship Id="rId19" Type="http://schemas.openxmlformats.org/officeDocument/2006/relationships/tags" Target="../tags/tag595.xml"/><Relationship Id="rId189" Type="http://schemas.openxmlformats.org/officeDocument/2006/relationships/tags" Target="../tags/tag765.xml"/><Relationship Id="rId188" Type="http://schemas.openxmlformats.org/officeDocument/2006/relationships/tags" Target="../tags/tag764.xml"/><Relationship Id="rId187" Type="http://schemas.openxmlformats.org/officeDocument/2006/relationships/tags" Target="../tags/tag763.xml"/><Relationship Id="rId186" Type="http://schemas.openxmlformats.org/officeDocument/2006/relationships/tags" Target="../tags/tag762.xml"/><Relationship Id="rId185" Type="http://schemas.openxmlformats.org/officeDocument/2006/relationships/tags" Target="../tags/tag761.xml"/><Relationship Id="rId184" Type="http://schemas.openxmlformats.org/officeDocument/2006/relationships/tags" Target="../tags/tag760.xml"/><Relationship Id="rId183" Type="http://schemas.openxmlformats.org/officeDocument/2006/relationships/tags" Target="../tags/tag759.xml"/><Relationship Id="rId182" Type="http://schemas.openxmlformats.org/officeDocument/2006/relationships/tags" Target="../tags/tag758.xml"/><Relationship Id="rId181" Type="http://schemas.openxmlformats.org/officeDocument/2006/relationships/tags" Target="../tags/tag757.xml"/><Relationship Id="rId180" Type="http://schemas.openxmlformats.org/officeDocument/2006/relationships/tags" Target="../tags/tag756.xml"/><Relationship Id="rId18" Type="http://schemas.openxmlformats.org/officeDocument/2006/relationships/tags" Target="../tags/tag594.xml"/><Relationship Id="rId179" Type="http://schemas.openxmlformats.org/officeDocument/2006/relationships/tags" Target="../tags/tag755.xml"/><Relationship Id="rId178" Type="http://schemas.openxmlformats.org/officeDocument/2006/relationships/tags" Target="../tags/tag754.xml"/><Relationship Id="rId177" Type="http://schemas.openxmlformats.org/officeDocument/2006/relationships/tags" Target="../tags/tag753.xml"/><Relationship Id="rId176" Type="http://schemas.openxmlformats.org/officeDocument/2006/relationships/tags" Target="../tags/tag752.xml"/><Relationship Id="rId175" Type="http://schemas.openxmlformats.org/officeDocument/2006/relationships/tags" Target="../tags/tag751.xml"/><Relationship Id="rId174" Type="http://schemas.openxmlformats.org/officeDocument/2006/relationships/tags" Target="../tags/tag750.xml"/><Relationship Id="rId173" Type="http://schemas.openxmlformats.org/officeDocument/2006/relationships/tags" Target="../tags/tag749.xml"/><Relationship Id="rId172" Type="http://schemas.openxmlformats.org/officeDocument/2006/relationships/tags" Target="../tags/tag748.xml"/><Relationship Id="rId171" Type="http://schemas.openxmlformats.org/officeDocument/2006/relationships/tags" Target="../tags/tag747.xml"/><Relationship Id="rId170" Type="http://schemas.openxmlformats.org/officeDocument/2006/relationships/tags" Target="../tags/tag746.xml"/><Relationship Id="rId17" Type="http://schemas.openxmlformats.org/officeDocument/2006/relationships/tags" Target="../tags/tag593.xml"/><Relationship Id="rId169" Type="http://schemas.openxmlformats.org/officeDocument/2006/relationships/tags" Target="../tags/tag745.xml"/><Relationship Id="rId168" Type="http://schemas.openxmlformats.org/officeDocument/2006/relationships/tags" Target="../tags/tag744.xml"/><Relationship Id="rId167" Type="http://schemas.openxmlformats.org/officeDocument/2006/relationships/tags" Target="../tags/tag743.xml"/><Relationship Id="rId166" Type="http://schemas.openxmlformats.org/officeDocument/2006/relationships/tags" Target="../tags/tag742.xml"/><Relationship Id="rId165" Type="http://schemas.openxmlformats.org/officeDocument/2006/relationships/tags" Target="../tags/tag741.xml"/><Relationship Id="rId164" Type="http://schemas.openxmlformats.org/officeDocument/2006/relationships/tags" Target="../tags/tag740.xml"/><Relationship Id="rId163" Type="http://schemas.openxmlformats.org/officeDocument/2006/relationships/tags" Target="../tags/tag739.xml"/><Relationship Id="rId162" Type="http://schemas.openxmlformats.org/officeDocument/2006/relationships/tags" Target="../tags/tag738.xml"/><Relationship Id="rId161" Type="http://schemas.openxmlformats.org/officeDocument/2006/relationships/tags" Target="../tags/tag737.xml"/><Relationship Id="rId160" Type="http://schemas.openxmlformats.org/officeDocument/2006/relationships/tags" Target="../tags/tag736.xml"/><Relationship Id="rId16" Type="http://schemas.openxmlformats.org/officeDocument/2006/relationships/tags" Target="../tags/tag592.xml"/><Relationship Id="rId159" Type="http://schemas.openxmlformats.org/officeDocument/2006/relationships/tags" Target="../tags/tag735.xml"/><Relationship Id="rId158" Type="http://schemas.openxmlformats.org/officeDocument/2006/relationships/tags" Target="../tags/tag734.xml"/><Relationship Id="rId157" Type="http://schemas.openxmlformats.org/officeDocument/2006/relationships/tags" Target="../tags/tag733.xml"/><Relationship Id="rId156" Type="http://schemas.openxmlformats.org/officeDocument/2006/relationships/tags" Target="../tags/tag732.xml"/><Relationship Id="rId155" Type="http://schemas.openxmlformats.org/officeDocument/2006/relationships/tags" Target="../tags/tag731.xml"/><Relationship Id="rId154" Type="http://schemas.openxmlformats.org/officeDocument/2006/relationships/tags" Target="../tags/tag730.xml"/><Relationship Id="rId153" Type="http://schemas.openxmlformats.org/officeDocument/2006/relationships/tags" Target="../tags/tag729.xml"/><Relationship Id="rId152" Type="http://schemas.openxmlformats.org/officeDocument/2006/relationships/tags" Target="../tags/tag728.xml"/><Relationship Id="rId151" Type="http://schemas.openxmlformats.org/officeDocument/2006/relationships/tags" Target="../tags/tag727.xml"/><Relationship Id="rId150" Type="http://schemas.openxmlformats.org/officeDocument/2006/relationships/tags" Target="../tags/tag726.xml"/><Relationship Id="rId15" Type="http://schemas.openxmlformats.org/officeDocument/2006/relationships/tags" Target="../tags/tag591.xml"/><Relationship Id="rId149" Type="http://schemas.openxmlformats.org/officeDocument/2006/relationships/tags" Target="../tags/tag725.xml"/><Relationship Id="rId148" Type="http://schemas.openxmlformats.org/officeDocument/2006/relationships/tags" Target="../tags/tag724.xml"/><Relationship Id="rId147" Type="http://schemas.openxmlformats.org/officeDocument/2006/relationships/tags" Target="../tags/tag723.xml"/><Relationship Id="rId146" Type="http://schemas.openxmlformats.org/officeDocument/2006/relationships/tags" Target="../tags/tag722.xml"/><Relationship Id="rId145" Type="http://schemas.openxmlformats.org/officeDocument/2006/relationships/tags" Target="../tags/tag721.xml"/><Relationship Id="rId144" Type="http://schemas.openxmlformats.org/officeDocument/2006/relationships/tags" Target="../tags/tag720.xml"/><Relationship Id="rId143" Type="http://schemas.openxmlformats.org/officeDocument/2006/relationships/tags" Target="../tags/tag719.xml"/><Relationship Id="rId142" Type="http://schemas.openxmlformats.org/officeDocument/2006/relationships/tags" Target="../tags/tag718.xml"/><Relationship Id="rId141" Type="http://schemas.openxmlformats.org/officeDocument/2006/relationships/tags" Target="../tags/tag717.xml"/><Relationship Id="rId140" Type="http://schemas.openxmlformats.org/officeDocument/2006/relationships/tags" Target="../tags/tag716.xml"/><Relationship Id="rId14" Type="http://schemas.openxmlformats.org/officeDocument/2006/relationships/tags" Target="../tags/tag590.xml"/><Relationship Id="rId139" Type="http://schemas.openxmlformats.org/officeDocument/2006/relationships/tags" Target="../tags/tag715.xml"/><Relationship Id="rId138" Type="http://schemas.openxmlformats.org/officeDocument/2006/relationships/tags" Target="../tags/tag714.xml"/><Relationship Id="rId137" Type="http://schemas.openxmlformats.org/officeDocument/2006/relationships/tags" Target="../tags/tag713.xml"/><Relationship Id="rId136" Type="http://schemas.openxmlformats.org/officeDocument/2006/relationships/tags" Target="../tags/tag712.xml"/><Relationship Id="rId135" Type="http://schemas.openxmlformats.org/officeDocument/2006/relationships/tags" Target="../tags/tag711.xml"/><Relationship Id="rId134" Type="http://schemas.openxmlformats.org/officeDocument/2006/relationships/tags" Target="../tags/tag710.xml"/><Relationship Id="rId133" Type="http://schemas.openxmlformats.org/officeDocument/2006/relationships/tags" Target="../tags/tag709.xml"/><Relationship Id="rId132" Type="http://schemas.openxmlformats.org/officeDocument/2006/relationships/tags" Target="../tags/tag708.xml"/><Relationship Id="rId131" Type="http://schemas.openxmlformats.org/officeDocument/2006/relationships/tags" Target="../tags/tag707.xml"/><Relationship Id="rId130" Type="http://schemas.openxmlformats.org/officeDocument/2006/relationships/tags" Target="../tags/tag706.xml"/><Relationship Id="rId13" Type="http://schemas.openxmlformats.org/officeDocument/2006/relationships/tags" Target="../tags/tag589.xml"/><Relationship Id="rId129" Type="http://schemas.openxmlformats.org/officeDocument/2006/relationships/tags" Target="../tags/tag705.xml"/><Relationship Id="rId128" Type="http://schemas.openxmlformats.org/officeDocument/2006/relationships/tags" Target="../tags/tag704.xml"/><Relationship Id="rId127" Type="http://schemas.openxmlformats.org/officeDocument/2006/relationships/tags" Target="../tags/tag703.xml"/><Relationship Id="rId126" Type="http://schemas.openxmlformats.org/officeDocument/2006/relationships/tags" Target="../tags/tag702.xml"/><Relationship Id="rId125" Type="http://schemas.openxmlformats.org/officeDocument/2006/relationships/tags" Target="../tags/tag701.xml"/><Relationship Id="rId124" Type="http://schemas.openxmlformats.org/officeDocument/2006/relationships/tags" Target="../tags/tag700.xml"/><Relationship Id="rId123" Type="http://schemas.openxmlformats.org/officeDocument/2006/relationships/tags" Target="../tags/tag699.xml"/><Relationship Id="rId122" Type="http://schemas.openxmlformats.org/officeDocument/2006/relationships/tags" Target="../tags/tag698.xml"/><Relationship Id="rId121" Type="http://schemas.openxmlformats.org/officeDocument/2006/relationships/tags" Target="../tags/tag697.xml"/><Relationship Id="rId120" Type="http://schemas.openxmlformats.org/officeDocument/2006/relationships/tags" Target="../tags/tag696.xml"/><Relationship Id="rId12" Type="http://schemas.openxmlformats.org/officeDocument/2006/relationships/tags" Target="../tags/tag588.xml"/><Relationship Id="rId119" Type="http://schemas.openxmlformats.org/officeDocument/2006/relationships/tags" Target="../tags/tag695.xml"/><Relationship Id="rId118" Type="http://schemas.openxmlformats.org/officeDocument/2006/relationships/tags" Target="../tags/tag694.xml"/><Relationship Id="rId117" Type="http://schemas.openxmlformats.org/officeDocument/2006/relationships/tags" Target="../tags/tag693.xml"/><Relationship Id="rId116" Type="http://schemas.openxmlformats.org/officeDocument/2006/relationships/tags" Target="../tags/tag692.xml"/><Relationship Id="rId115" Type="http://schemas.openxmlformats.org/officeDocument/2006/relationships/tags" Target="../tags/tag691.xml"/><Relationship Id="rId114" Type="http://schemas.openxmlformats.org/officeDocument/2006/relationships/tags" Target="../tags/tag690.xml"/><Relationship Id="rId113" Type="http://schemas.openxmlformats.org/officeDocument/2006/relationships/tags" Target="../tags/tag689.xml"/><Relationship Id="rId112" Type="http://schemas.openxmlformats.org/officeDocument/2006/relationships/tags" Target="../tags/tag688.xml"/><Relationship Id="rId111" Type="http://schemas.openxmlformats.org/officeDocument/2006/relationships/tags" Target="../tags/tag687.xml"/><Relationship Id="rId110" Type="http://schemas.openxmlformats.org/officeDocument/2006/relationships/tags" Target="../tags/tag686.xml"/><Relationship Id="rId11" Type="http://schemas.openxmlformats.org/officeDocument/2006/relationships/tags" Target="../tags/tag587.xml"/><Relationship Id="rId109" Type="http://schemas.openxmlformats.org/officeDocument/2006/relationships/tags" Target="../tags/tag685.xml"/><Relationship Id="rId108" Type="http://schemas.openxmlformats.org/officeDocument/2006/relationships/tags" Target="../tags/tag684.xml"/><Relationship Id="rId107" Type="http://schemas.openxmlformats.org/officeDocument/2006/relationships/tags" Target="../tags/tag683.xml"/><Relationship Id="rId106" Type="http://schemas.openxmlformats.org/officeDocument/2006/relationships/tags" Target="../tags/tag682.xml"/><Relationship Id="rId105" Type="http://schemas.openxmlformats.org/officeDocument/2006/relationships/tags" Target="../tags/tag681.xml"/><Relationship Id="rId104" Type="http://schemas.openxmlformats.org/officeDocument/2006/relationships/tags" Target="../tags/tag680.xml"/><Relationship Id="rId103" Type="http://schemas.openxmlformats.org/officeDocument/2006/relationships/tags" Target="../tags/tag679.xml"/><Relationship Id="rId102" Type="http://schemas.openxmlformats.org/officeDocument/2006/relationships/tags" Target="../tags/tag678.xml"/><Relationship Id="rId101" Type="http://schemas.openxmlformats.org/officeDocument/2006/relationships/tags" Target="../tags/tag677.xml"/><Relationship Id="rId100" Type="http://schemas.openxmlformats.org/officeDocument/2006/relationships/tags" Target="../tags/tag676.xml"/><Relationship Id="rId10" Type="http://schemas.openxmlformats.org/officeDocument/2006/relationships/tags" Target="../tags/tag586.xml"/><Relationship Id="rId1" Type="http://schemas.openxmlformats.org/officeDocument/2006/relationships/tags" Target="../tags/tag57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slideLayout" Target="../slideLayouts/slideLayout1.xml"/><Relationship Id="rId10" Type="http://schemas.openxmlformats.org/officeDocument/2006/relationships/tags" Target="../tags/tag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5" Type="http://schemas.openxmlformats.org/officeDocument/2006/relationships/slideLayout" Target="../slideLayouts/slideLayout1.xml"/><Relationship Id="rId64" Type="http://schemas.openxmlformats.org/officeDocument/2006/relationships/tags" Target="../tags/tag73.xml"/><Relationship Id="rId63" Type="http://schemas.openxmlformats.org/officeDocument/2006/relationships/tags" Target="../tags/tag72.xml"/><Relationship Id="rId62" Type="http://schemas.openxmlformats.org/officeDocument/2006/relationships/tags" Target="../tags/tag71.xml"/><Relationship Id="rId61" Type="http://schemas.openxmlformats.org/officeDocument/2006/relationships/tags" Target="../tags/tag70.xml"/><Relationship Id="rId60" Type="http://schemas.openxmlformats.org/officeDocument/2006/relationships/tags" Target="../tags/tag69.xml"/><Relationship Id="rId6" Type="http://schemas.openxmlformats.org/officeDocument/2006/relationships/tags" Target="../tags/tag15.xml"/><Relationship Id="rId59" Type="http://schemas.openxmlformats.org/officeDocument/2006/relationships/tags" Target="../tags/tag68.xml"/><Relationship Id="rId58" Type="http://schemas.openxmlformats.org/officeDocument/2006/relationships/tags" Target="../tags/tag67.xml"/><Relationship Id="rId57" Type="http://schemas.openxmlformats.org/officeDocument/2006/relationships/tags" Target="../tags/tag66.xml"/><Relationship Id="rId56" Type="http://schemas.openxmlformats.org/officeDocument/2006/relationships/tags" Target="../tags/tag65.xml"/><Relationship Id="rId55" Type="http://schemas.openxmlformats.org/officeDocument/2006/relationships/tags" Target="../tags/tag64.xml"/><Relationship Id="rId54" Type="http://schemas.openxmlformats.org/officeDocument/2006/relationships/tags" Target="../tags/tag63.xml"/><Relationship Id="rId53" Type="http://schemas.openxmlformats.org/officeDocument/2006/relationships/tags" Target="../tags/tag62.xml"/><Relationship Id="rId52" Type="http://schemas.openxmlformats.org/officeDocument/2006/relationships/tags" Target="../tags/tag61.xml"/><Relationship Id="rId51" Type="http://schemas.openxmlformats.org/officeDocument/2006/relationships/tags" Target="../tags/tag60.xml"/><Relationship Id="rId50" Type="http://schemas.openxmlformats.org/officeDocument/2006/relationships/tags" Target="../tags/tag59.xml"/><Relationship Id="rId5" Type="http://schemas.openxmlformats.org/officeDocument/2006/relationships/tags" Target="../tags/tag14.xml"/><Relationship Id="rId49" Type="http://schemas.openxmlformats.org/officeDocument/2006/relationships/tags" Target="../tags/tag58.xml"/><Relationship Id="rId48" Type="http://schemas.openxmlformats.org/officeDocument/2006/relationships/tags" Target="../tags/tag57.xml"/><Relationship Id="rId47" Type="http://schemas.openxmlformats.org/officeDocument/2006/relationships/tags" Target="../tags/tag56.xml"/><Relationship Id="rId46" Type="http://schemas.openxmlformats.org/officeDocument/2006/relationships/tags" Target="../tags/tag55.xml"/><Relationship Id="rId45" Type="http://schemas.openxmlformats.org/officeDocument/2006/relationships/tags" Target="../tags/tag54.xml"/><Relationship Id="rId44" Type="http://schemas.openxmlformats.org/officeDocument/2006/relationships/tags" Target="../tags/tag53.xml"/><Relationship Id="rId43" Type="http://schemas.openxmlformats.org/officeDocument/2006/relationships/tags" Target="../tags/tag52.xml"/><Relationship Id="rId42" Type="http://schemas.openxmlformats.org/officeDocument/2006/relationships/tags" Target="../tags/tag51.xml"/><Relationship Id="rId41" Type="http://schemas.openxmlformats.org/officeDocument/2006/relationships/tags" Target="../tags/tag50.xml"/><Relationship Id="rId40" Type="http://schemas.openxmlformats.org/officeDocument/2006/relationships/tags" Target="../tags/tag49.xml"/><Relationship Id="rId4" Type="http://schemas.openxmlformats.org/officeDocument/2006/relationships/tags" Target="../tags/tag13.xml"/><Relationship Id="rId39" Type="http://schemas.openxmlformats.org/officeDocument/2006/relationships/tags" Target="../tags/tag48.xml"/><Relationship Id="rId38" Type="http://schemas.openxmlformats.org/officeDocument/2006/relationships/tags" Target="../tags/tag47.xml"/><Relationship Id="rId37" Type="http://schemas.openxmlformats.org/officeDocument/2006/relationships/tags" Target="../tags/tag46.xml"/><Relationship Id="rId36" Type="http://schemas.openxmlformats.org/officeDocument/2006/relationships/tags" Target="../tags/tag45.xml"/><Relationship Id="rId35" Type="http://schemas.openxmlformats.org/officeDocument/2006/relationships/tags" Target="../tags/tag44.xml"/><Relationship Id="rId34" Type="http://schemas.openxmlformats.org/officeDocument/2006/relationships/tags" Target="../tags/tag43.xml"/><Relationship Id="rId33" Type="http://schemas.openxmlformats.org/officeDocument/2006/relationships/tags" Target="../tags/tag42.xml"/><Relationship Id="rId32" Type="http://schemas.openxmlformats.org/officeDocument/2006/relationships/tags" Target="../tags/tag41.xml"/><Relationship Id="rId31" Type="http://schemas.openxmlformats.org/officeDocument/2006/relationships/tags" Target="../tags/tag40.xml"/><Relationship Id="rId30" Type="http://schemas.openxmlformats.org/officeDocument/2006/relationships/tags" Target="../tags/tag39.xml"/><Relationship Id="rId3" Type="http://schemas.openxmlformats.org/officeDocument/2006/relationships/tags" Target="../tags/tag12.xml"/><Relationship Id="rId29" Type="http://schemas.openxmlformats.org/officeDocument/2006/relationships/tags" Target="../tags/tag38.xml"/><Relationship Id="rId28" Type="http://schemas.openxmlformats.org/officeDocument/2006/relationships/tags" Target="../tags/tag37.xml"/><Relationship Id="rId27" Type="http://schemas.openxmlformats.org/officeDocument/2006/relationships/tags" Target="../tags/tag36.xml"/><Relationship Id="rId26" Type="http://schemas.openxmlformats.org/officeDocument/2006/relationships/tags" Target="../tags/tag35.xml"/><Relationship Id="rId25" Type="http://schemas.openxmlformats.org/officeDocument/2006/relationships/tags" Target="../tags/tag34.xml"/><Relationship Id="rId24" Type="http://schemas.openxmlformats.org/officeDocument/2006/relationships/tags" Target="../tags/tag33.xml"/><Relationship Id="rId23" Type="http://schemas.openxmlformats.org/officeDocument/2006/relationships/tags" Target="../tags/tag32.xml"/><Relationship Id="rId22" Type="http://schemas.openxmlformats.org/officeDocument/2006/relationships/tags" Target="../tags/tag31.xml"/><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1.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9" Type="http://schemas.openxmlformats.org/officeDocument/2006/relationships/slideLayout" Target="../slideLayouts/slideLayout6.xml"/><Relationship Id="rId38" Type="http://schemas.openxmlformats.org/officeDocument/2006/relationships/tags" Target="../tags/tag111.xml"/><Relationship Id="rId37" Type="http://schemas.openxmlformats.org/officeDocument/2006/relationships/tags" Target="../tags/tag110.xml"/><Relationship Id="rId36" Type="http://schemas.openxmlformats.org/officeDocument/2006/relationships/tags" Target="../tags/tag109.xml"/><Relationship Id="rId35" Type="http://schemas.openxmlformats.org/officeDocument/2006/relationships/tags" Target="../tags/tag108.xml"/><Relationship Id="rId34" Type="http://schemas.openxmlformats.org/officeDocument/2006/relationships/tags" Target="../tags/tag107.xml"/><Relationship Id="rId33" Type="http://schemas.openxmlformats.org/officeDocument/2006/relationships/tags" Target="../tags/tag106.xml"/><Relationship Id="rId32" Type="http://schemas.openxmlformats.org/officeDocument/2006/relationships/tags" Target="../tags/tag105.xml"/><Relationship Id="rId31" Type="http://schemas.openxmlformats.org/officeDocument/2006/relationships/tags" Target="../tags/tag104.xml"/><Relationship Id="rId30" Type="http://schemas.openxmlformats.org/officeDocument/2006/relationships/tags" Target="../tags/tag103.xml"/><Relationship Id="rId3" Type="http://schemas.openxmlformats.org/officeDocument/2006/relationships/tags" Target="../tags/tag76.xml"/><Relationship Id="rId29" Type="http://schemas.openxmlformats.org/officeDocument/2006/relationships/tags" Target="../tags/tag102.xml"/><Relationship Id="rId28" Type="http://schemas.openxmlformats.org/officeDocument/2006/relationships/tags" Target="../tags/tag101.xml"/><Relationship Id="rId27" Type="http://schemas.openxmlformats.org/officeDocument/2006/relationships/tags" Target="../tags/tag100.xml"/><Relationship Id="rId26" Type="http://schemas.openxmlformats.org/officeDocument/2006/relationships/tags" Target="../tags/tag99.xml"/><Relationship Id="rId25" Type="http://schemas.openxmlformats.org/officeDocument/2006/relationships/tags" Target="../tags/tag98.xml"/><Relationship Id="rId24" Type="http://schemas.openxmlformats.org/officeDocument/2006/relationships/tags" Target="../tags/tag97.xml"/><Relationship Id="rId23" Type="http://schemas.openxmlformats.org/officeDocument/2006/relationships/tags" Target="../tags/tag96.xml"/><Relationship Id="rId22" Type="http://schemas.openxmlformats.org/officeDocument/2006/relationships/tags" Target="../tags/tag95.xml"/><Relationship Id="rId21" Type="http://schemas.openxmlformats.org/officeDocument/2006/relationships/tags" Target="../tags/tag94.xml"/><Relationship Id="rId20" Type="http://schemas.openxmlformats.org/officeDocument/2006/relationships/tags" Target="../tags/tag93.xml"/><Relationship Id="rId2" Type="http://schemas.openxmlformats.org/officeDocument/2006/relationships/tags" Target="../tags/tag75.xml"/><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7.xml.rels><?xml version="1.0" encoding="UTF-8" standalone="yes"?>
<Relationships xmlns="http://schemas.openxmlformats.org/package/2006/relationships"><Relationship Id="rId91" Type="http://schemas.openxmlformats.org/officeDocument/2006/relationships/slideLayout" Target="../slideLayouts/slideLayout1.xml"/><Relationship Id="rId90" Type="http://schemas.openxmlformats.org/officeDocument/2006/relationships/tags" Target="../tags/tag204.xml"/><Relationship Id="rId9" Type="http://schemas.openxmlformats.org/officeDocument/2006/relationships/tags" Target="../tags/tag123.xml"/><Relationship Id="rId89" Type="http://schemas.openxmlformats.org/officeDocument/2006/relationships/tags" Target="../tags/tag203.xml"/><Relationship Id="rId88" Type="http://schemas.openxmlformats.org/officeDocument/2006/relationships/tags" Target="../tags/tag202.xml"/><Relationship Id="rId87" Type="http://schemas.openxmlformats.org/officeDocument/2006/relationships/tags" Target="../tags/tag201.xml"/><Relationship Id="rId86" Type="http://schemas.openxmlformats.org/officeDocument/2006/relationships/tags" Target="../tags/tag200.xml"/><Relationship Id="rId85" Type="http://schemas.openxmlformats.org/officeDocument/2006/relationships/tags" Target="../tags/tag199.xml"/><Relationship Id="rId84" Type="http://schemas.openxmlformats.org/officeDocument/2006/relationships/tags" Target="../tags/tag198.xml"/><Relationship Id="rId83" Type="http://schemas.openxmlformats.org/officeDocument/2006/relationships/tags" Target="../tags/tag197.xml"/><Relationship Id="rId82" Type="http://schemas.openxmlformats.org/officeDocument/2006/relationships/tags" Target="../tags/tag196.xml"/><Relationship Id="rId81" Type="http://schemas.openxmlformats.org/officeDocument/2006/relationships/tags" Target="../tags/tag195.xml"/><Relationship Id="rId80" Type="http://schemas.openxmlformats.org/officeDocument/2006/relationships/tags" Target="../tags/tag194.xml"/><Relationship Id="rId8" Type="http://schemas.openxmlformats.org/officeDocument/2006/relationships/tags" Target="../tags/tag122.xml"/><Relationship Id="rId79" Type="http://schemas.openxmlformats.org/officeDocument/2006/relationships/tags" Target="../tags/tag193.xml"/><Relationship Id="rId78" Type="http://schemas.openxmlformats.org/officeDocument/2006/relationships/tags" Target="../tags/tag192.xml"/><Relationship Id="rId77" Type="http://schemas.openxmlformats.org/officeDocument/2006/relationships/tags" Target="../tags/tag191.xml"/><Relationship Id="rId76" Type="http://schemas.openxmlformats.org/officeDocument/2006/relationships/tags" Target="../tags/tag190.xml"/><Relationship Id="rId75" Type="http://schemas.openxmlformats.org/officeDocument/2006/relationships/tags" Target="../tags/tag189.xml"/><Relationship Id="rId74" Type="http://schemas.openxmlformats.org/officeDocument/2006/relationships/tags" Target="../tags/tag188.xml"/><Relationship Id="rId73" Type="http://schemas.openxmlformats.org/officeDocument/2006/relationships/tags" Target="../tags/tag187.xml"/><Relationship Id="rId72" Type="http://schemas.openxmlformats.org/officeDocument/2006/relationships/tags" Target="../tags/tag186.xml"/><Relationship Id="rId71" Type="http://schemas.openxmlformats.org/officeDocument/2006/relationships/tags" Target="../tags/tag185.xml"/><Relationship Id="rId70" Type="http://schemas.openxmlformats.org/officeDocument/2006/relationships/tags" Target="../tags/tag184.xml"/><Relationship Id="rId7" Type="http://schemas.openxmlformats.org/officeDocument/2006/relationships/tags" Target="../tags/tag121.xml"/><Relationship Id="rId69" Type="http://schemas.openxmlformats.org/officeDocument/2006/relationships/tags" Target="../tags/tag183.xml"/><Relationship Id="rId68" Type="http://schemas.openxmlformats.org/officeDocument/2006/relationships/tags" Target="../tags/tag182.xml"/><Relationship Id="rId67" Type="http://schemas.openxmlformats.org/officeDocument/2006/relationships/tags" Target="../tags/tag181.xml"/><Relationship Id="rId66" Type="http://schemas.openxmlformats.org/officeDocument/2006/relationships/tags" Target="../tags/tag180.xml"/><Relationship Id="rId65" Type="http://schemas.openxmlformats.org/officeDocument/2006/relationships/tags" Target="../tags/tag179.xml"/><Relationship Id="rId64" Type="http://schemas.openxmlformats.org/officeDocument/2006/relationships/tags" Target="../tags/tag178.xml"/><Relationship Id="rId63" Type="http://schemas.openxmlformats.org/officeDocument/2006/relationships/tags" Target="../tags/tag177.xml"/><Relationship Id="rId62" Type="http://schemas.openxmlformats.org/officeDocument/2006/relationships/tags" Target="../tags/tag176.xml"/><Relationship Id="rId61" Type="http://schemas.openxmlformats.org/officeDocument/2006/relationships/tags" Target="../tags/tag175.xml"/><Relationship Id="rId60" Type="http://schemas.openxmlformats.org/officeDocument/2006/relationships/tags" Target="../tags/tag174.xml"/><Relationship Id="rId6" Type="http://schemas.openxmlformats.org/officeDocument/2006/relationships/tags" Target="../tags/tag120.xml"/><Relationship Id="rId59" Type="http://schemas.openxmlformats.org/officeDocument/2006/relationships/tags" Target="../tags/tag173.xml"/><Relationship Id="rId58" Type="http://schemas.openxmlformats.org/officeDocument/2006/relationships/tags" Target="../tags/tag172.xml"/><Relationship Id="rId57" Type="http://schemas.openxmlformats.org/officeDocument/2006/relationships/tags" Target="../tags/tag171.xml"/><Relationship Id="rId56" Type="http://schemas.openxmlformats.org/officeDocument/2006/relationships/tags" Target="../tags/tag170.xml"/><Relationship Id="rId55" Type="http://schemas.openxmlformats.org/officeDocument/2006/relationships/tags" Target="../tags/tag169.xml"/><Relationship Id="rId54" Type="http://schemas.openxmlformats.org/officeDocument/2006/relationships/tags" Target="../tags/tag168.xml"/><Relationship Id="rId53" Type="http://schemas.openxmlformats.org/officeDocument/2006/relationships/tags" Target="../tags/tag167.xml"/><Relationship Id="rId52" Type="http://schemas.openxmlformats.org/officeDocument/2006/relationships/tags" Target="../tags/tag166.xml"/><Relationship Id="rId51" Type="http://schemas.openxmlformats.org/officeDocument/2006/relationships/tags" Target="../tags/tag165.xml"/><Relationship Id="rId50" Type="http://schemas.openxmlformats.org/officeDocument/2006/relationships/tags" Target="../tags/tag164.xml"/><Relationship Id="rId5" Type="http://schemas.openxmlformats.org/officeDocument/2006/relationships/tags" Target="../tags/tag119.xml"/><Relationship Id="rId49" Type="http://schemas.openxmlformats.org/officeDocument/2006/relationships/tags" Target="../tags/tag163.xml"/><Relationship Id="rId48" Type="http://schemas.openxmlformats.org/officeDocument/2006/relationships/tags" Target="../tags/tag162.xml"/><Relationship Id="rId47" Type="http://schemas.openxmlformats.org/officeDocument/2006/relationships/tags" Target="../tags/tag161.xml"/><Relationship Id="rId46" Type="http://schemas.openxmlformats.org/officeDocument/2006/relationships/tags" Target="../tags/tag160.xml"/><Relationship Id="rId45" Type="http://schemas.openxmlformats.org/officeDocument/2006/relationships/tags" Target="../tags/tag159.xml"/><Relationship Id="rId44" Type="http://schemas.openxmlformats.org/officeDocument/2006/relationships/tags" Target="../tags/tag158.xml"/><Relationship Id="rId43" Type="http://schemas.openxmlformats.org/officeDocument/2006/relationships/tags" Target="../tags/tag157.xml"/><Relationship Id="rId42" Type="http://schemas.openxmlformats.org/officeDocument/2006/relationships/tags" Target="../tags/tag156.xml"/><Relationship Id="rId41" Type="http://schemas.openxmlformats.org/officeDocument/2006/relationships/tags" Target="../tags/tag155.xml"/><Relationship Id="rId40" Type="http://schemas.openxmlformats.org/officeDocument/2006/relationships/tags" Target="../tags/tag154.xml"/><Relationship Id="rId4" Type="http://schemas.openxmlformats.org/officeDocument/2006/relationships/tags" Target="../tags/tag118.xml"/><Relationship Id="rId39" Type="http://schemas.openxmlformats.org/officeDocument/2006/relationships/tags" Target="../tags/tag153.xml"/><Relationship Id="rId38" Type="http://schemas.openxmlformats.org/officeDocument/2006/relationships/tags" Target="../tags/tag152.xml"/><Relationship Id="rId37" Type="http://schemas.openxmlformats.org/officeDocument/2006/relationships/tags" Target="../tags/tag151.xml"/><Relationship Id="rId36" Type="http://schemas.openxmlformats.org/officeDocument/2006/relationships/tags" Target="../tags/tag150.xml"/><Relationship Id="rId35" Type="http://schemas.openxmlformats.org/officeDocument/2006/relationships/tags" Target="../tags/tag149.xml"/><Relationship Id="rId34" Type="http://schemas.openxmlformats.org/officeDocument/2006/relationships/tags" Target="../tags/tag148.xml"/><Relationship Id="rId33" Type="http://schemas.openxmlformats.org/officeDocument/2006/relationships/tags" Target="../tags/tag147.xml"/><Relationship Id="rId32" Type="http://schemas.openxmlformats.org/officeDocument/2006/relationships/tags" Target="../tags/tag146.xml"/><Relationship Id="rId31" Type="http://schemas.openxmlformats.org/officeDocument/2006/relationships/tags" Target="../tags/tag145.xml"/><Relationship Id="rId30" Type="http://schemas.openxmlformats.org/officeDocument/2006/relationships/tags" Target="../tags/tag144.xml"/><Relationship Id="rId3" Type="http://schemas.openxmlformats.org/officeDocument/2006/relationships/tags" Target="../tags/tag117.xml"/><Relationship Id="rId29" Type="http://schemas.openxmlformats.org/officeDocument/2006/relationships/tags" Target="../tags/tag143.xml"/><Relationship Id="rId28" Type="http://schemas.openxmlformats.org/officeDocument/2006/relationships/tags" Target="../tags/tag142.xml"/><Relationship Id="rId27" Type="http://schemas.openxmlformats.org/officeDocument/2006/relationships/tags" Target="../tags/tag141.xml"/><Relationship Id="rId26" Type="http://schemas.openxmlformats.org/officeDocument/2006/relationships/tags" Target="../tags/tag140.xml"/><Relationship Id="rId25" Type="http://schemas.openxmlformats.org/officeDocument/2006/relationships/tags" Target="../tags/tag139.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tags" Target="../tags/tag116.xml"/><Relationship Id="rId19" Type="http://schemas.openxmlformats.org/officeDocument/2006/relationships/tags" Target="../tags/tag133.xml"/><Relationship Id="rId18" Type="http://schemas.openxmlformats.org/officeDocument/2006/relationships/tags" Target="../tags/tag132.xml"/><Relationship Id="rId17" Type="http://schemas.openxmlformats.org/officeDocument/2006/relationships/tags" Target="../tags/tag131.xml"/><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tags" Target="../tags/tag12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tags" Target="../tags/tag115.xml"/></Relationships>
</file>

<file path=ppt/slides/_rels/slide8.xml.rels><?xml version="1.0" encoding="UTF-8" standalone="yes"?>
<Relationships xmlns="http://schemas.openxmlformats.org/package/2006/relationships"><Relationship Id="rId99" Type="http://schemas.openxmlformats.org/officeDocument/2006/relationships/tags" Target="../tags/tag303.xml"/><Relationship Id="rId98" Type="http://schemas.openxmlformats.org/officeDocument/2006/relationships/tags" Target="../tags/tag302.xml"/><Relationship Id="rId97" Type="http://schemas.openxmlformats.org/officeDocument/2006/relationships/tags" Target="../tags/tag301.xml"/><Relationship Id="rId96" Type="http://schemas.openxmlformats.org/officeDocument/2006/relationships/tags" Target="../tags/tag300.xml"/><Relationship Id="rId95" Type="http://schemas.openxmlformats.org/officeDocument/2006/relationships/tags" Target="../tags/tag299.xml"/><Relationship Id="rId94" Type="http://schemas.openxmlformats.org/officeDocument/2006/relationships/tags" Target="../tags/tag298.xml"/><Relationship Id="rId93" Type="http://schemas.openxmlformats.org/officeDocument/2006/relationships/tags" Target="../tags/tag297.xml"/><Relationship Id="rId92" Type="http://schemas.openxmlformats.org/officeDocument/2006/relationships/tags" Target="../tags/tag296.xml"/><Relationship Id="rId91" Type="http://schemas.openxmlformats.org/officeDocument/2006/relationships/tags" Target="../tags/tag295.xml"/><Relationship Id="rId90" Type="http://schemas.openxmlformats.org/officeDocument/2006/relationships/tags" Target="../tags/tag294.xml"/><Relationship Id="rId9" Type="http://schemas.openxmlformats.org/officeDocument/2006/relationships/tags" Target="../tags/tag213.xml"/><Relationship Id="rId89" Type="http://schemas.openxmlformats.org/officeDocument/2006/relationships/tags" Target="../tags/tag293.xml"/><Relationship Id="rId88" Type="http://schemas.openxmlformats.org/officeDocument/2006/relationships/tags" Target="../tags/tag292.xml"/><Relationship Id="rId87" Type="http://schemas.openxmlformats.org/officeDocument/2006/relationships/tags" Target="../tags/tag291.xml"/><Relationship Id="rId86" Type="http://schemas.openxmlformats.org/officeDocument/2006/relationships/tags" Target="../tags/tag290.xml"/><Relationship Id="rId85" Type="http://schemas.openxmlformats.org/officeDocument/2006/relationships/tags" Target="../tags/tag289.xml"/><Relationship Id="rId84" Type="http://schemas.openxmlformats.org/officeDocument/2006/relationships/tags" Target="../tags/tag288.xml"/><Relationship Id="rId83" Type="http://schemas.openxmlformats.org/officeDocument/2006/relationships/tags" Target="../tags/tag287.xml"/><Relationship Id="rId82" Type="http://schemas.openxmlformats.org/officeDocument/2006/relationships/tags" Target="../tags/tag286.xml"/><Relationship Id="rId81" Type="http://schemas.openxmlformats.org/officeDocument/2006/relationships/tags" Target="../tags/tag285.xml"/><Relationship Id="rId80" Type="http://schemas.openxmlformats.org/officeDocument/2006/relationships/tags" Target="../tags/tag284.xml"/><Relationship Id="rId8" Type="http://schemas.openxmlformats.org/officeDocument/2006/relationships/tags" Target="../tags/tag212.xml"/><Relationship Id="rId79" Type="http://schemas.openxmlformats.org/officeDocument/2006/relationships/tags" Target="../tags/tag283.xml"/><Relationship Id="rId78" Type="http://schemas.openxmlformats.org/officeDocument/2006/relationships/tags" Target="../tags/tag282.xml"/><Relationship Id="rId77" Type="http://schemas.openxmlformats.org/officeDocument/2006/relationships/tags" Target="../tags/tag281.xml"/><Relationship Id="rId76" Type="http://schemas.openxmlformats.org/officeDocument/2006/relationships/tags" Target="../tags/tag280.xml"/><Relationship Id="rId75" Type="http://schemas.openxmlformats.org/officeDocument/2006/relationships/tags" Target="../tags/tag279.xml"/><Relationship Id="rId74" Type="http://schemas.openxmlformats.org/officeDocument/2006/relationships/tags" Target="../tags/tag278.xml"/><Relationship Id="rId73" Type="http://schemas.openxmlformats.org/officeDocument/2006/relationships/tags" Target="../tags/tag277.xml"/><Relationship Id="rId72" Type="http://schemas.openxmlformats.org/officeDocument/2006/relationships/tags" Target="../tags/tag276.xml"/><Relationship Id="rId71" Type="http://schemas.openxmlformats.org/officeDocument/2006/relationships/tags" Target="../tags/tag275.xml"/><Relationship Id="rId70" Type="http://schemas.openxmlformats.org/officeDocument/2006/relationships/tags" Target="../tags/tag274.xml"/><Relationship Id="rId7" Type="http://schemas.openxmlformats.org/officeDocument/2006/relationships/tags" Target="../tags/tag211.xml"/><Relationship Id="rId69" Type="http://schemas.openxmlformats.org/officeDocument/2006/relationships/tags" Target="../tags/tag273.xml"/><Relationship Id="rId68" Type="http://schemas.openxmlformats.org/officeDocument/2006/relationships/tags" Target="../tags/tag272.xml"/><Relationship Id="rId67" Type="http://schemas.openxmlformats.org/officeDocument/2006/relationships/tags" Target="../tags/tag271.xml"/><Relationship Id="rId66" Type="http://schemas.openxmlformats.org/officeDocument/2006/relationships/tags" Target="../tags/tag270.xml"/><Relationship Id="rId65" Type="http://schemas.openxmlformats.org/officeDocument/2006/relationships/tags" Target="../tags/tag269.xml"/><Relationship Id="rId64" Type="http://schemas.openxmlformats.org/officeDocument/2006/relationships/tags" Target="../tags/tag268.xml"/><Relationship Id="rId63" Type="http://schemas.openxmlformats.org/officeDocument/2006/relationships/tags" Target="../tags/tag267.xml"/><Relationship Id="rId62" Type="http://schemas.openxmlformats.org/officeDocument/2006/relationships/tags" Target="../tags/tag266.xml"/><Relationship Id="rId61" Type="http://schemas.openxmlformats.org/officeDocument/2006/relationships/tags" Target="../tags/tag265.xml"/><Relationship Id="rId60" Type="http://schemas.openxmlformats.org/officeDocument/2006/relationships/tags" Target="../tags/tag264.xml"/><Relationship Id="rId6" Type="http://schemas.openxmlformats.org/officeDocument/2006/relationships/tags" Target="../tags/tag210.xml"/><Relationship Id="rId59" Type="http://schemas.openxmlformats.org/officeDocument/2006/relationships/tags" Target="../tags/tag263.xml"/><Relationship Id="rId58" Type="http://schemas.openxmlformats.org/officeDocument/2006/relationships/tags" Target="../tags/tag262.xml"/><Relationship Id="rId57" Type="http://schemas.openxmlformats.org/officeDocument/2006/relationships/tags" Target="../tags/tag261.xml"/><Relationship Id="rId56" Type="http://schemas.openxmlformats.org/officeDocument/2006/relationships/tags" Target="../tags/tag260.xml"/><Relationship Id="rId55" Type="http://schemas.openxmlformats.org/officeDocument/2006/relationships/tags" Target="../tags/tag259.xml"/><Relationship Id="rId54" Type="http://schemas.openxmlformats.org/officeDocument/2006/relationships/tags" Target="../tags/tag258.xml"/><Relationship Id="rId53" Type="http://schemas.openxmlformats.org/officeDocument/2006/relationships/tags" Target="../tags/tag257.xml"/><Relationship Id="rId52" Type="http://schemas.openxmlformats.org/officeDocument/2006/relationships/tags" Target="../tags/tag256.xml"/><Relationship Id="rId51" Type="http://schemas.openxmlformats.org/officeDocument/2006/relationships/tags" Target="../tags/tag255.xml"/><Relationship Id="rId50" Type="http://schemas.openxmlformats.org/officeDocument/2006/relationships/tags" Target="../tags/tag254.xml"/><Relationship Id="rId5" Type="http://schemas.openxmlformats.org/officeDocument/2006/relationships/tags" Target="../tags/tag209.xml"/><Relationship Id="rId49" Type="http://schemas.openxmlformats.org/officeDocument/2006/relationships/tags" Target="../tags/tag253.xml"/><Relationship Id="rId48" Type="http://schemas.openxmlformats.org/officeDocument/2006/relationships/tags" Target="../tags/tag252.xml"/><Relationship Id="rId47" Type="http://schemas.openxmlformats.org/officeDocument/2006/relationships/tags" Target="../tags/tag251.xml"/><Relationship Id="rId46" Type="http://schemas.openxmlformats.org/officeDocument/2006/relationships/tags" Target="../tags/tag250.xml"/><Relationship Id="rId45" Type="http://schemas.openxmlformats.org/officeDocument/2006/relationships/tags" Target="../tags/tag249.xml"/><Relationship Id="rId44" Type="http://schemas.openxmlformats.org/officeDocument/2006/relationships/tags" Target="../tags/tag248.xml"/><Relationship Id="rId43" Type="http://schemas.openxmlformats.org/officeDocument/2006/relationships/tags" Target="../tags/tag247.xml"/><Relationship Id="rId42" Type="http://schemas.openxmlformats.org/officeDocument/2006/relationships/tags" Target="../tags/tag246.xml"/><Relationship Id="rId41" Type="http://schemas.openxmlformats.org/officeDocument/2006/relationships/tags" Target="../tags/tag245.xml"/><Relationship Id="rId40" Type="http://schemas.openxmlformats.org/officeDocument/2006/relationships/tags" Target="../tags/tag244.xml"/><Relationship Id="rId4" Type="http://schemas.openxmlformats.org/officeDocument/2006/relationships/tags" Target="../tags/tag208.xml"/><Relationship Id="rId39" Type="http://schemas.openxmlformats.org/officeDocument/2006/relationships/tags" Target="../tags/tag243.xml"/><Relationship Id="rId38" Type="http://schemas.openxmlformats.org/officeDocument/2006/relationships/tags" Target="../tags/tag242.xml"/><Relationship Id="rId37" Type="http://schemas.openxmlformats.org/officeDocument/2006/relationships/tags" Target="../tags/tag241.xml"/><Relationship Id="rId36" Type="http://schemas.openxmlformats.org/officeDocument/2006/relationships/tags" Target="../tags/tag240.xml"/><Relationship Id="rId35" Type="http://schemas.openxmlformats.org/officeDocument/2006/relationships/tags" Target="../tags/tag239.xml"/><Relationship Id="rId34" Type="http://schemas.openxmlformats.org/officeDocument/2006/relationships/tags" Target="../tags/tag238.xml"/><Relationship Id="rId33" Type="http://schemas.openxmlformats.org/officeDocument/2006/relationships/tags" Target="../tags/tag237.xml"/><Relationship Id="rId32" Type="http://schemas.openxmlformats.org/officeDocument/2006/relationships/tags" Target="../tags/tag236.xml"/><Relationship Id="rId31" Type="http://schemas.openxmlformats.org/officeDocument/2006/relationships/tags" Target="../tags/tag235.xml"/><Relationship Id="rId30" Type="http://schemas.openxmlformats.org/officeDocument/2006/relationships/tags" Target="../tags/tag234.xml"/><Relationship Id="rId3" Type="http://schemas.openxmlformats.org/officeDocument/2006/relationships/tags" Target="../tags/tag207.xml"/><Relationship Id="rId29" Type="http://schemas.openxmlformats.org/officeDocument/2006/relationships/tags" Target="../tags/tag233.xml"/><Relationship Id="rId28" Type="http://schemas.openxmlformats.org/officeDocument/2006/relationships/tags" Target="../tags/tag232.xml"/><Relationship Id="rId27" Type="http://schemas.openxmlformats.org/officeDocument/2006/relationships/tags" Target="../tags/tag231.xml"/><Relationship Id="rId26" Type="http://schemas.openxmlformats.org/officeDocument/2006/relationships/tags" Target="../tags/tag230.xml"/><Relationship Id="rId25" Type="http://schemas.openxmlformats.org/officeDocument/2006/relationships/tags" Target="../tags/tag229.xml"/><Relationship Id="rId24" Type="http://schemas.openxmlformats.org/officeDocument/2006/relationships/tags" Target="../tags/tag228.xml"/><Relationship Id="rId23" Type="http://schemas.openxmlformats.org/officeDocument/2006/relationships/tags" Target="../tags/tag227.xml"/><Relationship Id="rId22" Type="http://schemas.openxmlformats.org/officeDocument/2006/relationships/tags" Target="../tags/tag226.xml"/><Relationship Id="rId21" Type="http://schemas.openxmlformats.org/officeDocument/2006/relationships/tags" Target="../tags/tag225.xml"/><Relationship Id="rId20" Type="http://schemas.openxmlformats.org/officeDocument/2006/relationships/tags" Target="../tags/tag224.xml"/><Relationship Id="rId2" Type="http://schemas.openxmlformats.org/officeDocument/2006/relationships/tags" Target="../tags/tag206.xml"/><Relationship Id="rId19" Type="http://schemas.openxmlformats.org/officeDocument/2006/relationships/tags" Target="../tags/tag223.xml"/><Relationship Id="rId18" Type="http://schemas.openxmlformats.org/officeDocument/2006/relationships/tags" Target="../tags/tag222.xml"/><Relationship Id="rId17" Type="http://schemas.openxmlformats.org/officeDocument/2006/relationships/tags" Target="../tags/tag221.xml"/><Relationship Id="rId16" Type="http://schemas.openxmlformats.org/officeDocument/2006/relationships/tags" Target="../tags/tag220.xml"/><Relationship Id="rId15" Type="http://schemas.openxmlformats.org/officeDocument/2006/relationships/tags" Target="../tags/tag219.xml"/><Relationship Id="rId143" Type="http://schemas.openxmlformats.org/officeDocument/2006/relationships/slideLayout" Target="../slideLayouts/slideLayout1.xml"/><Relationship Id="rId142" Type="http://schemas.openxmlformats.org/officeDocument/2006/relationships/tags" Target="../tags/tag346.xml"/><Relationship Id="rId141" Type="http://schemas.openxmlformats.org/officeDocument/2006/relationships/tags" Target="../tags/tag345.xml"/><Relationship Id="rId140" Type="http://schemas.openxmlformats.org/officeDocument/2006/relationships/tags" Target="../tags/tag344.xml"/><Relationship Id="rId14" Type="http://schemas.openxmlformats.org/officeDocument/2006/relationships/tags" Target="../tags/tag218.xml"/><Relationship Id="rId139" Type="http://schemas.openxmlformats.org/officeDocument/2006/relationships/tags" Target="../tags/tag343.xml"/><Relationship Id="rId138" Type="http://schemas.openxmlformats.org/officeDocument/2006/relationships/tags" Target="../tags/tag342.xml"/><Relationship Id="rId137" Type="http://schemas.openxmlformats.org/officeDocument/2006/relationships/tags" Target="../tags/tag341.xml"/><Relationship Id="rId136" Type="http://schemas.openxmlformats.org/officeDocument/2006/relationships/tags" Target="../tags/tag340.xml"/><Relationship Id="rId135" Type="http://schemas.openxmlformats.org/officeDocument/2006/relationships/tags" Target="../tags/tag339.xml"/><Relationship Id="rId134" Type="http://schemas.openxmlformats.org/officeDocument/2006/relationships/tags" Target="../tags/tag338.xml"/><Relationship Id="rId133" Type="http://schemas.openxmlformats.org/officeDocument/2006/relationships/tags" Target="../tags/tag337.xml"/><Relationship Id="rId132" Type="http://schemas.openxmlformats.org/officeDocument/2006/relationships/tags" Target="../tags/tag336.xml"/><Relationship Id="rId131" Type="http://schemas.openxmlformats.org/officeDocument/2006/relationships/tags" Target="../tags/tag335.xml"/><Relationship Id="rId130" Type="http://schemas.openxmlformats.org/officeDocument/2006/relationships/tags" Target="../tags/tag334.xml"/><Relationship Id="rId13" Type="http://schemas.openxmlformats.org/officeDocument/2006/relationships/tags" Target="../tags/tag217.xml"/><Relationship Id="rId129" Type="http://schemas.openxmlformats.org/officeDocument/2006/relationships/tags" Target="../tags/tag333.xml"/><Relationship Id="rId128" Type="http://schemas.openxmlformats.org/officeDocument/2006/relationships/tags" Target="../tags/tag332.xml"/><Relationship Id="rId127" Type="http://schemas.openxmlformats.org/officeDocument/2006/relationships/tags" Target="../tags/tag331.xml"/><Relationship Id="rId126" Type="http://schemas.openxmlformats.org/officeDocument/2006/relationships/tags" Target="../tags/tag330.xml"/><Relationship Id="rId125" Type="http://schemas.openxmlformats.org/officeDocument/2006/relationships/tags" Target="../tags/tag329.xml"/><Relationship Id="rId124" Type="http://schemas.openxmlformats.org/officeDocument/2006/relationships/tags" Target="../tags/tag328.xml"/><Relationship Id="rId123" Type="http://schemas.openxmlformats.org/officeDocument/2006/relationships/tags" Target="../tags/tag327.xml"/><Relationship Id="rId122" Type="http://schemas.openxmlformats.org/officeDocument/2006/relationships/tags" Target="../tags/tag326.xml"/><Relationship Id="rId121" Type="http://schemas.openxmlformats.org/officeDocument/2006/relationships/tags" Target="../tags/tag325.xml"/><Relationship Id="rId120" Type="http://schemas.openxmlformats.org/officeDocument/2006/relationships/tags" Target="../tags/tag324.xml"/><Relationship Id="rId12" Type="http://schemas.openxmlformats.org/officeDocument/2006/relationships/tags" Target="../tags/tag216.xml"/><Relationship Id="rId119" Type="http://schemas.openxmlformats.org/officeDocument/2006/relationships/tags" Target="../tags/tag323.xml"/><Relationship Id="rId118" Type="http://schemas.openxmlformats.org/officeDocument/2006/relationships/tags" Target="../tags/tag322.xml"/><Relationship Id="rId117" Type="http://schemas.openxmlformats.org/officeDocument/2006/relationships/tags" Target="../tags/tag321.xml"/><Relationship Id="rId116" Type="http://schemas.openxmlformats.org/officeDocument/2006/relationships/tags" Target="../tags/tag320.xml"/><Relationship Id="rId115" Type="http://schemas.openxmlformats.org/officeDocument/2006/relationships/tags" Target="../tags/tag319.xml"/><Relationship Id="rId114" Type="http://schemas.openxmlformats.org/officeDocument/2006/relationships/tags" Target="../tags/tag318.xml"/><Relationship Id="rId113" Type="http://schemas.openxmlformats.org/officeDocument/2006/relationships/tags" Target="../tags/tag317.xml"/><Relationship Id="rId112" Type="http://schemas.openxmlformats.org/officeDocument/2006/relationships/tags" Target="../tags/tag316.xml"/><Relationship Id="rId111" Type="http://schemas.openxmlformats.org/officeDocument/2006/relationships/tags" Target="../tags/tag315.xml"/><Relationship Id="rId110" Type="http://schemas.openxmlformats.org/officeDocument/2006/relationships/tags" Target="../tags/tag314.xml"/><Relationship Id="rId11" Type="http://schemas.openxmlformats.org/officeDocument/2006/relationships/tags" Target="../tags/tag215.xml"/><Relationship Id="rId109" Type="http://schemas.openxmlformats.org/officeDocument/2006/relationships/tags" Target="../tags/tag313.xml"/><Relationship Id="rId108" Type="http://schemas.openxmlformats.org/officeDocument/2006/relationships/tags" Target="../tags/tag312.xml"/><Relationship Id="rId107" Type="http://schemas.openxmlformats.org/officeDocument/2006/relationships/tags" Target="../tags/tag311.xml"/><Relationship Id="rId106" Type="http://schemas.openxmlformats.org/officeDocument/2006/relationships/tags" Target="../tags/tag310.xml"/><Relationship Id="rId105" Type="http://schemas.openxmlformats.org/officeDocument/2006/relationships/tags" Target="../tags/tag309.xml"/><Relationship Id="rId104" Type="http://schemas.openxmlformats.org/officeDocument/2006/relationships/tags" Target="../tags/tag308.xml"/><Relationship Id="rId103" Type="http://schemas.openxmlformats.org/officeDocument/2006/relationships/tags" Target="../tags/tag307.xml"/><Relationship Id="rId102" Type="http://schemas.openxmlformats.org/officeDocument/2006/relationships/tags" Target="../tags/tag306.xml"/><Relationship Id="rId101" Type="http://schemas.openxmlformats.org/officeDocument/2006/relationships/tags" Target="../tags/tag305.xml"/><Relationship Id="rId100" Type="http://schemas.openxmlformats.org/officeDocument/2006/relationships/tags" Target="../tags/tag304.xml"/><Relationship Id="rId10" Type="http://schemas.openxmlformats.org/officeDocument/2006/relationships/tags" Target="../tags/tag214.xml"/><Relationship Id="rId1" Type="http://schemas.openxmlformats.org/officeDocument/2006/relationships/tags" Target="../tags/tag205.xml"/></Relationships>
</file>

<file path=ppt/slides/_rels/slide9.xml.rels><?xml version="1.0" encoding="UTF-8" standalone="yes"?>
<Relationships xmlns="http://schemas.openxmlformats.org/package/2006/relationships"><Relationship Id="rId99" Type="http://schemas.openxmlformats.org/officeDocument/2006/relationships/tags" Target="../tags/tag445.xml"/><Relationship Id="rId98" Type="http://schemas.openxmlformats.org/officeDocument/2006/relationships/tags" Target="../tags/tag444.xml"/><Relationship Id="rId97" Type="http://schemas.openxmlformats.org/officeDocument/2006/relationships/tags" Target="../tags/tag443.xml"/><Relationship Id="rId96" Type="http://schemas.openxmlformats.org/officeDocument/2006/relationships/tags" Target="../tags/tag442.xml"/><Relationship Id="rId95" Type="http://schemas.openxmlformats.org/officeDocument/2006/relationships/tags" Target="../tags/tag441.xml"/><Relationship Id="rId94" Type="http://schemas.openxmlformats.org/officeDocument/2006/relationships/tags" Target="../tags/tag440.xml"/><Relationship Id="rId93" Type="http://schemas.openxmlformats.org/officeDocument/2006/relationships/tags" Target="../tags/tag439.xml"/><Relationship Id="rId92" Type="http://schemas.openxmlformats.org/officeDocument/2006/relationships/tags" Target="../tags/tag438.xml"/><Relationship Id="rId91" Type="http://schemas.openxmlformats.org/officeDocument/2006/relationships/tags" Target="../tags/tag437.xml"/><Relationship Id="rId90" Type="http://schemas.openxmlformats.org/officeDocument/2006/relationships/tags" Target="../tags/tag436.xml"/><Relationship Id="rId9" Type="http://schemas.openxmlformats.org/officeDocument/2006/relationships/tags" Target="../tags/tag355.xml"/><Relationship Id="rId89" Type="http://schemas.openxmlformats.org/officeDocument/2006/relationships/tags" Target="../tags/tag435.xml"/><Relationship Id="rId88" Type="http://schemas.openxmlformats.org/officeDocument/2006/relationships/tags" Target="../tags/tag434.xml"/><Relationship Id="rId87" Type="http://schemas.openxmlformats.org/officeDocument/2006/relationships/tags" Target="../tags/tag433.xml"/><Relationship Id="rId86" Type="http://schemas.openxmlformats.org/officeDocument/2006/relationships/tags" Target="../tags/tag432.xml"/><Relationship Id="rId85" Type="http://schemas.openxmlformats.org/officeDocument/2006/relationships/tags" Target="../tags/tag431.xml"/><Relationship Id="rId84" Type="http://schemas.openxmlformats.org/officeDocument/2006/relationships/tags" Target="../tags/tag430.xml"/><Relationship Id="rId83" Type="http://schemas.openxmlformats.org/officeDocument/2006/relationships/tags" Target="../tags/tag429.xml"/><Relationship Id="rId82" Type="http://schemas.openxmlformats.org/officeDocument/2006/relationships/tags" Target="../tags/tag428.xml"/><Relationship Id="rId81" Type="http://schemas.openxmlformats.org/officeDocument/2006/relationships/tags" Target="../tags/tag427.xml"/><Relationship Id="rId80" Type="http://schemas.openxmlformats.org/officeDocument/2006/relationships/tags" Target="../tags/tag426.xml"/><Relationship Id="rId8" Type="http://schemas.openxmlformats.org/officeDocument/2006/relationships/tags" Target="../tags/tag354.xml"/><Relationship Id="rId79" Type="http://schemas.openxmlformats.org/officeDocument/2006/relationships/tags" Target="../tags/tag425.xml"/><Relationship Id="rId78" Type="http://schemas.openxmlformats.org/officeDocument/2006/relationships/tags" Target="../tags/tag424.xml"/><Relationship Id="rId77" Type="http://schemas.openxmlformats.org/officeDocument/2006/relationships/tags" Target="../tags/tag423.xml"/><Relationship Id="rId76" Type="http://schemas.openxmlformats.org/officeDocument/2006/relationships/tags" Target="../tags/tag422.xml"/><Relationship Id="rId75" Type="http://schemas.openxmlformats.org/officeDocument/2006/relationships/tags" Target="../tags/tag421.xml"/><Relationship Id="rId74" Type="http://schemas.openxmlformats.org/officeDocument/2006/relationships/tags" Target="../tags/tag420.xml"/><Relationship Id="rId73" Type="http://schemas.openxmlformats.org/officeDocument/2006/relationships/tags" Target="../tags/tag419.xml"/><Relationship Id="rId72" Type="http://schemas.openxmlformats.org/officeDocument/2006/relationships/tags" Target="../tags/tag418.xml"/><Relationship Id="rId71" Type="http://schemas.openxmlformats.org/officeDocument/2006/relationships/tags" Target="../tags/tag417.xml"/><Relationship Id="rId70" Type="http://schemas.openxmlformats.org/officeDocument/2006/relationships/tags" Target="../tags/tag416.xml"/><Relationship Id="rId7" Type="http://schemas.openxmlformats.org/officeDocument/2006/relationships/tags" Target="../tags/tag353.xml"/><Relationship Id="rId69" Type="http://schemas.openxmlformats.org/officeDocument/2006/relationships/tags" Target="../tags/tag415.xml"/><Relationship Id="rId68" Type="http://schemas.openxmlformats.org/officeDocument/2006/relationships/tags" Target="../tags/tag414.xml"/><Relationship Id="rId67" Type="http://schemas.openxmlformats.org/officeDocument/2006/relationships/tags" Target="../tags/tag413.xml"/><Relationship Id="rId66" Type="http://schemas.openxmlformats.org/officeDocument/2006/relationships/tags" Target="../tags/tag412.xml"/><Relationship Id="rId65" Type="http://schemas.openxmlformats.org/officeDocument/2006/relationships/tags" Target="../tags/tag411.xml"/><Relationship Id="rId64" Type="http://schemas.openxmlformats.org/officeDocument/2006/relationships/tags" Target="../tags/tag410.xml"/><Relationship Id="rId63" Type="http://schemas.openxmlformats.org/officeDocument/2006/relationships/tags" Target="../tags/tag409.xml"/><Relationship Id="rId62" Type="http://schemas.openxmlformats.org/officeDocument/2006/relationships/tags" Target="../tags/tag408.xml"/><Relationship Id="rId61" Type="http://schemas.openxmlformats.org/officeDocument/2006/relationships/tags" Target="../tags/tag407.xml"/><Relationship Id="rId60" Type="http://schemas.openxmlformats.org/officeDocument/2006/relationships/tags" Target="../tags/tag406.xml"/><Relationship Id="rId6" Type="http://schemas.openxmlformats.org/officeDocument/2006/relationships/tags" Target="../tags/tag352.xml"/><Relationship Id="rId59" Type="http://schemas.openxmlformats.org/officeDocument/2006/relationships/tags" Target="../tags/tag405.xml"/><Relationship Id="rId58" Type="http://schemas.openxmlformats.org/officeDocument/2006/relationships/tags" Target="../tags/tag404.xml"/><Relationship Id="rId57" Type="http://schemas.openxmlformats.org/officeDocument/2006/relationships/tags" Target="../tags/tag403.xml"/><Relationship Id="rId56" Type="http://schemas.openxmlformats.org/officeDocument/2006/relationships/tags" Target="../tags/tag402.xml"/><Relationship Id="rId55" Type="http://schemas.openxmlformats.org/officeDocument/2006/relationships/tags" Target="../tags/tag401.xml"/><Relationship Id="rId54" Type="http://schemas.openxmlformats.org/officeDocument/2006/relationships/tags" Target="../tags/tag400.xml"/><Relationship Id="rId53" Type="http://schemas.openxmlformats.org/officeDocument/2006/relationships/tags" Target="../tags/tag399.xml"/><Relationship Id="rId52" Type="http://schemas.openxmlformats.org/officeDocument/2006/relationships/tags" Target="../tags/tag398.xml"/><Relationship Id="rId51" Type="http://schemas.openxmlformats.org/officeDocument/2006/relationships/tags" Target="../tags/tag397.xml"/><Relationship Id="rId50" Type="http://schemas.openxmlformats.org/officeDocument/2006/relationships/tags" Target="../tags/tag396.xml"/><Relationship Id="rId5" Type="http://schemas.openxmlformats.org/officeDocument/2006/relationships/tags" Target="../tags/tag351.xml"/><Relationship Id="rId49" Type="http://schemas.openxmlformats.org/officeDocument/2006/relationships/tags" Target="../tags/tag395.xml"/><Relationship Id="rId48" Type="http://schemas.openxmlformats.org/officeDocument/2006/relationships/tags" Target="../tags/tag394.xml"/><Relationship Id="rId47" Type="http://schemas.openxmlformats.org/officeDocument/2006/relationships/tags" Target="../tags/tag393.xml"/><Relationship Id="rId46" Type="http://schemas.openxmlformats.org/officeDocument/2006/relationships/tags" Target="../tags/tag392.xml"/><Relationship Id="rId45" Type="http://schemas.openxmlformats.org/officeDocument/2006/relationships/tags" Target="../tags/tag391.xml"/><Relationship Id="rId44" Type="http://schemas.openxmlformats.org/officeDocument/2006/relationships/tags" Target="../tags/tag390.xml"/><Relationship Id="rId43" Type="http://schemas.openxmlformats.org/officeDocument/2006/relationships/tags" Target="../tags/tag389.xml"/><Relationship Id="rId42" Type="http://schemas.openxmlformats.org/officeDocument/2006/relationships/tags" Target="../tags/tag388.xml"/><Relationship Id="rId41" Type="http://schemas.openxmlformats.org/officeDocument/2006/relationships/tags" Target="../tags/tag387.xml"/><Relationship Id="rId40" Type="http://schemas.openxmlformats.org/officeDocument/2006/relationships/tags" Target="../tags/tag386.xml"/><Relationship Id="rId4" Type="http://schemas.openxmlformats.org/officeDocument/2006/relationships/tags" Target="../tags/tag350.xml"/><Relationship Id="rId39" Type="http://schemas.openxmlformats.org/officeDocument/2006/relationships/tags" Target="../tags/tag385.xml"/><Relationship Id="rId38" Type="http://schemas.openxmlformats.org/officeDocument/2006/relationships/tags" Target="../tags/tag384.xml"/><Relationship Id="rId37" Type="http://schemas.openxmlformats.org/officeDocument/2006/relationships/tags" Target="../tags/tag383.xml"/><Relationship Id="rId36" Type="http://schemas.openxmlformats.org/officeDocument/2006/relationships/tags" Target="../tags/tag382.xml"/><Relationship Id="rId35" Type="http://schemas.openxmlformats.org/officeDocument/2006/relationships/tags" Target="../tags/tag381.xml"/><Relationship Id="rId34" Type="http://schemas.openxmlformats.org/officeDocument/2006/relationships/tags" Target="../tags/tag380.xml"/><Relationship Id="rId33" Type="http://schemas.openxmlformats.org/officeDocument/2006/relationships/tags" Target="../tags/tag379.xml"/><Relationship Id="rId32" Type="http://schemas.openxmlformats.org/officeDocument/2006/relationships/tags" Target="../tags/tag378.xml"/><Relationship Id="rId31" Type="http://schemas.openxmlformats.org/officeDocument/2006/relationships/tags" Target="../tags/tag377.xml"/><Relationship Id="rId30" Type="http://schemas.openxmlformats.org/officeDocument/2006/relationships/tags" Target="../tags/tag376.xml"/><Relationship Id="rId3" Type="http://schemas.openxmlformats.org/officeDocument/2006/relationships/tags" Target="../tags/tag349.xml"/><Relationship Id="rId29" Type="http://schemas.openxmlformats.org/officeDocument/2006/relationships/tags" Target="../tags/tag375.xml"/><Relationship Id="rId28" Type="http://schemas.openxmlformats.org/officeDocument/2006/relationships/tags" Target="../tags/tag374.xml"/><Relationship Id="rId27" Type="http://schemas.openxmlformats.org/officeDocument/2006/relationships/tags" Target="../tags/tag373.xml"/><Relationship Id="rId26" Type="http://schemas.openxmlformats.org/officeDocument/2006/relationships/tags" Target="../tags/tag372.xml"/><Relationship Id="rId25" Type="http://schemas.openxmlformats.org/officeDocument/2006/relationships/tags" Target="../tags/tag371.xml"/><Relationship Id="rId24" Type="http://schemas.openxmlformats.org/officeDocument/2006/relationships/tags" Target="../tags/tag370.xml"/><Relationship Id="rId231" Type="http://schemas.openxmlformats.org/officeDocument/2006/relationships/slideLayout" Target="../slideLayouts/slideLayout1.xml"/><Relationship Id="rId230" Type="http://schemas.openxmlformats.org/officeDocument/2006/relationships/tags" Target="../tags/tag576.xml"/><Relationship Id="rId23" Type="http://schemas.openxmlformats.org/officeDocument/2006/relationships/tags" Target="../tags/tag369.xml"/><Relationship Id="rId229" Type="http://schemas.openxmlformats.org/officeDocument/2006/relationships/tags" Target="../tags/tag575.xml"/><Relationship Id="rId228" Type="http://schemas.openxmlformats.org/officeDocument/2006/relationships/tags" Target="../tags/tag574.xml"/><Relationship Id="rId227" Type="http://schemas.openxmlformats.org/officeDocument/2006/relationships/tags" Target="../tags/tag573.xml"/><Relationship Id="rId226" Type="http://schemas.openxmlformats.org/officeDocument/2006/relationships/tags" Target="../tags/tag572.xml"/><Relationship Id="rId225" Type="http://schemas.openxmlformats.org/officeDocument/2006/relationships/tags" Target="../tags/tag571.xml"/><Relationship Id="rId224" Type="http://schemas.openxmlformats.org/officeDocument/2006/relationships/tags" Target="../tags/tag570.xml"/><Relationship Id="rId223" Type="http://schemas.openxmlformats.org/officeDocument/2006/relationships/tags" Target="../tags/tag569.xml"/><Relationship Id="rId222" Type="http://schemas.openxmlformats.org/officeDocument/2006/relationships/tags" Target="../tags/tag568.xml"/><Relationship Id="rId221" Type="http://schemas.openxmlformats.org/officeDocument/2006/relationships/tags" Target="../tags/tag567.xml"/><Relationship Id="rId220" Type="http://schemas.openxmlformats.org/officeDocument/2006/relationships/tags" Target="../tags/tag566.xml"/><Relationship Id="rId22" Type="http://schemas.openxmlformats.org/officeDocument/2006/relationships/tags" Target="../tags/tag368.xml"/><Relationship Id="rId219" Type="http://schemas.openxmlformats.org/officeDocument/2006/relationships/tags" Target="../tags/tag565.xml"/><Relationship Id="rId218" Type="http://schemas.openxmlformats.org/officeDocument/2006/relationships/tags" Target="../tags/tag564.xml"/><Relationship Id="rId217" Type="http://schemas.openxmlformats.org/officeDocument/2006/relationships/tags" Target="../tags/tag563.xml"/><Relationship Id="rId216" Type="http://schemas.openxmlformats.org/officeDocument/2006/relationships/tags" Target="../tags/tag562.xml"/><Relationship Id="rId215" Type="http://schemas.openxmlformats.org/officeDocument/2006/relationships/tags" Target="../tags/tag561.xml"/><Relationship Id="rId214" Type="http://schemas.openxmlformats.org/officeDocument/2006/relationships/tags" Target="../tags/tag560.xml"/><Relationship Id="rId213" Type="http://schemas.openxmlformats.org/officeDocument/2006/relationships/tags" Target="../tags/tag559.xml"/><Relationship Id="rId212" Type="http://schemas.openxmlformats.org/officeDocument/2006/relationships/tags" Target="../tags/tag558.xml"/><Relationship Id="rId211" Type="http://schemas.openxmlformats.org/officeDocument/2006/relationships/tags" Target="../tags/tag557.xml"/><Relationship Id="rId210" Type="http://schemas.openxmlformats.org/officeDocument/2006/relationships/tags" Target="../tags/tag556.xml"/><Relationship Id="rId21" Type="http://schemas.openxmlformats.org/officeDocument/2006/relationships/tags" Target="../tags/tag367.xml"/><Relationship Id="rId209" Type="http://schemas.openxmlformats.org/officeDocument/2006/relationships/tags" Target="../tags/tag555.xml"/><Relationship Id="rId208" Type="http://schemas.openxmlformats.org/officeDocument/2006/relationships/tags" Target="../tags/tag554.xml"/><Relationship Id="rId207" Type="http://schemas.openxmlformats.org/officeDocument/2006/relationships/tags" Target="../tags/tag553.xml"/><Relationship Id="rId206" Type="http://schemas.openxmlformats.org/officeDocument/2006/relationships/tags" Target="../tags/tag552.xml"/><Relationship Id="rId205" Type="http://schemas.openxmlformats.org/officeDocument/2006/relationships/tags" Target="../tags/tag551.xml"/><Relationship Id="rId204" Type="http://schemas.openxmlformats.org/officeDocument/2006/relationships/tags" Target="../tags/tag550.xml"/><Relationship Id="rId203" Type="http://schemas.openxmlformats.org/officeDocument/2006/relationships/tags" Target="../tags/tag549.xml"/><Relationship Id="rId202" Type="http://schemas.openxmlformats.org/officeDocument/2006/relationships/tags" Target="../tags/tag548.xml"/><Relationship Id="rId201" Type="http://schemas.openxmlformats.org/officeDocument/2006/relationships/tags" Target="../tags/tag547.xml"/><Relationship Id="rId200" Type="http://schemas.openxmlformats.org/officeDocument/2006/relationships/tags" Target="../tags/tag546.xml"/><Relationship Id="rId20" Type="http://schemas.openxmlformats.org/officeDocument/2006/relationships/tags" Target="../tags/tag366.xml"/><Relationship Id="rId2" Type="http://schemas.openxmlformats.org/officeDocument/2006/relationships/tags" Target="../tags/tag348.xml"/><Relationship Id="rId199" Type="http://schemas.openxmlformats.org/officeDocument/2006/relationships/tags" Target="../tags/tag545.xml"/><Relationship Id="rId198" Type="http://schemas.openxmlformats.org/officeDocument/2006/relationships/tags" Target="../tags/tag544.xml"/><Relationship Id="rId197" Type="http://schemas.openxmlformats.org/officeDocument/2006/relationships/tags" Target="../tags/tag543.xml"/><Relationship Id="rId196" Type="http://schemas.openxmlformats.org/officeDocument/2006/relationships/tags" Target="../tags/tag542.xml"/><Relationship Id="rId195" Type="http://schemas.openxmlformats.org/officeDocument/2006/relationships/tags" Target="../tags/tag541.xml"/><Relationship Id="rId194" Type="http://schemas.openxmlformats.org/officeDocument/2006/relationships/tags" Target="../tags/tag540.xml"/><Relationship Id="rId193" Type="http://schemas.openxmlformats.org/officeDocument/2006/relationships/tags" Target="../tags/tag539.xml"/><Relationship Id="rId192" Type="http://schemas.openxmlformats.org/officeDocument/2006/relationships/tags" Target="../tags/tag538.xml"/><Relationship Id="rId191" Type="http://schemas.openxmlformats.org/officeDocument/2006/relationships/tags" Target="../tags/tag537.xml"/><Relationship Id="rId190" Type="http://schemas.openxmlformats.org/officeDocument/2006/relationships/tags" Target="../tags/tag536.xml"/><Relationship Id="rId19" Type="http://schemas.openxmlformats.org/officeDocument/2006/relationships/tags" Target="../tags/tag365.xml"/><Relationship Id="rId189" Type="http://schemas.openxmlformats.org/officeDocument/2006/relationships/tags" Target="../tags/tag535.xml"/><Relationship Id="rId188" Type="http://schemas.openxmlformats.org/officeDocument/2006/relationships/tags" Target="../tags/tag534.xml"/><Relationship Id="rId187" Type="http://schemas.openxmlformats.org/officeDocument/2006/relationships/tags" Target="../tags/tag533.xml"/><Relationship Id="rId186" Type="http://schemas.openxmlformats.org/officeDocument/2006/relationships/tags" Target="../tags/tag532.xml"/><Relationship Id="rId185" Type="http://schemas.openxmlformats.org/officeDocument/2006/relationships/tags" Target="../tags/tag531.xml"/><Relationship Id="rId184" Type="http://schemas.openxmlformats.org/officeDocument/2006/relationships/tags" Target="../tags/tag530.xml"/><Relationship Id="rId183" Type="http://schemas.openxmlformats.org/officeDocument/2006/relationships/tags" Target="../tags/tag529.xml"/><Relationship Id="rId182" Type="http://schemas.openxmlformats.org/officeDocument/2006/relationships/tags" Target="../tags/tag528.xml"/><Relationship Id="rId181" Type="http://schemas.openxmlformats.org/officeDocument/2006/relationships/tags" Target="../tags/tag527.xml"/><Relationship Id="rId180" Type="http://schemas.openxmlformats.org/officeDocument/2006/relationships/tags" Target="../tags/tag526.xml"/><Relationship Id="rId18" Type="http://schemas.openxmlformats.org/officeDocument/2006/relationships/tags" Target="../tags/tag364.xml"/><Relationship Id="rId179" Type="http://schemas.openxmlformats.org/officeDocument/2006/relationships/tags" Target="../tags/tag525.xml"/><Relationship Id="rId178" Type="http://schemas.openxmlformats.org/officeDocument/2006/relationships/tags" Target="../tags/tag524.xml"/><Relationship Id="rId177" Type="http://schemas.openxmlformats.org/officeDocument/2006/relationships/tags" Target="../tags/tag523.xml"/><Relationship Id="rId176" Type="http://schemas.openxmlformats.org/officeDocument/2006/relationships/tags" Target="../tags/tag522.xml"/><Relationship Id="rId175" Type="http://schemas.openxmlformats.org/officeDocument/2006/relationships/tags" Target="../tags/tag521.xml"/><Relationship Id="rId174" Type="http://schemas.openxmlformats.org/officeDocument/2006/relationships/tags" Target="../tags/tag520.xml"/><Relationship Id="rId173" Type="http://schemas.openxmlformats.org/officeDocument/2006/relationships/tags" Target="../tags/tag519.xml"/><Relationship Id="rId172" Type="http://schemas.openxmlformats.org/officeDocument/2006/relationships/tags" Target="../tags/tag518.xml"/><Relationship Id="rId171" Type="http://schemas.openxmlformats.org/officeDocument/2006/relationships/tags" Target="../tags/tag517.xml"/><Relationship Id="rId170" Type="http://schemas.openxmlformats.org/officeDocument/2006/relationships/tags" Target="../tags/tag516.xml"/><Relationship Id="rId17" Type="http://schemas.openxmlformats.org/officeDocument/2006/relationships/tags" Target="../tags/tag363.xml"/><Relationship Id="rId169" Type="http://schemas.openxmlformats.org/officeDocument/2006/relationships/tags" Target="../tags/tag515.xml"/><Relationship Id="rId168" Type="http://schemas.openxmlformats.org/officeDocument/2006/relationships/tags" Target="../tags/tag514.xml"/><Relationship Id="rId167" Type="http://schemas.openxmlformats.org/officeDocument/2006/relationships/tags" Target="../tags/tag513.xml"/><Relationship Id="rId166" Type="http://schemas.openxmlformats.org/officeDocument/2006/relationships/tags" Target="../tags/tag512.xml"/><Relationship Id="rId165" Type="http://schemas.openxmlformats.org/officeDocument/2006/relationships/tags" Target="../tags/tag511.xml"/><Relationship Id="rId164" Type="http://schemas.openxmlformats.org/officeDocument/2006/relationships/tags" Target="../tags/tag510.xml"/><Relationship Id="rId163" Type="http://schemas.openxmlformats.org/officeDocument/2006/relationships/tags" Target="../tags/tag509.xml"/><Relationship Id="rId162" Type="http://schemas.openxmlformats.org/officeDocument/2006/relationships/tags" Target="../tags/tag508.xml"/><Relationship Id="rId161" Type="http://schemas.openxmlformats.org/officeDocument/2006/relationships/tags" Target="../tags/tag507.xml"/><Relationship Id="rId160" Type="http://schemas.openxmlformats.org/officeDocument/2006/relationships/tags" Target="../tags/tag506.xml"/><Relationship Id="rId16" Type="http://schemas.openxmlformats.org/officeDocument/2006/relationships/tags" Target="../tags/tag362.xml"/><Relationship Id="rId159" Type="http://schemas.openxmlformats.org/officeDocument/2006/relationships/tags" Target="../tags/tag505.xml"/><Relationship Id="rId158" Type="http://schemas.openxmlformats.org/officeDocument/2006/relationships/tags" Target="../tags/tag504.xml"/><Relationship Id="rId157" Type="http://schemas.openxmlformats.org/officeDocument/2006/relationships/tags" Target="../tags/tag503.xml"/><Relationship Id="rId156" Type="http://schemas.openxmlformats.org/officeDocument/2006/relationships/tags" Target="../tags/tag502.xml"/><Relationship Id="rId155" Type="http://schemas.openxmlformats.org/officeDocument/2006/relationships/tags" Target="../tags/tag501.xml"/><Relationship Id="rId154" Type="http://schemas.openxmlformats.org/officeDocument/2006/relationships/tags" Target="../tags/tag500.xml"/><Relationship Id="rId153" Type="http://schemas.openxmlformats.org/officeDocument/2006/relationships/tags" Target="../tags/tag499.xml"/><Relationship Id="rId152" Type="http://schemas.openxmlformats.org/officeDocument/2006/relationships/tags" Target="../tags/tag498.xml"/><Relationship Id="rId151" Type="http://schemas.openxmlformats.org/officeDocument/2006/relationships/tags" Target="../tags/tag497.xml"/><Relationship Id="rId150" Type="http://schemas.openxmlformats.org/officeDocument/2006/relationships/tags" Target="../tags/tag496.xml"/><Relationship Id="rId15" Type="http://schemas.openxmlformats.org/officeDocument/2006/relationships/tags" Target="../tags/tag361.xml"/><Relationship Id="rId149" Type="http://schemas.openxmlformats.org/officeDocument/2006/relationships/tags" Target="../tags/tag495.xml"/><Relationship Id="rId148" Type="http://schemas.openxmlformats.org/officeDocument/2006/relationships/tags" Target="../tags/tag494.xml"/><Relationship Id="rId147" Type="http://schemas.openxmlformats.org/officeDocument/2006/relationships/tags" Target="../tags/tag493.xml"/><Relationship Id="rId146" Type="http://schemas.openxmlformats.org/officeDocument/2006/relationships/tags" Target="../tags/tag492.xml"/><Relationship Id="rId145" Type="http://schemas.openxmlformats.org/officeDocument/2006/relationships/tags" Target="../tags/tag491.xml"/><Relationship Id="rId144" Type="http://schemas.openxmlformats.org/officeDocument/2006/relationships/tags" Target="../tags/tag490.xml"/><Relationship Id="rId143" Type="http://schemas.openxmlformats.org/officeDocument/2006/relationships/tags" Target="../tags/tag489.xml"/><Relationship Id="rId142" Type="http://schemas.openxmlformats.org/officeDocument/2006/relationships/tags" Target="../tags/tag488.xml"/><Relationship Id="rId141" Type="http://schemas.openxmlformats.org/officeDocument/2006/relationships/tags" Target="../tags/tag487.xml"/><Relationship Id="rId140" Type="http://schemas.openxmlformats.org/officeDocument/2006/relationships/tags" Target="../tags/tag486.xml"/><Relationship Id="rId14" Type="http://schemas.openxmlformats.org/officeDocument/2006/relationships/tags" Target="../tags/tag360.xml"/><Relationship Id="rId139" Type="http://schemas.openxmlformats.org/officeDocument/2006/relationships/tags" Target="../tags/tag485.xml"/><Relationship Id="rId138" Type="http://schemas.openxmlformats.org/officeDocument/2006/relationships/tags" Target="../tags/tag484.xml"/><Relationship Id="rId137" Type="http://schemas.openxmlformats.org/officeDocument/2006/relationships/tags" Target="../tags/tag483.xml"/><Relationship Id="rId136" Type="http://schemas.openxmlformats.org/officeDocument/2006/relationships/tags" Target="../tags/tag482.xml"/><Relationship Id="rId135" Type="http://schemas.openxmlformats.org/officeDocument/2006/relationships/tags" Target="../tags/tag481.xml"/><Relationship Id="rId134" Type="http://schemas.openxmlformats.org/officeDocument/2006/relationships/tags" Target="../tags/tag480.xml"/><Relationship Id="rId133" Type="http://schemas.openxmlformats.org/officeDocument/2006/relationships/tags" Target="../tags/tag479.xml"/><Relationship Id="rId132" Type="http://schemas.openxmlformats.org/officeDocument/2006/relationships/tags" Target="../tags/tag478.xml"/><Relationship Id="rId131" Type="http://schemas.openxmlformats.org/officeDocument/2006/relationships/tags" Target="../tags/tag477.xml"/><Relationship Id="rId130" Type="http://schemas.openxmlformats.org/officeDocument/2006/relationships/tags" Target="../tags/tag476.xml"/><Relationship Id="rId13" Type="http://schemas.openxmlformats.org/officeDocument/2006/relationships/tags" Target="../tags/tag359.xml"/><Relationship Id="rId129" Type="http://schemas.openxmlformats.org/officeDocument/2006/relationships/tags" Target="../tags/tag475.xml"/><Relationship Id="rId128" Type="http://schemas.openxmlformats.org/officeDocument/2006/relationships/tags" Target="../tags/tag474.xml"/><Relationship Id="rId127" Type="http://schemas.openxmlformats.org/officeDocument/2006/relationships/tags" Target="../tags/tag473.xml"/><Relationship Id="rId126" Type="http://schemas.openxmlformats.org/officeDocument/2006/relationships/tags" Target="../tags/tag472.xml"/><Relationship Id="rId125" Type="http://schemas.openxmlformats.org/officeDocument/2006/relationships/tags" Target="../tags/tag471.xml"/><Relationship Id="rId124" Type="http://schemas.openxmlformats.org/officeDocument/2006/relationships/tags" Target="../tags/tag470.xml"/><Relationship Id="rId123" Type="http://schemas.openxmlformats.org/officeDocument/2006/relationships/tags" Target="../tags/tag469.xml"/><Relationship Id="rId122" Type="http://schemas.openxmlformats.org/officeDocument/2006/relationships/tags" Target="../tags/tag468.xml"/><Relationship Id="rId121" Type="http://schemas.openxmlformats.org/officeDocument/2006/relationships/tags" Target="../tags/tag467.xml"/><Relationship Id="rId120" Type="http://schemas.openxmlformats.org/officeDocument/2006/relationships/tags" Target="../tags/tag466.xml"/><Relationship Id="rId12" Type="http://schemas.openxmlformats.org/officeDocument/2006/relationships/tags" Target="../tags/tag358.xml"/><Relationship Id="rId119" Type="http://schemas.openxmlformats.org/officeDocument/2006/relationships/tags" Target="../tags/tag465.xml"/><Relationship Id="rId118" Type="http://schemas.openxmlformats.org/officeDocument/2006/relationships/tags" Target="../tags/tag464.xml"/><Relationship Id="rId117" Type="http://schemas.openxmlformats.org/officeDocument/2006/relationships/tags" Target="../tags/tag463.xml"/><Relationship Id="rId116" Type="http://schemas.openxmlformats.org/officeDocument/2006/relationships/tags" Target="../tags/tag462.xml"/><Relationship Id="rId115" Type="http://schemas.openxmlformats.org/officeDocument/2006/relationships/tags" Target="../tags/tag461.xml"/><Relationship Id="rId114" Type="http://schemas.openxmlformats.org/officeDocument/2006/relationships/tags" Target="../tags/tag460.xml"/><Relationship Id="rId113" Type="http://schemas.openxmlformats.org/officeDocument/2006/relationships/tags" Target="../tags/tag459.xml"/><Relationship Id="rId112" Type="http://schemas.openxmlformats.org/officeDocument/2006/relationships/tags" Target="../tags/tag458.xml"/><Relationship Id="rId111" Type="http://schemas.openxmlformats.org/officeDocument/2006/relationships/tags" Target="../tags/tag457.xml"/><Relationship Id="rId110" Type="http://schemas.openxmlformats.org/officeDocument/2006/relationships/tags" Target="../tags/tag456.xml"/><Relationship Id="rId11" Type="http://schemas.openxmlformats.org/officeDocument/2006/relationships/tags" Target="../tags/tag357.xml"/><Relationship Id="rId109" Type="http://schemas.openxmlformats.org/officeDocument/2006/relationships/tags" Target="../tags/tag455.xml"/><Relationship Id="rId108" Type="http://schemas.openxmlformats.org/officeDocument/2006/relationships/tags" Target="../tags/tag454.xml"/><Relationship Id="rId107" Type="http://schemas.openxmlformats.org/officeDocument/2006/relationships/tags" Target="../tags/tag453.xml"/><Relationship Id="rId106" Type="http://schemas.openxmlformats.org/officeDocument/2006/relationships/tags" Target="../tags/tag452.xml"/><Relationship Id="rId105" Type="http://schemas.openxmlformats.org/officeDocument/2006/relationships/tags" Target="../tags/tag451.xml"/><Relationship Id="rId104" Type="http://schemas.openxmlformats.org/officeDocument/2006/relationships/tags" Target="../tags/tag450.xml"/><Relationship Id="rId103" Type="http://schemas.openxmlformats.org/officeDocument/2006/relationships/tags" Target="../tags/tag449.xml"/><Relationship Id="rId102" Type="http://schemas.openxmlformats.org/officeDocument/2006/relationships/tags" Target="../tags/tag448.xml"/><Relationship Id="rId101" Type="http://schemas.openxmlformats.org/officeDocument/2006/relationships/tags" Target="../tags/tag447.xml"/><Relationship Id="rId100" Type="http://schemas.openxmlformats.org/officeDocument/2006/relationships/tags" Target="../tags/tag446.xml"/><Relationship Id="rId10" Type="http://schemas.openxmlformats.org/officeDocument/2006/relationships/tags" Target="../tags/tag356.xml"/><Relationship Id="rId1" Type="http://schemas.openxmlformats.org/officeDocument/2006/relationships/tags" Target="../tags/tag3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图片包含 文本&#10;&#10;描述已自动生成"/>
          <p:cNvPicPr>
            <a:picLocks noChangeAspect="1"/>
          </p:cNvPicPr>
          <p:nvPr/>
        </p:nvPicPr>
        <p:blipFill>
          <a:blip r:embed="rId1">
            <a:extLst>
              <a:ext uri="{28A0092B-C50C-407E-A947-70E740481C1C}">
                <a14:useLocalDpi xmlns:a14="http://schemas.microsoft.com/office/drawing/2010/main" val="0"/>
              </a:ext>
            </a:extLst>
          </a:blip>
          <a:srcRect t="82037" r="21375"/>
          <a:stretch>
            <a:fillRect/>
          </a:stretch>
        </p:blipFill>
        <p:spPr>
          <a:xfrm>
            <a:off x="0" y="5621655"/>
            <a:ext cx="9585960" cy="1231900"/>
          </a:xfrm>
          <a:prstGeom prst="rect">
            <a:avLst/>
          </a:prstGeom>
        </p:spPr>
      </p:pic>
      <p:sp>
        <p:nvSpPr>
          <p:cNvPr id="2" name="文本框 1"/>
          <p:cNvSpPr txBox="1"/>
          <p:nvPr/>
        </p:nvSpPr>
        <p:spPr>
          <a:xfrm>
            <a:off x="749300" y="2048510"/>
            <a:ext cx="9692640"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6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rPr>
              <a:t>AI集群中的任务调度和碎片卡问题</a:t>
            </a:r>
            <a:r>
              <a:rPr lang="en-US" altLang="zh-CN" sz="6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rPr>
              <a:t>  </a:t>
            </a:r>
            <a:endParaRPr kumimoji="0" lang="en-US" altLang="zh-CN" sz="60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endParaRPr>
          </a:p>
        </p:txBody>
      </p:sp>
      <p:grpSp>
        <p:nvGrpSpPr>
          <p:cNvPr id="12" name="组合 11"/>
          <p:cNvGrpSpPr/>
          <p:nvPr/>
        </p:nvGrpSpPr>
        <p:grpSpPr>
          <a:xfrm>
            <a:off x="635885" y="4916802"/>
            <a:ext cx="3743497" cy="468000"/>
            <a:chOff x="4303831" y="4578533"/>
            <a:chExt cx="4081872" cy="432000"/>
          </a:xfrm>
        </p:grpSpPr>
        <p:sp>
          <p:nvSpPr>
            <p:cNvPr id="13" name="矩形: 圆角 12"/>
            <p:cNvSpPr/>
            <p:nvPr/>
          </p:nvSpPr>
          <p:spPr>
            <a:xfrm>
              <a:off x="4303831" y="4578533"/>
              <a:ext cx="2269216" cy="432000"/>
            </a:xfrm>
            <a:prstGeom prst="roundRect">
              <a:avLst>
                <a:gd name="adj" fmla="val 50000"/>
              </a:avLst>
            </a:prstGeom>
            <a:solidFill>
              <a:srgbClr val="18B79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rPr>
                <a:t>黄泽龙</a:t>
              </a:r>
              <a:endParaRPr kumimoji="0" lang="zh-CN" altLang="en-US" sz="16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endParaRPr>
            </a:p>
          </p:txBody>
        </p:sp>
        <p:sp>
          <p:nvSpPr>
            <p:cNvPr id="14" name="矩形: 圆角 13"/>
            <p:cNvSpPr/>
            <p:nvPr/>
          </p:nvSpPr>
          <p:spPr>
            <a:xfrm>
              <a:off x="6657703" y="4578533"/>
              <a:ext cx="1728000" cy="432000"/>
            </a:xfrm>
            <a:prstGeom prst="roundRect">
              <a:avLst>
                <a:gd name="adj" fmla="val 50000"/>
              </a:avLst>
            </a:prstGeom>
            <a:solidFill>
              <a:srgbClr val="18B79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rPr>
                <a:t>2024.9.15</a:t>
              </a:r>
              <a:endParaRPr kumimoji="0" lang="en-US" altLang="zh-CN" sz="16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8" decel="10000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500" fill="hold"/>
                                        <p:tgtEl>
                                          <p:spTgt spid="12"/>
                                        </p:tgtEl>
                                        <p:attrNameLst>
                                          <p:attrName>ppt_x</p:attrName>
                                        </p:attrNameLst>
                                      </p:cBhvr>
                                      <p:tavLst>
                                        <p:tav tm="0">
                                          <p:val>
                                            <p:strVal val="0-#ppt_w/2"/>
                                          </p:val>
                                        </p:tav>
                                        <p:tav tm="100000">
                                          <p:val>
                                            <p:strVal val="#ppt_x"/>
                                          </p:val>
                                        </p:tav>
                                      </p:tavLst>
                                    </p:anim>
                                    <p:anim calcmode="lin" valueType="num">
                                      <p:cBhvr additive="base">
                                        <p:cTn id="13" dur="1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235" name="文本框 234"/>
          <p:cNvSpPr txBox="1"/>
          <p:nvPr>
            <p:custDataLst>
              <p:tags r:id="rId1"/>
            </p:custDataLst>
          </p:nvPr>
        </p:nvSpPr>
        <p:spPr>
          <a:xfrm>
            <a:off x="225171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1</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6" name="文本框 235"/>
          <p:cNvSpPr txBox="1"/>
          <p:nvPr>
            <p:custDataLst>
              <p:tags r:id="rId2"/>
            </p:custDataLst>
          </p:nvPr>
        </p:nvSpPr>
        <p:spPr>
          <a:xfrm>
            <a:off x="6530975" y="535114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8" name="文本框 237"/>
          <p:cNvSpPr txBox="1"/>
          <p:nvPr/>
        </p:nvSpPr>
        <p:spPr>
          <a:xfrm>
            <a:off x="657860" y="845185"/>
            <a:ext cx="10364470" cy="577215"/>
          </a:xfrm>
          <a:prstGeom prst="rect">
            <a:avLst/>
          </a:prstGeom>
          <a:noFill/>
        </p:spPr>
        <p:txBody>
          <a:bodyPr wrap="square" rtlCol="0">
            <a:noAutofit/>
          </a:bodyPr>
          <a:p>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3.</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在任务释放之后，会释放对应的</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，因此每个组内会定期检查组中是否有多个</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同属于一个节点，若存在则将其合并成新的</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并转移到其他组中</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grpSp>
        <p:nvGrpSpPr>
          <p:cNvPr id="294" name="组合 293"/>
          <p:cNvGrpSpPr/>
          <p:nvPr>
            <p:custDataLst>
              <p:tags r:id="rId3"/>
            </p:custDataLst>
          </p:nvPr>
        </p:nvGrpSpPr>
        <p:grpSpPr>
          <a:xfrm>
            <a:off x="6392545" y="2256790"/>
            <a:ext cx="460375" cy="2604135"/>
            <a:chOff x="6890" y="3525"/>
            <a:chExt cx="725" cy="4101"/>
          </a:xfrm>
        </p:grpSpPr>
        <p:grpSp>
          <p:nvGrpSpPr>
            <p:cNvPr id="295" name="组合 294"/>
            <p:cNvGrpSpPr/>
            <p:nvPr>
              <p:custDataLst>
                <p:tags r:id="rId4"/>
              </p:custDataLst>
            </p:nvPr>
          </p:nvGrpSpPr>
          <p:grpSpPr>
            <a:xfrm rot="0">
              <a:off x="6924" y="3560"/>
              <a:ext cx="657" cy="4032"/>
              <a:chOff x="12616" y="5567"/>
              <a:chExt cx="657" cy="4032"/>
            </a:xfrm>
          </p:grpSpPr>
          <p:sp>
            <p:nvSpPr>
              <p:cNvPr id="297" name="圆角矩形 296"/>
              <p:cNvSpPr/>
              <p:nvPr>
                <p:custDataLst>
                  <p:tags r:id="rId5"/>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custDataLst>
                  <p:tags r:id="rId6"/>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custDataLst>
                  <p:tags r:id="rId7"/>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custDataLst>
                  <p:tags r:id="rId8"/>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custDataLst>
                  <p:tags r:id="rId9"/>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custDataLst>
                  <p:tags r:id="rId10"/>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custDataLst>
                  <p:tags r:id="rId11"/>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圆角矩形 303"/>
              <p:cNvSpPr/>
              <p:nvPr>
                <p:custDataLst>
                  <p:tags r:id="rId12"/>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05" name="圆角矩形 304"/>
            <p:cNvSpPr/>
            <p:nvPr>
              <p:custDataLst>
                <p:tags r:id="rId13"/>
              </p:custDataLst>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custDataLst>
                <p:tags r:id="rId14"/>
              </p:custDataLst>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custDataLst>
                <p:tags r:id="rId15"/>
              </p:custDataLst>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custDataLst>
                <p:tags r:id="rId16"/>
              </p:custDataLst>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0" name="组合 279"/>
          <p:cNvGrpSpPr/>
          <p:nvPr>
            <p:custDataLst>
              <p:tags r:id="rId17"/>
            </p:custDataLst>
          </p:nvPr>
        </p:nvGrpSpPr>
        <p:grpSpPr>
          <a:xfrm>
            <a:off x="7063740" y="2256155"/>
            <a:ext cx="459740" cy="2603500"/>
            <a:chOff x="10306" y="3585"/>
            <a:chExt cx="724" cy="4100"/>
          </a:xfrm>
        </p:grpSpPr>
        <p:grpSp>
          <p:nvGrpSpPr>
            <p:cNvPr id="310" name="组合 309"/>
            <p:cNvGrpSpPr/>
            <p:nvPr>
              <p:custDataLst>
                <p:tags r:id="rId18"/>
              </p:custDataLst>
            </p:nvPr>
          </p:nvGrpSpPr>
          <p:grpSpPr>
            <a:xfrm rot="0">
              <a:off x="10340" y="3620"/>
              <a:ext cx="657" cy="4032"/>
              <a:chOff x="12616" y="5567"/>
              <a:chExt cx="657" cy="4032"/>
            </a:xfrm>
          </p:grpSpPr>
          <p:sp>
            <p:nvSpPr>
              <p:cNvPr id="312" name="圆角矩形 311"/>
              <p:cNvSpPr/>
              <p:nvPr>
                <p:custDataLst>
                  <p:tags r:id="rId19"/>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圆角矩形 312"/>
              <p:cNvSpPr/>
              <p:nvPr>
                <p:custDataLst>
                  <p:tags r:id="rId20"/>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custDataLst>
                  <p:tags r:id="rId21"/>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圆角矩形 314"/>
              <p:cNvSpPr/>
              <p:nvPr>
                <p:custDataLst>
                  <p:tags r:id="rId22"/>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圆角矩形 315"/>
              <p:cNvSpPr/>
              <p:nvPr>
                <p:custDataLst>
                  <p:tags r:id="rId23"/>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custDataLst>
                  <p:tags r:id="rId24"/>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圆角矩形 317"/>
              <p:cNvSpPr/>
              <p:nvPr>
                <p:custDataLst>
                  <p:tags r:id="rId25"/>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圆角矩形 319"/>
              <p:cNvSpPr/>
              <p:nvPr>
                <p:custDataLst>
                  <p:tags r:id="rId26"/>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1" name="圆角矩形 320"/>
            <p:cNvSpPr/>
            <p:nvPr>
              <p:custDataLst>
                <p:tags r:id="rId27"/>
              </p:custDataLst>
            </p:nvPr>
          </p:nvSpPr>
          <p:spPr>
            <a:xfrm>
              <a:off x="10306" y="358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圆角矩形 321"/>
            <p:cNvSpPr/>
            <p:nvPr>
              <p:custDataLst>
                <p:tags r:id="rId28"/>
              </p:custDataLst>
            </p:nvPr>
          </p:nvSpPr>
          <p:spPr>
            <a:xfrm>
              <a:off x="10306" y="464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圆角矩形 322"/>
            <p:cNvSpPr/>
            <p:nvPr>
              <p:custDataLst>
                <p:tags r:id="rId29"/>
              </p:custDataLst>
            </p:nvPr>
          </p:nvSpPr>
          <p:spPr>
            <a:xfrm>
              <a:off x="10306" y="569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圆角矩形 323"/>
            <p:cNvSpPr/>
            <p:nvPr>
              <p:custDataLst>
                <p:tags r:id="rId30"/>
              </p:custDataLst>
            </p:nvPr>
          </p:nvSpPr>
          <p:spPr>
            <a:xfrm>
              <a:off x="10306" y="675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1" name="组合 180"/>
          <p:cNvGrpSpPr/>
          <p:nvPr/>
        </p:nvGrpSpPr>
        <p:grpSpPr>
          <a:xfrm>
            <a:off x="13308965" y="3825240"/>
            <a:ext cx="624840" cy="411480"/>
            <a:chOff x="4948" y="7601"/>
            <a:chExt cx="984" cy="648"/>
          </a:xfrm>
        </p:grpSpPr>
        <p:sp>
          <p:nvSpPr>
            <p:cNvPr id="182" name="圆角矩形 1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圆角矩形 1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4" name="组合 183"/>
          <p:cNvGrpSpPr/>
          <p:nvPr/>
        </p:nvGrpSpPr>
        <p:grpSpPr>
          <a:xfrm>
            <a:off x="13419455" y="1437640"/>
            <a:ext cx="624840" cy="767080"/>
            <a:chOff x="8971" y="5004"/>
            <a:chExt cx="984" cy="1208"/>
          </a:xfrm>
        </p:grpSpPr>
        <p:sp>
          <p:nvSpPr>
            <p:cNvPr id="185" name="圆角矩形 18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圆角矩形 18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圆角矩形 18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8" name="组合 187"/>
          <p:cNvGrpSpPr/>
          <p:nvPr/>
        </p:nvGrpSpPr>
        <p:grpSpPr>
          <a:xfrm>
            <a:off x="13204825" y="2310130"/>
            <a:ext cx="624840" cy="1430020"/>
            <a:chOff x="9031" y="5192"/>
            <a:chExt cx="984" cy="2252"/>
          </a:xfrm>
        </p:grpSpPr>
        <p:sp>
          <p:nvSpPr>
            <p:cNvPr id="189" name="圆角矩形 18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圆角矩形 18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圆角矩形 19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圆角矩形 19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 name="组合 10"/>
          <p:cNvGrpSpPr/>
          <p:nvPr/>
        </p:nvGrpSpPr>
        <p:grpSpPr>
          <a:xfrm>
            <a:off x="14145895" y="1451610"/>
            <a:ext cx="624840" cy="2771140"/>
            <a:chOff x="10275" y="5263"/>
            <a:chExt cx="984" cy="4364"/>
          </a:xfrm>
        </p:grpSpPr>
        <p:sp>
          <p:nvSpPr>
            <p:cNvPr id="203" name="圆角矩形 202"/>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圆角矩形 203"/>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圆角矩形 204"/>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圆角矩形 205"/>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圆角矩形 206"/>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圆角矩形 207"/>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圆角矩形 208"/>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圆角矩形 209"/>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圆角矩形 210"/>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 name="组合 11"/>
          <p:cNvGrpSpPr/>
          <p:nvPr/>
        </p:nvGrpSpPr>
        <p:grpSpPr>
          <a:xfrm>
            <a:off x="12476480" y="1570355"/>
            <a:ext cx="624840" cy="2099310"/>
            <a:chOff x="9065" y="5042"/>
            <a:chExt cx="984" cy="3306"/>
          </a:xfrm>
        </p:grpSpPr>
        <p:sp>
          <p:nvSpPr>
            <p:cNvPr id="13" name="圆角矩形 12"/>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圆角矩形 15"/>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圆角矩形 16"/>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圆角矩形 17"/>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圆角矩形 18"/>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3" name="组合 22"/>
          <p:cNvGrpSpPr/>
          <p:nvPr/>
        </p:nvGrpSpPr>
        <p:grpSpPr>
          <a:xfrm>
            <a:off x="6316980" y="2171065"/>
            <a:ext cx="624840" cy="767080"/>
            <a:chOff x="8971" y="5004"/>
            <a:chExt cx="984" cy="1208"/>
          </a:xfrm>
        </p:grpSpPr>
        <p:sp>
          <p:nvSpPr>
            <p:cNvPr id="24" name="圆角矩形 23"/>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圆角矩形 24"/>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圆角矩形 25"/>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 name="组合 6"/>
          <p:cNvGrpSpPr/>
          <p:nvPr/>
        </p:nvGrpSpPr>
        <p:grpSpPr>
          <a:xfrm>
            <a:off x="1342390" y="2310130"/>
            <a:ext cx="460375" cy="2609215"/>
            <a:chOff x="1212" y="3525"/>
            <a:chExt cx="725" cy="4109"/>
          </a:xfrm>
        </p:grpSpPr>
        <p:grpSp>
          <p:nvGrpSpPr>
            <p:cNvPr id="143" name="组合 142"/>
            <p:cNvGrpSpPr/>
            <p:nvPr>
              <p:custDataLst>
                <p:tags r:id="rId31"/>
              </p:custDataLst>
            </p:nvPr>
          </p:nvGrpSpPr>
          <p:grpSpPr>
            <a:xfrm rot="0">
              <a:off x="1247" y="3560"/>
              <a:ext cx="657" cy="4032"/>
              <a:chOff x="12616" y="5567"/>
              <a:chExt cx="657" cy="4032"/>
            </a:xfrm>
          </p:grpSpPr>
          <p:sp>
            <p:nvSpPr>
              <p:cNvPr id="145" name="圆角矩形 144"/>
              <p:cNvSpPr/>
              <p:nvPr>
                <p:custDataLst>
                  <p:tags r:id="rId3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6" name="圆角矩形 145"/>
              <p:cNvSpPr/>
              <p:nvPr>
                <p:custDataLst>
                  <p:tags r:id="rId3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7" name="圆角矩形 146"/>
              <p:cNvSpPr/>
              <p:nvPr>
                <p:custDataLst>
                  <p:tags r:id="rId3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8" name="圆角矩形 147"/>
              <p:cNvSpPr/>
              <p:nvPr>
                <p:custDataLst>
                  <p:tags r:id="rId3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9" name="圆角矩形 148"/>
              <p:cNvSpPr/>
              <p:nvPr>
                <p:custDataLst>
                  <p:tags r:id="rId3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0" name="圆角矩形 149"/>
              <p:cNvSpPr/>
              <p:nvPr>
                <p:custDataLst>
                  <p:tags r:id="rId3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1" name="圆角矩形 150"/>
              <p:cNvSpPr/>
              <p:nvPr>
                <p:custDataLst>
                  <p:tags r:id="rId3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2" name="圆角矩形 151"/>
              <p:cNvSpPr/>
              <p:nvPr>
                <p:custDataLst>
                  <p:tags r:id="rId3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53" name="圆角矩形 152"/>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4" name="圆角矩形 153"/>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5" name="圆角矩形 154"/>
            <p:cNvSpPr/>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6" name="圆角矩形 155"/>
            <p:cNvSpPr/>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7" name="圆角矩形 156"/>
            <p:cNvSpPr/>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8" name="圆角矩形 157"/>
            <p:cNvSpPr/>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9" name="圆角矩形 168"/>
            <p:cNvSpPr/>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0" name="圆角矩形 169"/>
            <p:cNvSpPr/>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1" name="组合 170"/>
          <p:cNvGrpSpPr/>
          <p:nvPr>
            <p:custDataLst>
              <p:tags r:id="rId40"/>
            </p:custDataLst>
          </p:nvPr>
        </p:nvGrpSpPr>
        <p:grpSpPr>
          <a:xfrm>
            <a:off x="2029460" y="2298065"/>
            <a:ext cx="460375" cy="2609215"/>
            <a:chOff x="1212" y="3525"/>
            <a:chExt cx="725" cy="4109"/>
          </a:xfrm>
        </p:grpSpPr>
        <p:grpSp>
          <p:nvGrpSpPr>
            <p:cNvPr id="172" name="组合 171"/>
            <p:cNvGrpSpPr/>
            <p:nvPr>
              <p:custDataLst>
                <p:tags r:id="rId41"/>
              </p:custDataLst>
            </p:nvPr>
          </p:nvGrpSpPr>
          <p:grpSpPr>
            <a:xfrm rot="0">
              <a:off x="1247" y="3560"/>
              <a:ext cx="657" cy="4032"/>
              <a:chOff x="12616" y="5567"/>
              <a:chExt cx="657" cy="4032"/>
            </a:xfrm>
          </p:grpSpPr>
          <p:sp>
            <p:nvSpPr>
              <p:cNvPr id="174" name="圆角矩形 173"/>
              <p:cNvSpPr/>
              <p:nvPr>
                <p:custDataLst>
                  <p:tags r:id="rId4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5" name="圆角矩形 174"/>
              <p:cNvSpPr/>
              <p:nvPr>
                <p:custDataLst>
                  <p:tags r:id="rId4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6" name="圆角矩形 175"/>
              <p:cNvSpPr/>
              <p:nvPr>
                <p:custDataLst>
                  <p:tags r:id="rId4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7" name="圆角矩形 176"/>
              <p:cNvSpPr/>
              <p:nvPr>
                <p:custDataLst>
                  <p:tags r:id="rId4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8" name="圆角矩形 177"/>
              <p:cNvSpPr/>
              <p:nvPr>
                <p:custDataLst>
                  <p:tags r:id="rId4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9" name="圆角矩形 178"/>
              <p:cNvSpPr/>
              <p:nvPr>
                <p:custDataLst>
                  <p:tags r:id="rId4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0" name="圆角矩形 179"/>
              <p:cNvSpPr/>
              <p:nvPr>
                <p:custDataLst>
                  <p:tags r:id="rId4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3" name="圆角矩形 192"/>
              <p:cNvSpPr/>
              <p:nvPr>
                <p:custDataLst>
                  <p:tags r:id="rId4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12" name="圆角矩形 211"/>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3" name="圆角矩形 212"/>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4" name="圆角矩形 213"/>
            <p:cNvSpPr/>
            <p:nvPr>
              <p:custDataLst>
                <p:tags r:id="rId50"/>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5" name="圆角矩形 214"/>
            <p:cNvSpPr/>
            <p:nvPr>
              <p:custDataLst>
                <p:tags r:id="rId51"/>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6" name="圆角矩形 215"/>
            <p:cNvSpPr/>
            <p:nvPr>
              <p:custDataLst>
                <p:tags r:id="rId52"/>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7" name="圆角矩形 216"/>
            <p:cNvSpPr/>
            <p:nvPr>
              <p:custDataLst>
                <p:tags r:id="rId53"/>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8" name="圆角矩形 217"/>
            <p:cNvSpPr/>
            <p:nvPr>
              <p:custDataLst>
                <p:tags r:id="rId54"/>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9" name="圆角矩形 218"/>
            <p:cNvSpPr/>
            <p:nvPr>
              <p:custDataLst>
                <p:tags r:id="rId55"/>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20" name="组合 219"/>
          <p:cNvGrpSpPr/>
          <p:nvPr>
            <p:custDataLst>
              <p:tags r:id="rId56"/>
            </p:custDataLst>
          </p:nvPr>
        </p:nvGrpSpPr>
        <p:grpSpPr>
          <a:xfrm>
            <a:off x="2670175" y="2300605"/>
            <a:ext cx="460375" cy="2609215"/>
            <a:chOff x="1212" y="3525"/>
            <a:chExt cx="725" cy="4109"/>
          </a:xfrm>
        </p:grpSpPr>
        <p:grpSp>
          <p:nvGrpSpPr>
            <p:cNvPr id="221" name="组合 220"/>
            <p:cNvGrpSpPr/>
            <p:nvPr>
              <p:custDataLst>
                <p:tags r:id="rId57"/>
              </p:custDataLst>
            </p:nvPr>
          </p:nvGrpSpPr>
          <p:grpSpPr>
            <a:xfrm rot="0">
              <a:off x="1247" y="3560"/>
              <a:ext cx="657" cy="4032"/>
              <a:chOff x="12616" y="5567"/>
              <a:chExt cx="657" cy="4032"/>
            </a:xfrm>
          </p:grpSpPr>
          <p:sp>
            <p:nvSpPr>
              <p:cNvPr id="222" name="圆角矩形 221"/>
              <p:cNvSpPr/>
              <p:nvPr>
                <p:custDataLst>
                  <p:tags r:id="rId58"/>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3" name="圆角矩形 222"/>
              <p:cNvSpPr/>
              <p:nvPr>
                <p:custDataLst>
                  <p:tags r:id="rId59"/>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7" name="圆角矩形 236"/>
              <p:cNvSpPr/>
              <p:nvPr>
                <p:custDataLst>
                  <p:tags r:id="rId60"/>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9" name="圆角矩形 238"/>
              <p:cNvSpPr/>
              <p:nvPr>
                <p:custDataLst>
                  <p:tags r:id="rId61"/>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0" name="圆角矩形 239"/>
              <p:cNvSpPr/>
              <p:nvPr>
                <p:custDataLst>
                  <p:tags r:id="rId62"/>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0" name="圆角矩形 249"/>
              <p:cNvSpPr/>
              <p:nvPr>
                <p:custDataLst>
                  <p:tags r:id="rId63"/>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1" name="圆角矩形 250"/>
              <p:cNvSpPr/>
              <p:nvPr>
                <p:custDataLst>
                  <p:tags r:id="rId64"/>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2" name="圆角矩形 251"/>
              <p:cNvSpPr/>
              <p:nvPr>
                <p:custDataLst>
                  <p:tags r:id="rId65"/>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53" name="圆角矩形 252"/>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圆角矩形 253"/>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圆角矩形 254"/>
            <p:cNvSpPr/>
            <p:nvPr>
              <p:custDataLst>
                <p:tags r:id="rId66"/>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6" name="圆角矩形 255"/>
            <p:cNvSpPr/>
            <p:nvPr>
              <p:custDataLst>
                <p:tags r:id="rId67"/>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7" name="圆角矩形 256"/>
            <p:cNvSpPr/>
            <p:nvPr>
              <p:custDataLst>
                <p:tags r:id="rId68"/>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8" name="圆角矩形 257"/>
            <p:cNvSpPr/>
            <p:nvPr>
              <p:custDataLst>
                <p:tags r:id="rId69"/>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9" name="圆角矩形 258"/>
            <p:cNvSpPr/>
            <p:nvPr>
              <p:custDataLst>
                <p:tags r:id="rId70"/>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0" name="圆角矩形 259"/>
            <p:cNvSpPr/>
            <p:nvPr>
              <p:custDataLst>
                <p:tags r:id="rId71"/>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61" name="组合 260"/>
          <p:cNvGrpSpPr/>
          <p:nvPr>
            <p:custDataLst>
              <p:tags r:id="rId72"/>
            </p:custDataLst>
          </p:nvPr>
        </p:nvGrpSpPr>
        <p:grpSpPr>
          <a:xfrm>
            <a:off x="3369310" y="2310130"/>
            <a:ext cx="460375" cy="2609215"/>
            <a:chOff x="1212" y="3525"/>
            <a:chExt cx="725" cy="4109"/>
          </a:xfrm>
        </p:grpSpPr>
        <p:grpSp>
          <p:nvGrpSpPr>
            <p:cNvPr id="262" name="组合 261"/>
            <p:cNvGrpSpPr/>
            <p:nvPr>
              <p:custDataLst>
                <p:tags r:id="rId73"/>
              </p:custDataLst>
            </p:nvPr>
          </p:nvGrpSpPr>
          <p:grpSpPr>
            <a:xfrm rot="0">
              <a:off x="1247" y="3560"/>
              <a:ext cx="657" cy="4032"/>
              <a:chOff x="12616" y="5567"/>
              <a:chExt cx="657" cy="4032"/>
            </a:xfrm>
          </p:grpSpPr>
          <p:sp>
            <p:nvSpPr>
              <p:cNvPr id="263" name="圆角矩形 262"/>
              <p:cNvSpPr/>
              <p:nvPr>
                <p:custDataLst>
                  <p:tags r:id="rId74"/>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4" name="圆角矩形 263"/>
              <p:cNvSpPr/>
              <p:nvPr>
                <p:custDataLst>
                  <p:tags r:id="rId75"/>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5" name="圆角矩形 264"/>
              <p:cNvSpPr/>
              <p:nvPr>
                <p:custDataLst>
                  <p:tags r:id="rId76"/>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6" name="圆角矩形 265"/>
              <p:cNvSpPr/>
              <p:nvPr>
                <p:custDataLst>
                  <p:tags r:id="rId77"/>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7" name="圆角矩形 266"/>
              <p:cNvSpPr/>
              <p:nvPr>
                <p:custDataLst>
                  <p:tags r:id="rId78"/>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8" name="圆角矩形 267"/>
              <p:cNvSpPr/>
              <p:nvPr>
                <p:custDataLst>
                  <p:tags r:id="rId79"/>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9" name="圆角矩形 268"/>
              <p:cNvSpPr/>
              <p:nvPr>
                <p:custDataLst>
                  <p:tags r:id="rId80"/>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0" name="圆角矩形 269"/>
              <p:cNvSpPr/>
              <p:nvPr>
                <p:custDataLst>
                  <p:tags r:id="rId81"/>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71" name="圆角矩形 270"/>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2" name="圆角矩形 271"/>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3" name="圆角矩形 272"/>
            <p:cNvSpPr/>
            <p:nvPr>
              <p:custDataLst>
                <p:tags r:id="rId82"/>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4" name="圆角矩形 273"/>
            <p:cNvSpPr/>
            <p:nvPr>
              <p:custDataLst>
                <p:tags r:id="rId83"/>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5" name="圆角矩形 274"/>
            <p:cNvSpPr/>
            <p:nvPr>
              <p:custDataLst>
                <p:tags r:id="rId84"/>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6" name="圆角矩形 275"/>
            <p:cNvSpPr/>
            <p:nvPr>
              <p:custDataLst>
                <p:tags r:id="rId85"/>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7" name="圆角矩形 276"/>
            <p:cNvSpPr/>
            <p:nvPr>
              <p:custDataLst>
                <p:tags r:id="rId86"/>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8" name="圆角矩形 277"/>
            <p:cNvSpPr/>
            <p:nvPr>
              <p:custDataLst>
                <p:tags r:id="rId87"/>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1" name="组合 280"/>
          <p:cNvGrpSpPr/>
          <p:nvPr>
            <p:custDataLst>
              <p:tags r:id="rId88"/>
            </p:custDataLst>
          </p:nvPr>
        </p:nvGrpSpPr>
        <p:grpSpPr>
          <a:xfrm>
            <a:off x="6990715" y="3516630"/>
            <a:ext cx="624840" cy="767080"/>
            <a:chOff x="8971" y="5004"/>
            <a:chExt cx="984" cy="1208"/>
          </a:xfrm>
        </p:grpSpPr>
        <p:sp>
          <p:nvSpPr>
            <p:cNvPr id="282" name="圆角矩形 281"/>
            <p:cNvSpPr/>
            <p:nvPr>
              <p:custDataLst>
                <p:tags r:id="rId89"/>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圆角矩形 282"/>
            <p:cNvSpPr/>
            <p:nvPr>
              <p:custDataLst>
                <p:tags r:id="rId90"/>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4" name="圆角矩形 283"/>
            <p:cNvSpPr/>
            <p:nvPr>
              <p:custDataLst>
                <p:tags r:id="rId91"/>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5" name="组合 284"/>
          <p:cNvGrpSpPr/>
          <p:nvPr>
            <p:custDataLst>
              <p:tags r:id="rId92"/>
            </p:custDataLst>
          </p:nvPr>
        </p:nvGrpSpPr>
        <p:grpSpPr>
          <a:xfrm>
            <a:off x="6316980" y="3481705"/>
            <a:ext cx="624840" cy="767080"/>
            <a:chOff x="8971" y="5004"/>
            <a:chExt cx="984" cy="1208"/>
          </a:xfrm>
        </p:grpSpPr>
        <p:sp>
          <p:nvSpPr>
            <p:cNvPr id="286" name="圆角矩形 285"/>
            <p:cNvSpPr/>
            <p:nvPr>
              <p:custDataLst>
                <p:tags r:id="rId93"/>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7" name="圆角矩形 286"/>
            <p:cNvSpPr/>
            <p:nvPr>
              <p:custDataLst>
                <p:tags r:id="rId94"/>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9" name="圆角矩形 288"/>
            <p:cNvSpPr/>
            <p:nvPr>
              <p:custDataLst>
                <p:tags r:id="rId95"/>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0" name="组合 359"/>
          <p:cNvGrpSpPr/>
          <p:nvPr>
            <p:custDataLst>
              <p:tags r:id="rId96"/>
            </p:custDataLst>
          </p:nvPr>
        </p:nvGrpSpPr>
        <p:grpSpPr>
          <a:xfrm>
            <a:off x="6990715" y="2854325"/>
            <a:ext cx="624840" cy="767080"/>
            <a:chOff x="8971" y="5004"/>
            <a:chExt cx="984" cy="1208"/>
          </a:xfrm>
        </p:grpSpPr>
        <p:sp>
          <p:nvSpPr>
            <p:cNvPr id="361" name="圆角矩形 360"/>
            <p:cNvSpPr/>
            <p:nvPr>
              <p:custDataLst>
                <p:tags r:id="rId97"/>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2" name="圆角矩形 361"/>
            <p:cNvSpPr/>
            <p:nvPr>
              <p:custDataLst>
                <p:tags r:id="rId98"/>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3" name="圆角矩形 362"/>
            <p:cNvSpPr/>
            <p:nvPr>
              <p:custDataLst>
                <p:tags r:id="rId99"/>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4" name="组合 363"/>
          <p:cNvGrpSpPr/>
          <p:nvPr/>
        </p:nvGrpSpPr>
        <p:grpSpPr>
          <a:xfrm>
            <a:off x="6990715" y="2186940"/>
            <a:ext cx="624840" cy="767080"/>
            <a:chOff x="8971" y="5004"/>
            <a:chExt cx="984" cy="1208"/>
          </a:xfrm>
        </p:grpSpPr>
        <p:sp>
          <p:nvSpPr>
            <p:cNvPr id="365" name="圆角矩形 36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6" name="圆角矩形 36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7" name="圆角矩形 36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77" name="组合 376"/>
          <p:cNvGrpSpPr/>
          <p:nvPr/>
        </p:nvGrpSpPr>
        <p:grpSpPr>
          <a:xfrm>
            <a:off x="1269365" y="2885440"/>
            <a:ext cx="624840" cy="411480"/>
            <a:chOff x="4948" y="7601"/>
            <a:chExt cx="984" cy="648"/>
          </a:xfrm>
        </p:grpSpPr>
        <p:sp>
          <p:nvSpPr>
            <p:cNvPr id="378" name="圆角矩形 37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9" name="圆角矩形 37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3" name="组合 382"/>
          <p:cNvGrpSpPr/>
          <p:nvPr/>
        </p:nvGrpSpPr>
        <p:grpSpPr>
          <a:xfrm>
            <a:off x="1264285" y="2219325"/>
            <a:ext cx="624840" cy="411480"/>
            <a:chOff x="4948" y="7601"/>
            <a:chExt cx="984" cy="648"/>
          </a:xfrm>
        </p:grpSpPr>
        <p:sp>
          <p:nvSpPr>
            <p:cNvPr id="384" name="圆角矩形 383"/>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5" name="圆角矩形 384"/>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6" name="组合 385"/>
          <p:cNvGrpSpPr/>
          <p:nvPr/>
        </p:nvGrpSpPr>
        <p:grpSpPr>
          <a:xfrm>
            <a:off x="1267460" y="2549525"/>
            <a:ext cx="624840" cy="411480"/>
            <a:chOff x="4948" y="7601"/>
            <a:chExt cx="984" cy="648"/>
          </a:xfrm>
        </p:grpSpPr>
        <p:sp>
          <p:nvSpPr>
            <p:cNvPr id="387" name="圆角矩形 38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8" name="圆角矩形 38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9" name="组合 388"/>
          <p:cNvGrpSpPr/>
          <p:nvPr/>
        </p:nvGrpSpPr>
        <p:grpSpPr>
          <a:xfrm>
            <a:off x="1261110" y="3219450"/>
            <a:ext cx="624840" cy="411480"/>
            <a:chOff x="4948" y="7601"/>
            <a:chExt cx="984" cy="648"/>
          </a:xfrm>
        </p:grpSpPr>
        <p:sp>
          <p:nvSpPr>
            <p:cNvPr id="390" name="圆角矩形 38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1" name="圆角矩形 39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2" name="组合 391"/>
          <p:cNvGrpSpPr/>
          <p:nvPr/>
        </p:nvGrpSpPr>
        <p:grpSpPr>
          <a:xfrm>
            <a:off x="1271270" y="4231640"/>
            <a:ext cx="624840" cy="411480"/>
            <a:chOff x="4948" y="7601"/>
            <a:chExt cx="984" cy="648"/>
          </a:xfrm>
        </p:grpSpPr>
        <p:sp>
          <p:nvSpPr>
            <p:cNvPr id="393" name="圆角矩形 39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4" name="圆角矩形 40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5" name="组合 404"/>
          <p:cNvGrpSpPr/>
          <p:nvPr/>
        </p:nvGrpSpPr>
        <p:grpSpPr>
          <a:xfrm>
            <a:off x="1266190" y="3565525"/>
            <a:ext cx="624840" cy="411480"/>
            <a:chOff x="4948" y="7601"/>
            <a:chExt cx="984" cy="648"/>
          </a:xfrm>
        </p:grpSpPr>
        <p:sp>
          <p:nvSpPr>
            <p:cNvPr id="406" name="圆角矩形 40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7" name="圆角矩形 40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8" name="组合 407"/>
          <p:cNvGrpSpPr/>
          <p:nvPr/>
        </p:nvGrpSpPr>
        <p:grpSpPr>
          <a:xfrm>
            <a:off x="1269365" y="3895725"/>
            <a:ext cx="624840" cy="411480"/>
            <a:chOff x="4948" y="7601"/>
            <a:chExt cx="984" cy="648"/>
          </a:xfrm>
        </p:grpSpPr>
        <p:sp>
          <p:nvSpPr>
            <p:cNvPr id="409" name="圆角矩形 40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0" name="圆角矩形 40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1" name="组合 410"/>
          <p:cNvGrpSpPr/>
          <p:nvPr/>
        </p:nvGrpSpPr>
        <p:grpSpPr>
          <a:xfrm>
            <a:off x="1263015" y="4565650"/>
            <a:ext cx="624840" cy="411480"/>
            <a:chOff x="4948" y="7601"/>
            <a:chExt cx="984" cy="648"/>
          </a:xfrm>
        </p:grpSpPr>
        <p:sp>
          <p:nvSpPr>
            <p:cNvPr id="412" name="圆角矩形 41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3" name="圆角矩形 41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4" name="组合 413"/>
          <p:cNvGrpSpPr/>
          <p:nvPr>
            <p:custDataLst>
              <p:tags r:id="rId100"/>
            </p:custDataLst>
          </p:nvPr>
        </p:nvGrpSpPr>
        <p:grpSpPr>
          <a:xfrm>
            <a:off x="2036445" y="2318385"/>
            <a:ext cx="460375" cy="2609215"/>
            <a:chOff x="1212" y="3525"/>
            <a:chExt cx="725" cy="4109"/>
          </a:xfrm>
        </p:grpSpPr>
        <p:grpSp>
          <p:nvGrpSpPr>
            <p:cNvPr id="415" name="组合 414"/>
            <p:cNvGrpSpPr/>
            <p:nvPr>
              <p:custDataLst>
                <p:tags r:id="rId101"/>
              </p:custDataLst>
            </p:nvPr>
          </p:nvGrpSpPr>
          <p:grpSpPr>
            <a:xfrm rot="0">
              <a:off x="1247" y="3560"/>
              <a:ext cx="657" cy="4032"/>
              <a:chOff x="12616" y="5567"/>
              <a:chExt cx="657" cy="4032"/>
            </a:xfrm>
          </p:grpSpPr>
          <p:sp>
            <p:nvSpPr>
              <p:cNvPr id="416" name="圆角矩形 415"/>
              <p:cNvSpPr/>
              <p:nvPr>
                <p:custDataLst>
                  <p:tags r:id="rId10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7" name="圆角矩形 416"/>
              <p:cNvSpPr/>
              <p:nvPr>
                <p:custDataLst>
                  <p:tags r:id="rId10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8" name="圆角矩形 417"/>
              <p:cNvSpPr/>
              <p:nvPr>
                <p:custDataLst>
                  <p:tags r:id="rId10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9" name="圆角矩形 418"/>
              <p:cNvSpPr/>
              <p:nvPr>
                <p:custDataLst>
                  <p:tags r:id="rId10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0" name="圆角矩形 419"/>
              <p:cNvSpPr/>
              <p:nvPr>
                <p:custDataLst>
                  <p:tags r:id="rId10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1" name="圆角矩形 420"/>
              <p:cNvSpPr/>
              <p:nvPr>
                <p:custDataLst>
                  <p:tags r:id="rId10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2" name="圆角矩形 421"/>
              <p:cNvSpPr/>
              <p:nvPr>
                <p:custDataLst>
                  <p:tags r:id="rId10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3" name="圆角矩形 422"/>
              <p:cNvSpPr/>
              <p:nvPr>
                <p:custDataLst>
                  <p:tags r:id="rId10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24" name="圆角矩形 423"/>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5" name="圆角矩形 424"/>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6" name="圆角矩形 425"/>
            <p:cNvSpPr/>
            <p:nvPr>
              <p:custDataLst>
                <p:tags r:id="rId110"/>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7" name="圆角矩形 426"/>
            <p:cNvSpPr/>
            <p:nvPr>
              <p:custDataLst>
                <p:tags r:id="rId111"/>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8" name="圆角矩形 427"/>
            <p:cNvSpPr/>
            <p:nvPr>
              <p:custDataLst>
                <p:tags r:id="rId112"/>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9" name="圆角矩形 428"/>
            <p:cNvSpPr/>
            <p:nvPr>
              <p:custDataLst>
                <p:tags r:id="rId113"/>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0" name="圆角矩形 429"/>
            <p:cNvSpPr/>
            <p:nvPr>
              <p:custDataLst>
                <p:tags r:id="rId114"/>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1" name="圆角矩形 430"/>
            <p:cNvSpPr/>
            <p:nvPr>
              <p:custDataLst>
                <p:tags r:id="rId115"/>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2" name="组合 431"/>
          <p:cNvGrpSpPr/>
          <p:nvPr>
            <p:custDataLst>
              <p:tags r:id="rId116"/>
            </p:custDataLst>
          </p:nvPr>
        </p:nvGrpSpPr>
        <p:grpSpPr>
          <a:xfrm>
            <a:off x="1963420" y="2893695"/>
            <a:ext cx="624840" cy="411480"/>
            <a:chOff x="4948" y="7601"/>
            <a:chExt cx="984" cy="648"/>
          </a:xfrm>
        </p:grpSpPr>
        <p:sp>
          <p:nvSpPr>
            <p:cNvPr id="433" name="圆角矩形 432"/>
            <p:cNvSpPr/>
            <p:nvPr>
              <p:custDataLst>
                <p:tags r:id="rId11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4" name="圆角矩形 433"/>
            <p:cNvSpPr/>
            <p:nvPr>
              <p:custDataLst>
                <p:tags r:id="rId11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5" name="组合 434"/>
          <p:cNvGrpSpPr/>
          <p:nvPr/>
        </p:nvGrpSpPr>
        <p:grpSpPr>
          <a:xfrm>
            <a:off x="1958340" y="2227580"/>
            <a:ext cx="624840" cy="411480"/>
            <a:chOff x="4948" y="7601"/>
            <a:chExt cx="984" cy="648"/>
          </a:xfrm>
        </p:grpSpPr>
        <p:sp>
          <p:nvSpPr>
            <p:cNvPr id="436" name="圆角矩形 43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7" name="圆角矩形 43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8" name="组合 437"/>
          <p:cNvGrpSpPr/>
          <p:nvPr/>
        </p:nvGrpSpPr>
        <p:grpSpPr>
          <a:xfrm>
            <a:off x="1961515" y="2557780"/>
            <a:ext cx="624840" cy="411480"/>
            <a:chOff x="4948" y="7601"/>
            <a:chExt cx="984" cy="648"/>
          </a:xfrm>
        </p:grpSpPr>
        <p:sp>
          <p:nvSpPr>
            <p:cNvPr id="439" name="圆角矩形 43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0" name="圆角矩形 43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1" name="组合 440"/>
          <p:cNvGrpSpPr/>
          <p:nvPr>
            <p:custDataLst>
              <p:tags r:id="rId119"/>
            </p:custDataLst>
          </p:nvPr>
        </p:nvGrpSpPr>
        <p:grpSpPr>
          <a:xfrm>
            <a:off x="1955165" y="3227705"/>
            <a:ext cx="624840" cy="411480"/>
            <a:chOff x="4948" y="7601"/>
            <a:chExt cx="984" cy="648"/>
          </a:xfrm>
        </p:grpSpPr>
        <p:sp>
          <p:nvSpPr>
            <p:cNvPr id="442" name="圆角矩形 441"/>
            <p:cNvSpPr/>
            <p:nvPr>
              <p:custDataLst>
                <p:tags r:id="rId12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3" name="圆角矩形 442"/>
            <p:cNvSpPr/>
            <p:nvPr>
              <p:custDataLst>
                <p:tags r:id="rId12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4" name="组合 443"/>
          <p:cNvGrpSpPr/>
          <p:nvPr>
            <p:custDataLst>
              <p:tags r:id="rId122"/>
            </p:custDataLst>
          </p:nvPr>
        </p:nvGrpSpPr>
        <p:grpSpPr>
          <a:xfrm>
            <a:off x="1965325" y="4239895"/>
            <a:ext cx="624840" cy="411480"/>
            <a:chOff x="4948" y="7601"/>
            <a:chExt cx="984" cy="648"/>
          </a:xfrm>
        </p:grpSpPr>
        <p:sp>
          <p:nvSpPr>
            <p:cNvPr id="445" name="圆角矩形 444"/>
            <p:cNvSpPr/>
            <p:nvPr>
              <p:custDataLst>
                <p:tags r:id="rId123"/>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6" name="圆角矩形 445"/>
            <p:cNvSpPr/>
            <p:nvPr>
              <p:custDataLst>
                <p:tags r:id="rId124"/>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7" name="组合 446"/>
          <p:cNvGrpSpPr/>
          <p:nvPr>
            <p:custDataLst>
              <p:tags r:id="rId125"/>
            </p:custDataLst>
          </p:nvPr>
        </p:nvGrpSpPr>
        <p:grpSpPr>
          <a:xfrm>
            <a:off x="1960245" y="3573780"/>
            <a:ext cx="624840" cy="411480"/>
            <a:chOff x="4948" y="7601"/>
            <a:chExt cx="984" cy="648"/>
          </a:xfrm>
        </p:grpSpPr>
        <p:sp>
          <p:nvSpPr>
            <p:cNvPr id="448" name="圆角矩形 447"/>
            <p:cNvSpPr/>
            <p:nvPr>
              <p:custDataLst>
                <p:tags r:id="rId126"/>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9" name="圆角矩形 448"/>
            <p:cNvSpPr/>
            <p:nvPr>
              <p:custDataLst>
                <p:tags r:id="rId127"/>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0" name="组合 449"/>
          <p:cNvGrpSpPr/>
          <p:nvPr>
            <p:custDataLst>
              <p:tags r:id="rId128"/>
            </p:custDataLst>
          </p:nvPr>
        </p:nvGrpSpPr>
        <p:grpSpPr>
          <a:xfrm>
            <a:off x="1963420" y="3903980"/>
            <a:ext cx="624840" cy="411480"/>
            <a:chOff x="4948" y="7601"/>
            <a:chExt cx="984" cy="648"/>
          </a:xfrm>
        </p:grpSpPr>
        <p:sp>
          <p:nvSpPr>
            <p:cNvPr id="451" name="圆角矩形 450"/>
            <p:cNvSpPr/>
            <p:nvPr>
              <p:custDataLst>
                <p:tags r:id="rId129"/>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2" name="圆角矩形 451"/>
            <p:cNvSpPr/>
            <p:nvPr>
              <p:custDataLst>
                <p:tags r:id="rId130"/>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3" name="组合 452"/>
          <p:cNvGrpSpPr/>
          <p:nvPr>
            <p:custDataLst>
              <p:tags r:id="rId131"/>
            </p:custDataLst>
          </p:nvPr>
        </p:nvGrpSpPr>
        <p:grpSpPr>
          <a:xfrm>
            <a:off x="1957070" y="4573905"/>
            <a:ext cx="624840" cy="411480"/>
            <a:chOff x="4948" y="7601"/>
            <a:chExt cx="984" cy="648"/>
          </a:xfrm>
        </p:grpSpPr>
        <p:sp>
          <p:nvSpPr>
            <p:cNvPr id="454" name="圆角矩形 453"/>
            <p:cNvSpPr/>
            <p:nvPr>
              <p:custDataLst>
                <p:tags r:id="rId132"/>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5" name="圆角矩形 454"/>
            <p:cNvSpPr/>
            <p:nvPr>
              <p:custDataLst>
                <p:tags r:id="rId133"/>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6" name="组合 455"/>
          <p:cNvGrpSpPr/>
          <p:nvPr>
            <p:custDataLst>
              <p:tags r:id="rId134"/>
            </p:custDataLst>
          </p:nvPr>
        </p:nvGrpSpPr>
        <p:grpSpPr>
          <a:xfrm>
            <a:off x="2668905" y="2302510"/>
            <a:ext cx="460375" cy="2609215"/>
            <a:chOff x="1212" y="3525"/>
            <a:chExt cx="725" cy="4109"/>
          </a:xfrm>
        </p:grpSpPr>
        <p:grpSp>
          <p:nvGrpSpPr>
            <p:cNvPr id="457" name="组合 456"/>
            <p:cNvGrpSpPr/>
            <p:nvPr>
              <p:custDataLst>
                <p:tags r:id="rId135"/>
              </p:custDataLst>
            </p:nvPr>
          </p:nvGrpSpPr>
          <p:grpSpPr>
            <a:xfrm rot="0">
              <a:off x="1247" y="3560"/>
              <a:ext cx="657" cy="4032"/>
              <a:chOff x="12616" y="5567"/>
              <a:chExt cx="657" cy="4032"/>
            </a:xfrm>
          </p:grpSpPr>
          <p:sp>
            <p:nvSpPr>
              <p:cNvPr id="458" name="圆角矩形 457"/>
              <p:cNvSpPr/>
              <p:nvPr>
                <p:custDataLst>
                  <p:tags r:id="rId136"/>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9" name="圆角矩形 458"/>
              <p:cNvSpPr/>
              <p:nvPr>
                <p:custDataLst>
                  <p:tags r:id="rId137"/>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0" name="圆角矩形 459"/>
              <p:cNvSpPr/>
              <p:nvPr>
                <p:custDataLst>
                  <p:tags r:id="rId138"/>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1" name="圆角矩形 460"/>
              <p:cNvSpPr/>
              <p:nvPr>
                <p:custDataLst>
                  <p:tags r:id="rId139"/>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2" name="圆角矩形 461"/>
              <p:cNvSpPr/>
              <p:nvPr>
                <p:custDataLst>
                  <p:tags r:id="rId140"/>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3" name="圆角矩形 462"/>
              <p:cNvSpPr/>
              <p:nvPr>
                <p:custDataLst>
                  <p:tags r:id="rId141"/>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4" name="圆角矩形 463"/>
              <p:cNvSpPr/>
              <p:nvPr>
                <p:custDataLst>
                  <p:tags r:id="rId142"/>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5" name="圆角矩形 464"/>
              <p:cNvSpPr/>
              <p:nvPr>
                <p:custDataLst>
                  <p:tags r:id="rId143"/>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66" name="圆角矩形 465"/>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7" name="圆角矩形 466"/>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8" name="圆角矩形 467"/>
            <p:cNvSpPr/>
            <p:nvPr>
              <p:custDataLst>
                <p:tags r:id="rId144"/>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9" name="圆角矩形 468"/>
            <p:cNvSpPr/>
            <p:nvPr>
              <p:custDataLst>
                <p:tags r:id="rId145"/>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0" name="圆角矩形 469"/>
            <p:cNvSpPr/>
            <p:nvPr>
              <p:custDataLst>
                <p:tags r:id="rId146"/>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1" name="圆角矩形 470"/>
            <p:cNvSpPr/>
            <p:nvPr>
              <p:custDataLst>
                <p:tags r:id="rId147"/>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2" name="圆角矩形 471"/>
            <p:cNvSpPr/>
            <p:nvPr>
              <p:custDataLst>
                <p:tags r:id="rId148"/>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3" name="圆角矩形 472"/>
            <p:cNvSpPr/>
            <p:nvPr>
              <p:custDataLst>
                <p:tags r:id="rId149"/>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74" name="组合 473"/>
          <p:cNvGrpSpPr/>
          <p:nvPr>
            <p:custDataLst>
              <p:tags r:id="rId150"/>
            </p:custDataLst>
          </p:nvPr>
        </p:nvGrpSpPr>
        <p:grpSpPr>
          <a:xfrm>
            <a:off x="2595880" y="2877820"/>
            <a:ext cx="624840" cy="411480"/>
            <a:chOff x="4948" y="7601"/>
            <a:chExt cx="984" cy="648"/>
          </a:xfrm>
        </p:grpSpPr>
        <p:sp>
          <p:nvSpPr>
            <p:cNvPr id="475" name="圆角矩形 474"/>
            <p:cNvSpPr/>
            <p:nvPr>
              <p:custDataLst>
                <p:tags r:id="rId151"/>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6" name="圆角矩形 475"/>
            <p:cNvSpPr/>
            <p:nvPr>
              <p:custDataLst>
                <p:tags r:id="rId152"/>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77" name="组合 476"/>
          <p:cNvGrpSpPr/>
          <p:nvPr/>
        </p:nvGrpSpPr>
        <p:grpSpPr>
          <a:xfrm>
            <a:off x="2590800" y="2211705"/>
            <a:ext cx="624840" cy="411480"/>
            <a:chOff x="4948" y="7601"/>
            <a:chExt cx="984" cy="648"/>
          </a:xfrm>
        </p:grpSpPr>
        <p:sp>
          <p:nvSpPr>
            <p:cNvPr id="478" name="圆角矩形 47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9" name="圆角矩形 47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0" name="组合 479"/>
          <p:cNvGrpSpPr/>
          <p:nvPr/>
        </p:nvGrpSpPr>
        <p:grpSpPr>
          <a:xfrm>
            <a:off x="2593975" y="2541905"/>
            <a:ext cx="624840" cy="411480"/>
            <a:chOff x="4948" y="7601"/>
            <a:chExt cx="984" cy="648"/>
          </a:xfrm>
        </p:grpSpPr>
        <p:sp>
          <p:nvSpPr>
            <p:cNvPr id="481" name="圆角矩形 480"/>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2" name="圆角矩形 481"/>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3" name="组合 482"/>
          <p:cNvGrpSpPr/>
          <p:nvPr>
            <p:custDataLst>
              <p:tags r:id="rId153"/>
            </p:custDataLst>
          </p:nvPr>
        </p:nvGrpSpPr>
        <p:grpSpPr>
          <a:xfrm>
            <a:off x="2587625" y="3211830"/>
            <a:ext cx="624840" cy="411480"/>
            <a:chOff x="4948" y="7601"/>
            <a:chExt cx="984" cy="648"/>
          </a:xfrm>
        </p:grpSpPr>
        <p:sp>
          <p:nvSpPr>
            <p:cNvPr id="484" name="圆角矩形 483"/>
            <p:cNvSpPr/>
            <p:nvPr>
              <p:custDataLst>
                <p:tags r:id="rId154"/>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5" name="圆角矩形 484"/>
            <p:cNvSpPr/>
            <p:nvPr>
              <p:custDataLst>
                <p:tags r:id="rId155"/>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6" name="组合 485"/>
          <p:cNvGrpSpPr/>
          <p:nvPr>
            <p:custDataLst>
              <p:tags r:id="rId156"/>
            </p:custDataLst>
          </p:nvPr>
        </p:nvGrpSpPr>
        <p:grpSpPr>
          <a:xfrm>
            <a:off x="2597785" y="4224020"/>
            <a:ext cx="624840" cy="411480"/>
            <a:chOff x="4948" y="7601"/>
            <a:chExt cx="984" cy="648"/>
          </a:xfrm>
        </p:grpSpPr>
        <p:sp>
          <p:nvSpPr>
            <p:cNvPr id="487" name="圆角矩形 486"/>
            <p:cNvSpPr/>
            <p:nvPr>
              <p:custDataLst>
                <p:tags r:id="rId15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8" name="圆角矩形 487"/>
            <p:cNvSpPr/>
            <p:nvPr>
              <p:custDataLst>
                <p:tags r:id="rId15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9" name="组合 488"/>
          <p:cNvGrpSpPr/>
          <p:nvPr>
            <p:custDataLst>
              <p:tags r:id="rId159"/>
            </p:custDataLst>
          </p:nvPr>
        </p:nvGrpSpPr>
        <p:grpSpPr>
          <a:xfrm>
            <a:off x="2592705" y="3557905"/>
            <a:ext cx="624840" cy="411480"/>
            <a:chOff x="4948" y="7601"/>
            <a:chExt cx="984" cy="648"/>
          </a:xfrm>
        </p:grpSpPr>
        <p:sp>
          <p:nvSpPr>
            <p:cNvPr id="490" name="圆角矩形 489"/>
            <p:cNvSpPr/>
            <p:nvPr>
              <p:custDataLst>
                <p:tags r:id="rId16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1" name="圆角矩形 490"/>
            <p:cNvSpPr/>
            <p:nvPr>
              <p:custDataLst>
                <p:tags r:id="rId16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2" name="组合 491"/>
          <p:cNvGrpSpPr/>
          <p:nvPr>
            <p:custDataLst>
              <p:tags r:id="rId162"/>
            </p:custDataLst>
          </p:nvPr>
        </p:nvGrpSpPr>
        <p:grpSpPr>
          <a:xfrm>
            <a:off x="2595880" y="3888105"/>
            <a:ext cx="624840" cy="411480"/>
            <a:chOff x="4948" y="7601"/>
            <a:chExt cx="984" cy="648"/>
          </a:xfrm>
        </p:grpSpPr>
        <p:sp>
          <p:nvSpPr>
            <p:cNvPr id="493" name="圆角矩形 492"/>
            <p:cNvSpPr/>
            <p:nvPr>
              <p:custDataLst>
                <p:tags r:id="rId163"/>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4" name="圆角矩形 493"/>
            <p:cNvSpPr/>
            <p:nvPr>
              <p:custDataLst>
                <p:tags r:id="rId164"/>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5" name="组合 494"/>
          <p:cNvGrpSpPr/>
          <p:nvPr>
            <p:custDataLst>
              <p:tags r:id="rId165"/>
            </p:custDataLst>
          </p:nvPr>
        </p:nvGrpSpPr>
        <p:grpSpPr>
          <a:xfrm>
            <a:off x="2589530" y="4558030"/>
            <a:ext cx="624840" cy="411480"/>
            <a:chOff x="4948" y="7601"/>
            <a:chExt cx="984" cy="648"/>
          </a:xfrm>
        </p:grpSpPr>
        <p:sp>
          <p:nvSpPr>
            <p:cNvPr id="496" name="圆角矩形 495"/>
            <p:cNvSpPr/>
            <p:nvPr>
              <p:custDataLst>
                <p:tags r:id="rId166"/>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7" name="圆角矩形 496"/>
            <p:cNvSpPr/>
            <p:nvPr>
              <p:custDataLst>
                <p:tags r:id="rId167"/>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8" name="组合 497"/>
          <p:cNvGrpSpPr/>
          <p:nvPr>
            <p:custDataLst>
              <p:tags r:id="rId168"/>
            </p:custDataLst>
          </p:nvPr>
        </p:nvGrpSpPr>
        <p:grpSpPr>
          <a:xfrm>
            <a:off x="3361055" y="2320290"/>
            <a:ext cx="460375" cy="2609215"/>
            <a:chOff x="1212" y="3525"/>
            <a:chExt cx="725" cy="4109"/>
          </a:xfrm>
        </p:grpSpPr>
        <p:grpSp>
          <p:nvGrpSpPr>
            <p:cNvPr id="499" name="组合 498"/>
            <p:cNvGrpSpPr/>
            <p:nvPr>
              <p:custDataLst>
                <p:tags r:id="rId169"/>
              </p:custDataLst>
            </p:nvPr>
          </p:nvGrpSpPr>
          <p:grpSpPr>
            <a:xfrm rot="0">
              <a:off x="1247" y="3560"/>
              <a:ext cx="657" cy="4032"/>
              <a:chOff x="12616" y="5567"/>
              <a:chExt cx="657" cy="4032"/>
            </a:xfrm>
          </p:grpSpPr>
          <p:sp>
            <p:nvSpPr>
              <p:cNvPr id="500" name="圆角矩形 499"/>
              <p:cNvSpPr/>
              <p:nvPr>
                <p:custDataLst>
                  <p:tags r:id="rId170"/>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1" name="圆角矩形 500"/>
              <p:cNvSpPr/>
              <p:nvPr>
                <p:custDataLst>
                  <p:tags r:id="rId171"/>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2" name="圆角矩形 501"/>
              <p:cNvSpPr/>
              <p:nvPr>
                <p:custDataLst>
                  <p:tags r:id="rId172"/>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3" name="圆角矩形 502"/>
              <p:cNvSpPr/>
              <p:nvPr>
                <p:custDataLst>
                  <p:tags r:id="rId173"/>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4" name="圆角矩形 503"/>
              <p:cNvSpPr/>
              <p:nvPr>
                <p:custDataLst>
                  <p:tags r:id="rId174"/>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5" name="圆角矩形 504"/>
              <p:cNvSpPr/>
              <p:nvPr>
                <p:custDataLst>
                  <p:tags r:id="rId175"/>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6" name="圆角矩形 505"/>
              <p:cNvSpPr/>
              <p:nvPr>
                <p:custDataLst>
                  <p:tags r:id="rId176"/>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7" name="圆角矩形 506"/>
              <p:cNvSpPr/>
              <p:nvPr>
                <p:custDataLst>
                  <p:tags r:id="rId177"/>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08" name="圆角矩形 507"/>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9" name="圆角矩形 508"/>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0" name="圆角矩形 509"/>
            <p:cNvSpPr/>
            <p:nvPr>
              <p:custDataLst>
                <p:tags r:id="rId178"/>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1" name="圆角矩形 510"/>
            <p:cNvSpPr/>
            <p:nvPr>
              <p:custDataLst>
                <p:tags r:id="rId179"/>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2" name="圆角矩形 511"/>
            <p:cNvSpPr/>
            <p:nvPr>
              <p:custDataLst>
                <p:tags r:id="rId180"/>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3" name="圆角矩形 512"/>
            <p:cNvSpPr/>
            <p:nvPr>
              <p:custDataLst>
                <p:tags r:id="rId181"/>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4" name="圆角矩形 513"/>
            <p:cNvSpPr/>
            <p:nvPr>
              <p:custDataLst>
                <p:tags r:id="rId182"/>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5" name="圆角矩形 514"/>
            <p:cNvSpPr/>
            <p:nvPr>
              <p:custDataLst>
                <p:tags r:id="rId183"/>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6" name="组合 515"/>
          <p:cNvGrpSpPr/>
          <p:nvPr>
            <p:custDataLst>
              <p:tags r:id="rId184"/>
            </p:custDataLst>
          </p:nvPr>
        </p:nvGrpSpPr>
        <p:grpSpPr>
          <a:xfrm>
            <a:off x="3288030" y="2895600"/>
            <a:ext cx="624840" cy="411480"/>
            <a:chOff x="4948" y="7601"/>
            <a:chExt cx="984" cy="648"/>
          </a:xfrm>
        </p:grpSpPr>
        <p:sp>
          <p:nvSpPr>
            <p:cNvPr id="517" name="圆角矩形 516"/>
            <p:cNvSpPr/>
            <p:nvPr>
              <p:custDataLst>
                <p:tags r:id="rId185"/>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8" name="圆角矩形 517"/>
            <p:cNvSpPr/>
            <p:nvPr>
              <p:custDataLst>
                <p:tags r:id="rId186"/>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9" name="组合 518"/>
          <p:cNvGrpSpPr/>
          <p:nvPr/>
        </p:nvGrpSpPr>
        <p:grpSpPr>
          <a:xfrm>
            <a:off x="3282950" y="2229485"/>
            <a:ext cx="624840" cy="411480"/>
            <a:chOff x="4948" y="7601"/>
            <a:chExt cx="984" cy="648"/>
          </a:xfrm>
        </p:grpSpPr>
        <p:sp>
          <p:nvSpPr>
            <p:cNvPr id="520" name="圆角矩形 51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1" name="圆角矩形 52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2" name="组合 521"/>
          <p:cNvGrpSpPr/>
          <p:nvPr/>
        </p:nvGrpSpPr>
        <p:grpSpPr>
          <a:xfrm>
            <a:off x="3286125" y="2559685"/>
            <a:ext cx="624840" cy="411480"/>
            <a:chOff x="4948" y="7601"/>
            <a:chExt cx="984" cy="648"/>
          </a:xfrm>
        </p:grpSpPr>
        <p:sp>
          <p:nvSpPr>
            <p:cNvPr id="523" name="圆角矩形 52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4" name="圆角矩形 52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5" name="组合 524"/>
          <p:cNvGrpSpPr/>
          <p:nvPr>
            <p:custDataLst>
              <p:tags r:id="rId187"/>
            </p:custDataLst>
          </p:nvPr>
        </p:nvGrpSpPr>
        <p:grpSpPr>
          <a:xfrm>
            <a:off x="3279775" y="3229610"/>
            <a:ext cx="624840" cy="411480"/>
            <a:chOff x="4948" y="7601"/>
            <a:chExt cx="984" cy="648"/>
          </a:xfrm>
        </p:grpSpPr>
        <p:sp>
          <p:nvSpPr>
            <p:cNvPr id="526" name="圆角矩形 525"/>
            <p:cNvSpPr/>
            <p:nvPr>
              <p:custDataLst>
                <p:tags r:id="rId188"/>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7" name="圆角矩形 526"/>
            <p:cNvSpPr/>
            <p:nvPr>
              <p:custDataLst>
                <p:tags r:id="rId189"/>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8" name="组合 527"/>
          <p:cNvGrpSpPr/>
          <p:nvPr>
            <p:custDataLst>
              <p:tags r:id="rId190"/>
            </p:custDataLst>
          </p:nvPr>
        </p:nvGrpSpPr>
        <p:grpSpPr>
          <a:xfrm>
            <a:off x="3289935" y="4241800"/>
            <a:ext cx="624840" cy="411480"/>
            <a:chOff x="4948" y="7601"/>
            <a:chExt cx="984" cy="648"/>
          </a:xfrm>
        </p:grpSpPr>
        <p:sp>
          <p:nvSpPr>
            <p:cNvPr id="529" name="圆角矩形 528"/>
            <p:cNvSpPr/>
            <p:nvPr>
              <p:custDataLst>
                <p:tags r:id="rId191"/>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0" name="圆角矩形 529"/>
            <p:cNvSpPr/>
            <p:nvPr>
              <p:custDataLst>
                <p:tags r:id="rId192"/>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1" name="组合 530"/>
          <p:cNvGrpSpPr/>
          <p:nvPr>
            <p:custDataLst>
              <p:tags r:id="rId193"/>
            </p:custDataLst>
          </p:nvPr>
        </p:nvGrpSpPr>
        <p:grpSpPr>
          <a:xfrm>
            <a:off x="3284855" y="3575685"/>
            <a:ext cx="624840" cy="411480"/>
            <a:chOff x="4948" y="7601"/>
            <a:chExt cx="984" cy="648"/>
          </a:xfrm>
        </p:grpSpPr>
        <p:sp>
          <p:nvSpPr>
            <p:cNvPr id="532" name="圆角矩形 531"/>
            <p:cNvSpPr/>
            <p:nvPr>
              <p:custDataLst>
                <p:tags r:id="rId194"/>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3" name="圆角矩形 532"/>
            <p:cNvSpPr/>
            <p:nvPr>
              <p:custDataLst>
                <p:tags r:id="rId195"/>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4" name="组合 533"/>
          <p:cNvGrpSpPr/>
          <p:nvPr>
            <p:custDataLst>
              <p:tags r:id="rId196"/>
            </p:custDataLst>
          </p:nvPr>
        </p:nvGrpSpPr>
        <p:grpSpPr>
          <a:xfrm>
            <a:off x="3288030" y="3905885"/>
            <a:ext cx="624840" cy="411480"/>
            <a:chOff x="4948" y="7601"/>
            <a:chExt cx="984" cy="648"/>
          </a:xfrm>
        </p:grpSpPr>
        <p:sp>
          <p:nvSpPr>
            <p:cNvPr id="535" name="圆角矩形 534"/>
            <p:cNvSpPr/>
            <p:nvPr>
              <p:custDataLst>
                <p:tags r:id="rId19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6" name="圆角矩形 535"/>
            <p:cNvSpPr/>
            <p:nvPr>
              <p:custDataLst>
                <p:tags r:id="rId19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7" name="组合 536"/>
          <p:cNvGrpSpPr/>
          <p:nvPr>
            <p:custDataLst>
              <p:tags r:id="rId199"/>
            </p:custDataLst>
          </p:nvPr>
        </p:nvGrpSpPr>
        <p:grpSpPr>
          <a:xfrm>
            <a:off x="3281680" y="4575810"/>
            <a:ext cx="624840" cy="411480"/>
            <a:chOff x="4948" y="7601"/>
            <a:chExt cx="984" cy="648"/>
          </a:xfrm>
        </p:grpSpPr>
        <p:sp>
          <p:nvSpPr>
            <p:cNvPr id="538" name="圆角矩形 537"/>
            <p:cNvSpPr/>
            <p:nvPr>
              <p:custDataLst>
                <p:tags r:id="rId20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9" name="圆角矩形 538"/>
            <p:cNvSpPr/>
            <p:nvPr>
              <p:custDataLst>
                <p:tags r:id="rId20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0" name="组合 539"/>
          <p:cNvGrpSpPr/>
          <p:nvPr>
            <p:custDataLst>
              <p:tags r:id="rId202"/>
            </p:custDataLst>
          </p:nvPr>
        </p:nvGrpSpPr>
        <p:grpSpPr>
          <a:xfrm>
            <a:off x="6314440" y="2854325"/>
            <a:ext cx="624840" cy="767080"/>
            <a:chOff x="8971" y="5004"/>
            <a:chExt cx="984" cy="1208"/>
          </a:xfrm>
        </p:grpSpPr>
        <p:sp>
          <p:nvSpPr>
            <p:cNvPr id="541" name="圆角矩形 540"/>
            <p:cNvSpPr/>
            <p:nvPr>
              <p:custDataLst>
                <p:tags r:id="rId203"/>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2" name="圆角矩形 541"/>
            <p:cNvSpPr/>
            <p:nvPr>
              <p:custDataLst>
                <p:tags r:id="rId204"/>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3" name="圆角矩形 542"/>
            <p:cNvSpPr/>
            <p:nvPr>
              <p:custDataLst>
                <p:tags r:id="rId205"/>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4" name="组合 543"/>
          <p:cNvGrpSpPr/>
          <p:nvPr>
            <p:custDataLst>
              <p:tags r:id="rId206"/>
            </p:custDataLst>
          </p:nvPr>
        </p:nvGrpSpPr>
        <p:grpSpPr>
          <a:xfrm>
            <a:off x="6316980" y="4192270"/>
            <a:ext cx="624840" cy="767080"/>
            <a:chOff x="8971" y="5004"/>
            <a:chExt cx="984" cy="1208"/>
          </a:xfrm>
        </p:grpSpPr>
        <p:sp>
          <p:nvSpPr>
            <p:cNvPr id="545" name="圆角矩形 544"/>
            <p:cNvSpPr/>
            <p:nvPr>
              <p:custDataLst>
                <p:tags r:id="rId207"/>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6" name="圆角矩形 545"/>
            <p:cNvSpPr/>
            <p:nvPr>
              <p:custDataLst>
                <p:tags r:id="rId208"/>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7" name="圆角矩形 546"/>
            <p:cNvSpPr/>
            <p:nvPr>
              <p:custDataLst>
                <p:tags r:id="rId209"/>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8" name="组合 547"/>
          <p:cNvGrpSpPr/>
          <p:nvPr>
            <p:custDataLst>
              <p:tags r:id="rId210"/>
            </p:custDataLst>
          </p:nvPr>
        </p:nvGrpSpPr>
        <p:grpSpPr>
          <a:xfrm>
            <a:off x="6988175" y="4200525"/>
            <a:ext cx="624840" cy="767080"/>
            <a:chOff x="8971" y="5004"/>
            <a:chExt cx="984" cy="1208"/>
          </a:xfrm>
        </p:grpSpPr>
        <p:sp>
          <p:nvSpPr>
            <p:cNvPr id="549" name="圆角矩形 548"/>
            <p:cNvSpPr/>
            <p:nvPr>
              <p:custDataLst>
                <p:tags r:id="rId211"/>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0" name="圆角矩形 549"/>
            <p:cNvSpPr/>
            <p:nvPr>
              <p:custDataLst>
                <p:tags r:id="rId212"/>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1" name="圆角矩形 550"/>
            <p:cNvSpPr/>
            <p:nvPr>
              <p:custDataLst>
                <p:tags r:id="rId213"/>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53" name="右箭头 552"/>
          <p:cNvSpPr/>
          <p:nvPr>
            <p:custDataLst>
              <p:tags r:id="rId214"/>
            </p:custDataLst>
          </p:nvPr>
        </p:nvSpPr>
        <p:spPr>
          <a:xfrm>
            <a:off x="4253865" y="3394710"/>
            <a:ext cx="668655" cy="203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4" name="右箭头 553"/>
          <p:cNvSpPr/>
          <p:nvPr>
            <p:custDataLst>
              <p:tags r:id="rId215"/>
            </p:custDataLst>
          </p:nvPr>
        </p:nvSpPr>
        <p:spPr>
          <a:xfrm>
            <a:off x="7828280" y="3416300"/>
            <a:ext cx="668655" cy="203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69" name="组合 568"/>
          <p:cNvGrpSpPr/>
          <p:nvPr>
            <p:custDataLst>
              <p:tags r:id="rId216"/>
            </p:custDataLst>
          </p:nvPr>
        </p:nvGrpSpPr>
        <p:grpSpPr>
          <a:xfrm>
            <a:off x="5077460" y="2496820"/>
            <a:ext cx="481330" cy="2155825"/>
            <a:chOff x="7996" y="3932"/>
            <a:chExt cx="758" cy="3395"/>
          </a:xfrm>
        </p:grpSpPr>
        <p:sp>
          <p:nvSpPr>
            <p:cNvPr id="556" name="圆角矩形 555"/>
            <p:cNvSpPr/>
            <p:nvPr>
              <p:custDataLst>
                <p:tags r:id="rId217"/>
              </p:custDataLst>
            </p:nvPr>
          </p:nvSpPr>
          <p:spPr>
            <a:xfrm>
              <a:off x="8064" y="3966"/>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57" name="圆角矩形 556"/>
            <p:cNvSpPr/>
            <p:nvPr>
              <p:custDataLst>
                <p:tags r:id="rId218"/>
              </p:custDataLst>
            </p:nvPr>
          </p:nvSpPr>
          <p:spPr>
            <a:xfrm>
              <a:off x="8064" y="4495"/>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58" name="圆角矩形 557"/>
            <p:cNvSpPr/>
            <p:nvPr>
              <p:custDataLst>
                <p:tags r:id="rId219"/>
              </p:custDataLst>
            </p:nvPr>
          </p:nvSpPr>
          <p:spPr>
            <a:xfrm>
              <a:off x="8030" y="3932"/>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9" name="圆角矩形 558"/>
            <p:cNvSpPr/>
            <p:nvPr>
              <p:custDataLst>
                <p:tags r:id="rId220"/>
              </p:custDataLst>
            </p:nvPr>
          </p:nvSpPr>
          <p:spPr>
            <a:xfrm>
              <a:off x="8030" y="5139"/>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0" name="圆角矩形 559"/>
            <p:cNvSpPr/>
            <p:nvPr>
              <p:custDataLst>
                <p:tags r:id="rId221"/>
              </p:custDataLst>
            </p:nvPr>
          </p:nvSpPr>
          <p:spPr>
            <a:xfrm>
              <a:off x="8030" y="5668"/>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1" name="圆角矩形 560"/>
            <p:cNvSpPr/>
            <p:nvPr>
              <p:custDataLst>
                <p:tags r:id="rId222"/>
              </p:custDataLst>
            </p:nvPr>
          </p:nvSpPr>
          <p:spPr>
            <a:xfrm>
              <a:off x="7996" y="510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5" name="圆角矩形 564"/>
            <p:cNvSpPr/>
            <p:nvPr>
              <p:custDataLst>
                <p:tags r:id="rId223"/>
              </p:custDataLst>
            </p:nvPr>
          </p:nvSpPr>
          <p:spPr>
            <a:xfrm>
              <a:off x="8030" y="6433"/>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6" name="圆角矩形 565"/>
            <p:cNvSpPr/>
            <p:nvPr>
              <p:custDataLst>
                <p:tags r:id="rId224"/>
              </p:custDataLst>
            </p:nvPr>
          </p:nvSpPr>
          <p:spPr>
            <a:xfrm>
              <a:off x="8030" y="6962"/>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7" name="圆角矩形 566"/>
            <p:cNvSpPr/>
            <p:nvPr>
              <p:custDataLst>
                <p:tags r:id="rId225"/>
              </p:custDataLst>
            </p:nvPr>
          </p:nvSpPr>
          <p:spPr>
            <a:xfrm>
              <a:off x="7996" y="639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70" name="圆角矩形 569"/>
          <p:cNvSpPr/>
          <p:nvPr>
            <p:custDataLst>
              <p:tags r:id="rId226"/>
            </p:custDataLst>
          </p:nvPr>
        </p:nvSpPr>
        <p:spPr>
          <a:xfrm>
            <a:off x="8957945" y="2893695"/>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1" name="圆角矩形 570"/>
          <p:cNvSpPr/>
          <p:nvPr>
            <p:custDataLst>
              <p:tags r:id="rId227"/>
            </p:custDataLst>
          </p:nvPr>
        </p:nvSpPr>
        <p:spPr>
          <a:xfrm>
            <a:off x="8957945" y="3229610"/>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2" name="圆角矩形 571"/>
          <p:cNvSpPr/>
          <p:nvPr>
            <p:custDataLst>
              <p:tags r:id="rId228"/>
            </p:custDataLst>
          </p:nvPr>
        </p:nvSpPr>
        <p:spPr>
          <a:xfrm>
            <a:off x="8957945" y="3565525"/>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3" name="圆角矩形 572"/>
          <p:cNvSpPr/>
          <p:nvPr>
            <p:custDataLst>
              <p:tags r:id="rId229"/>
            </p:custDataLst>
          </p:nvPr>
        </p:nvSpPr>
        <p:spPr>
          <a:xfrm>
            <a:off x="8957945" y="3901440"/>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4" name="圆角矩形 573"/>
          <p:cNvSpPr/>
          <p:nvPr>
            <p:custDataLst>
              <p:tags r:id="rId230"/>
            </p:custDataLst>
          </p:nvPr>
        </p:nvSpPr>
        <p:spPr>
          <a:xfrm>
            <a:off x="8936355" y="2873375"/>
            <a:ext cx="460375" cy="1262380"/>
          </a:xfrm>
          <a:prstGeom prst="roundRect">
            <a:avLst/>
          </a:prstGeom>
          <a:extLst>
            <a:ext uri="{909E8E84-426E-40DD-AFC4-6F175D3DCCD1}">
              <a14:hiddenFill xmlns:a14="http://schemas.microsoft.com/office/drawing/2010/main">
                <a:solidFill>
                  <a:schemeClr val="accent1"/>
                </a:solidFill>
              </a14:hiddenFill>
            </a:ext>
          </a:extLst>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38"/>
                                        </p:tgtEl>
                                      </p:cBhvr>
                                    </p:animEffect>
                                    <p:set>
                                      <p:cBhvr>
                                        <p:cTn id="7" dur="1" fill="hold">
                                          <p:stCondLst>
                                            <p:cond delay="499"/>
                                          </p:stCondLst>
                                        </p:cTn>
                                        <p:tgtEl>
                                          <p:spTgt spid="438"/>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441"/>
                                        </p:tgtEl>
                                      </p:cBhvr>
                                    </p:animEffect>
                                    <p:set>
                                      <p:cBhvr>
                                        <p:cTn id="10" dur="1" fill="hold">
                                          <p:stCondLst>
                                            <p:cond delay="499"/>
                                          </p:stCondLst>
                                        </p:cTn>
                                        <p:tgtEl>
                                          <p:spTgt spid="441"/>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34"/>
                                        </p:tgtEl>
                                      </p:cBhvr>
                                    </p:animEffect>
                                    <p:set>
                                      <p:cBhvr>
                                        <p:cTn id="13" dur="1" fill="hold">
                                          <p:stCondLst>
                                            <p:cond delay="499"/>
                                          </p:stCondLst>
                                        </p:cTn>
                                        <p:tgtEl>
                                          <p:spTgt spid="534"/>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483"/>
                                        </p:tgtEl>
                                      </p:cBhvr>
                                    </p:animEffect>
                                    <p:set>
                                      <p:cBhvr>
                                        <p:cTn id="16" dur="1" fill="hold">
                                          <p:stCondLst>
                                            <p:cond delay="499"/>
                                          </p:stCondLst>
                                        </p:cTn>
                                        <p:tgtEl>
                                          <p:spTgt spid="483"/>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392"/>
                                        </p:tgtEl>
                                      </p:cBhvr>
                                    </p:animEffect>
                                    <p:set>
                                      <p:cBhvr>
                                        <p:cTn id="19" dur="1" fill="hold">
                                          <p:stCondLst>
                                            <p:cond delay="499"/>
                                          </p:stCondLst>
                                        </p:cTn>
                                        <p:tgtEl>
                                          <p:spTgt spid="392"/>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386"/>
                                        </p:tgtEl>
                                      </p:cBhvr>
                                    </p:animEffect>
                                    <p:set>
                                      <p:cBhvr>
                                        <p:cTn id="22" dur="1" fill="hold">
                                          <p:stCondLst>
                                            <p:cond delay="499"/>
                                          </p:stCondLst>
                                        </p:cTn>
                                        <p:tgtEl>
                                          <p:spTgt spid="386"/>
                                        </p:tgtEl>
                                        <p:attrNameLst>
                                          <p:attrName>style.visibility</p:attrName>
                                        </p:attrNameLst>
                                      </p:cBhvr>
                                      <p:to>
                                        <p:strVal val="hidden"/>
                                      </p:to>
                                    </p:set>
                                  </p:childTnLst>
                                </p:cTn>
                              </p:par>
                              <p:par>
                                <p:cTn id="23" presetID="3" presetClass="entr" presetSubtype="10" fill="hold" grpId="0" nodeType="withEffect">
                                  <p:stCondLst>
                                    <p:cond delay="0"/>
                                  </p:stCondLst>
                                  <p:childTnLst>
                                    <p:set>
                                      <p:cBhvr>
                                        <p:cTn id="24" dur="1" fill="hold">
                                          <p:stCondLst>
                                            <p:cond delay="0"/>
                                          </p:stCondLst>
                                        </p:cTn>
                                        <p:tgtEl>
                                          <p:spTgt spid="553"/>
                                        </p:tgtEl>
                                        <p:attrNameLst>
                                          <p:attrName>style.visibility</p:attrName>
                                        </p:attrNameLst>
                                      </p:cBhvr>
                                      <p:to>
                                        <p:strVal val="visible"/>
                                      </p:to>
                                    </p:set>
                                    <p:animEffect transition="in" filter="blinds(horizontal)">
                                      <p:cBhvr>
                                        <p:cTn id="25" dur="500"/>
                                        <p:tgtEl>
                                          <p:spTgt spid="553"/>
                                        </p:tgtEl>
                                      </p:cBhvr>
                                    </p:animEffect>
                                  </p:childTnLst>
                                </p:cTn>
                              </p:par>
                              <p:par>
                                <p:cTn id="26" presetID="3" presetClass="entr" presetSubtype="10" fill="hold" nodeType="withEffect">
                                  <p:stCondLst>
                                    <p:cond delay="0"/>
                                  </p:stCondLst>
                                  <p:childTnLst>
                                    <p:set>
                                      <p:cBhvr>
                                        <p:cTn id="27" dur="1" fill="hold">
                                          <p:stCondLst>
                                            <p:cond delay="0"/>
                                          </p:stCondLst>
                                        </p:cTn>
                                        <p:tgtEl>
                                          <p:spTgt spid="569"/>
                                        </p:tgtEl>
                                        <p:attrNameLst>
                                          <p:attrName>style.visibility</p:attrName>
                                        </p:attrNameLst>
                                      </p:cBhvr>
                                      <p:to>
                                        <p:strVal val="visible"/>
                                      </p:to>
                                    </p:set>
                                    <p:animEffect transition="in" filter="blinds(horizontal)">
                                      <p:cBhvr>
                                        <p:cTn id="28" dur="500"/>
                                        <p:tgtEl>
                                          <p:spTgt spid="56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nodeType="clickEffect">
                                  <p:stCondLst>
                                    <p:cond delay="0"/>
                                  </p:stCondLst>
                                  <p:childTnLst>
                                    <p:animEffect transition="out" filter="blinds(horizontal)">
                                      <p:cBhvr>
                                        <p:cTn id="32" dur="500"/>
                                        <p:tgtEl>
                                          <p:spTgt spid="364"/>
                                        </p:tgtEl>
                                      </p:cBhvr>
                                    </p:animEffect>
                                    <p:set>
                                      <p:cBhvr>
                                        <p:cTn id="33" dur="1" fill="hold">
                                          <p:stCondLst>
                                            <p:cond delay="499"/>
                                          </p:stCondLst>
                                        </p:cTn>
                                        <p:tgtEl>
                                          <p:spTgt spid="364"/>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285"/>
                                        </p:tgtEl>
                                      </p:cBhvr>
                                    </p:animEffect>
                                    <p:set>
                                      <p:cBhvr>
                                        <p:cTn id="36" dur="1" fill="hold">
                                          <p:stCondLst>
                                            <p:cond delay="499"/>
                                          </p:stCondLst>
                                        </p:cTn>
                                        <p:tgtEl>
                                          <p:spTgt spid="285"/>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554"/>
                                        </p:tgtEl>
                                        <p:attrNameLst>
                                          <p:attrName>style.visibility</p:attrName>
                                        </p:attrNameLst>
                                      </p:cBhvr>
                                      <p:to>
                                        <p:strVal val="visible"/>
                                      </p:to>
                                    </p:set>
                                    <p:animEffect transition="in" filter="blinds(horizontal)">
                                      <p:cBhvr>
                                        <p:cTn id="39" dur="500"/>
                                        <p:tgtEl>
                                          <p:spTgt spid="55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70"/>
                                        </p:tgtEl>
                                        <p:attrNameLst>
                                          <p:attrName>style.visibility</p:attrName>
                                        </p:attrNameLst>
                                      </p:cBhvr>
                                      <p:to>
                                        <p:strVal val="visible"/>
                                      </p:to>
                                    </p:set>
                                    <p:animEffect transition="in" filter="blinds(horizontal)">
                                      <p:cBhvr>
                                        <p:cTn id="42" dur="500"/>
                                        <p:tgtEl>
                                          <p:spTgt spid="57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71"/>
                                        </p:tgtEl>
                                        <p:attrNameLst>
                                          <p:attrName>style.visibility</p:attrName>
                                        </p:attrNameLst>
                                      </p:cBhvr>
                                      <p:to>
                                        <p:strVal val="visible"/>
                                      </p:to>
                                    </p:set>
                                    <p:animEffect transition="in" filter="blinds(horizontal)">
                                      <p:cBhvr>
                                        <p:cTn id="45" dur="500"/>
                                        <p:tgtEl>
                                          <p:spTgt spid="57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72"/>
                                        </p:tgtEl>
                                        <p:attrNameLst>
                                          <p:attrName>style.visibility</p:attrName>
                                        </p:attrNameLst>
                                      </p:cBhvr>
                                      <p:to>
                                        <p:strVal val="visible"/>
                                      </p:to>
                                    </p:set>
                                    <p:animEffect transition="in" filter="blinds(horizontal)">
                                      <p:cBhvr>
                                        <p:cTn id="48" dur="500"/>
                                        <p:tgtEl>
                                          <p:spTgt spid="57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73"/>
                                        </p:tgtEl>
                                        <p:attrNameLst>
                                          <p:attrName>style.visibility</p:attrName>
                                        </p:attrNameLst>
                                      </p:cBhvr>
                                      <p:to>
                                        <p:strVal val="visible"/>
                                      </p:to>
                                    </p:set>
                                    <p:animEffect transition="in" filter="blinds(horizontal)">
                                      <p:cBhvr>
                                        <p:cTn id="51" dur="500"/>
                                        <p:tgtEl>
                                          <p:spTgt spid="57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74"/>
                                        </p:tgtEl>
                                        <p:attrNameLst>
                                          <p:attrName>style.visibility</p:attrName>
                                        </p:attrNameLst>
                                      </p:cBhvr>
                                      <p:to>
                                        <p:strVal val="visible"/>
                                      </p:to>
                                    </p:set>
                                    <p:animEffect transition="in" filter="blinds(horizontal)">
                                      <p:cBhvr>
                                        <p:cTn id="54" dur="500"/>
                                        <p:tgtEl>
                                          <p:spTgt spid="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bldLvl="0" animBg="1"/>
      <p:bldP spid="554" grpId="0" bldLvl="0" animBg="1"/>
      <p:bldP spid="570" grpId="0" bldLvl="0" animBg="1"/>
      <p:bldP spid="571" grpId="0" bldLvl="0" animBg="1"/>
      <p:bldP spid="572" grpId="0" bldLvl="0" animBg="1"/>
      <p:bldP spid="573" grpId="0" bldLvl="0" animBg="1"/>
      <p:bldP spid="57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结果比较</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pic>
        <p:nvPicPr>
          <p:cNvPr id="19" name="图片 18" descr="compare3"/>
          <p:cNvPicPr>
            <a:picLocks noChangeAspect="1"/>
          </p:cNvPicPr>
          <p:nvPr/>
        </p:nvPicPr>
        <p:blipFill>
          <a:blip r:embed="rId1"/>
          <a:stretch>
            <a:fillRect/>
          </a:stretch>
        </p:blipFill>
        <p:spPr>
          <a:xfrm>
            <a:off x="154305" y="988060"/>
            <a:ext cx="5528310" cy="2764155"/>
          </a:xfrm>
          <a:prstGeom prst="rect">
            <a:avLst/>
          </a:prstGeom>
        </p:spPr>
      </p:pic>
      <p:pic>
        <p:nvPicPr>
          <p:cNvPr id="20" name="图片 19" descr="compare"/>
          <p:cNvPicPr>
            <a:picLocks noChangeAspect="1"/>
          </p:cNvPicPr>
          <p:nvPr/>
        </p:nvPicPr>
        <p:blipFill>
          <a:blip r:embed="rId2"/>
          <a:srcRect l="2154" t="4344" r="5645" b="-1487"/>
          <a:stretch>
            <a:fillRect/>
          </a:stretch>
        </p:blipFill>
        <p:spPr>
          <a:xfrm>
            <a:off x="6096000" y="1096010"/>
            <a:ext cx="5300345" cy="2773680"/>
          </a:xfrm>
          <a:prstGeom prst="rect">
            <a:avLst/>
          </a:prstGeom>
        </p:spPr>
      </p:pic>
      <p:sp>
        <p:nvSpPr>
          <p:cNvPr id="21" name="文本框 20"/>
          <p:cNvSpPr txBox="1"/>
          <p:nvPr/>
        </p:nvSpPr>
        <p:spPr>
          <a:xfrm>
            <a:off x="1908175" y="758825"/>
            <a:ext cx="4064000" cy="337185"/>
          </a:xfrm>
          <a:prstGeom prst="rect">
            <a:avLst/>
          </a:prstGeom>
          <a:noFill/>
        </p:spPr>
        <p:txBody>
          <a:bodyPr wrap="square" rtlCol="0">
            <a:spAutoFit/>
          </a:bodyPr>
          <a:p>
            <a:r>
              <a:rPr lang="zh-CN" altLang="en-US" sz="16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先到先服务与最佳调度</a:t>
            </a:r>
            <a:endParaRPr lang="zh-CN" altLang="en-US" sz="16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2" name="文本框 21"/>
          <p:cNvSpPr txBox="1"/>
          <p:nvPr/>
        </p:nvSpPr>
        <p:spPr>
          <a:xfrm>
            <a:off x="7742555" y="758825"/>
            <a:ext cx="4064000" cy="337185"/>
          </a:xfrm>
          <a:prstGeom prst="rect">
            <a:avLst/>
          </a:prstGeom>
          <a:noFill/>
        </p:spPr>
        <p:txBody>
          <a:bodyPr wrap="square" rtlCol="0">
            <a:spAutoFit/>
          </a:bodyPr>
          <a:p>
            <a:pPr algn="l">
              <a:buClrTx/>
              <a:buSzTx/>
              <a:buFontTx/>
            </a:pPr>
            <a:r>
              <a:rPr lang="zh-CN" altLang="en-US" sz="16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我的算法与最优调度比较</a:t>
            </a:r>
            <a:endParaRPr lang="zh-CN" altLang="en-US" sz="16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 name="文本框 22"/>
          <p:cNvSpPr txBox="1"/>
          <p:nvPr/>
        </p:nvSpPr>
        <p:spPr>
          <a:xfrm>
            <a:off x="1501775" y="3949065"/>
            <a:ext cx="4064000" cy="306705"/>
          </a:xfrm>
          <a:prstGeom prst="rect">
            <a:avLst/>
          </a:prstGeom>
          <a:noFill/>
        </p:spPr>
        <p:txBody>
          <a:bodyPr wrap="square" rtlCol="0">
            <a:spAutoFit/>
          </a:bodyPr>
          <a:p>
            <a:pPr algn="l">
              <a:buClrTx/>
              <a:buSzTx/>
              <a:buFontTx/>
            </a:pPr>
            <a:r>
              <a:rPr lang="zh-CN" altLang="en-US" sz="14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任务的平均完成时间随时间变化</a:t>
            </a:r>
            <a:endParaRPr lang="zh-CN" altLang="en-US" sz="1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4" name="文本框 23"/>
          <p:cNvSpPr txBox="1"/>
          <p:nvPr/>
        </p:nvSpPr>
        <p:spPr>
          <a:xfrm>
            <a:off x="7492365" y="3949065"/>
            <a:ext cx="4064000" cy="306705"/>
          </a:xfrm>
          <a:prstGeom prst="rect">
            <a:avLst/>
          </a:prstGeom>
          <a:noFill/>
        </p:spPr>
        <p:txBody>
          <a:bodyPr wrap="square" rtlCol="0">
            <a:spAutoFit/>
          </a:bodyPr>
          <a:p>
            <a:pPr algn="l">
              <a:buClrTx/>
              <a:buSzTx/>
              <a:buFontTx/>
            </a:pPr>
            <a:r>
              <a:rPr lang="zh-CN" altLang="en-US" sz="14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任务的平均完成时间随时间变化</a:t>
            </a:r>
            <a:endParaRPr lang="zh-CN" altLang="en-US" sz="1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3086301" cy="521970"/>
            <a:chOff x="0" y="236247"/>
            <a:chExt cx="30863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23164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迁移代价建模</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8" name="文本框 7"/>
          <p:cNvSpPr txBox="1"/>
          <p:nvPr/>
        </p:nvSpPr>
        <p:spPr>
          <a:xfrm>
            <a:off x="796925" y="776605"/>
            <a:ext cx="4761230" cy="2245360"/>
          </a:xfrm>
          <a:prstGeom prst="rect">
            <a:avLst/>
          </a:prstGeom>
          <a:noFill/>
        </p:spPr>
        <p:txBody>
          <a:bodyPr wrap="square" rtlCol="0">
            <a:spAutoFit/>
          </a:bodyPr>
          <a:p>
            <a:pPr algn="l">
              <a:spcBef>
                <a:spcPts val="0"/>
              </a:spcBef>
              <a:spcAft>
                <a:spcPts val="0"/>
              </a:spcAft>
              <a:buClrTx/>
              <a:buSzTx/>
              <a:buFontTx/>
              <a:defRPr/>
            </a:pPr>
            <a:r>
              <a:rPr lang="en-US" altLang="zh-CN"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Task</a:t>
            </a: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属性</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a:p>
            <a:pPr algn="l">
              <a:spcBef>
                <a:spcPts val="0"/>
              </a:spcBef>
              <a:spcAft>
                <a:spcPts val="0"/>
              </a:spcAft>
              <a:buClrTx/>
              <a:buSzTx/>
              <a:buFontTx/>
              <a:defRPr/>
            </a:pP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N：GPU数量</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a:p>
            <a:pPr algn="l">
              <a:spcBef>
                <a:spcPts val="0"/>
              </a:spcBef>
              <a:spcAft>
                <a:spcPts val="0"/>
              </a:spcAft>
              <a:buClrTx/>
              <a:buSzTx/>
              <a:buFontTx/>
              <a:defRPr/>
            </a:pPr>
            <a:r>
              <a:rPr lang="en-US" altLang="zh-CN"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D</a:t>
            </a: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：任务的数据量</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a:p>
            <a:pPr algn="l">
              <a:spcBef>
                <a:spcPts val="0"/>
              </a:spcBef>
              <a:spcAft>
                <a:spcPts val="0"/>
              </a:spcAft>
              <a:buClrTx/>
              <a:buSzTx/>
              <a:buFontTx/>
              <a:defRPr/>
            </a:pPr>
            <a:r>
              <a:rPr lang="en-US" altLang="zh-CN"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M</a:t>
            </a: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：模型的大小</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a:p>
            <a:pPr algn="l">
              <a:spcBef>
                <a:spcPts val="0"/>
              </a:spcBef>
              <a:spcAft>
                <a:spcPts val="0"/>
              </a:spcAft>
              <a:buClrTx/>
              <a:buSzTx/>
              <a:buFontTx/>
              <a:defRPr/>
            </a:pPr>
            <a:r>
              <a:rPr lang="en-US" altLang="zh-CN"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T</a:t>
            </a: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：任务的剩余完成时间</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p:txBody>
      </p:sp>
      <p:sp>
        <p:nvSpPr>
          <p:cNvPr id="10" name="文本框 9"/>
          <p:cNvSpPr txBox="1"/>
          <p:nvPr/>
        </p:nvSpPr>
        <p:spPr>
          <a:xfrm>
            <a:off x="6734810" y="776605"/>
            <a:ext cx="4064000" cy="1383665"/>
          </a:xfrm>
          <a:prstGeom prst="rect">
            <a:avLst/>
          </a:prstGeom>
          <a:noFill/>
        </p:spPr>
        <p:txBody>
          <a:bodyPr wrap="square" rtlCol="0">
            <a:spAutoFit/>
          </a:bodyPr>
          <a:p>
            <a:pPr algn="l">
              <a:spcBef>
                <a:spcPts val="0"/>
              </a:spcBef>
              <a:spcAft>
                <a:spcPts val="0"/>
              </a:spcAft>
              <a:buClrTx/>
              <a:buSzTx/>
              <a:buNone/>
              <a:defRPr/>
            </a:pP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Node属性：</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a:p>
            <a:pPr algn="l">
              <a:spcBef>
                <a:spcPts val="0"/>
              </a:spcBef>
              <a:spcAft>
                <a:spcPts val="0"/>
              </a:spcAft>
              <a:buClrTx/>
              <a:buSzTx/>
              <a:buNone/>
              <a:defRPr/>
            </a:pP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P：节点之间的距离</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a:p>
            <a:pPr algn="l">
              <a:spcBef>
                <a:spcPts val="0"/>
              </a:spcBef>
              <a:spcAft>
                <a:spcPts val="0"/>
              </a:spcAft>
              <a:buClrTx/>
              <a:buSzTx/>
              <a:buNone/>
              <a:defRPr/>
            </a:pP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Q：通信状况</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p:txBody>
      </p:sp>
      <p:sp>
        <p:nvSpPr>
          <p:cNvPr id="11" name="文本框 10"/>
          <p:cNvSpPr txBox="1"/>
          <p:nvPr/>
        </p:nvSpPr>
        <p:spPr>
          <a:xfrm>
            <a:off x="1124585" y="4479290"/>
            <a:ext cx="10525760" cy="460375"/>
          </a:xfrm>
          <a:prstGeom prst="rect">
            <a:avLst/>
          </a:prstGeom>
          <a:noFill/>
        </p:spPr>
        <p:txBody>
          <a:bodyPr wrap="square" rtlCol="0">
            <a:spAutoFit/>
          </a:bodyPr>
          <a:p>
            <a:r>
              <a:rPr lang="en-US" altLang="zh-CN"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T</a:t>
            </a:r>
            <a:r>
              <a:rPr lang="zh-CN" altLang="en-US"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ime=Task属性(数据量)/目标节点</a:t>
            </a:r>
            <a:r>
              <a:rPr lang="en-US" altLang="zh-CN"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(Des)</a:t>
            </a:r>
            <a:r>
              <a:rPr lang="zh-CN" altLang="en-US"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与当前节点</a:t>
            </a:r>
            <a:r>
              <a:rPr lang="en-US" altLang="zh-CN"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(Cur)</a:t>
            </a:r>
            <a:r>
              <a:rPr lang="zh-CN" altLang="en-US"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的关系(通信速率)</a:t>
            </a:r>
            <a:endParaRPr lang="zh-CN" altLang="en-US"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p:txBody>
      </p:sp>
      <p:cxnSp>
        <p:nvCxnSpPr>
          <p:cNvPr id="13" name="直接箭头连接符 12"/>
          <p:cNvCxnSpPr>
            <a:stCxn id="8" idx="2"/>
          </p:cNvCxnSpPr>
          <p:nvPr/>
        </p:nvCxnSpPr>
        <p:spPr>
          <a:xfrm flipH="1">
            <a:off x="3119755" y="3021965"/>
            <a:ext cx="57785" cy="14001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nvCxnSpPr>
        <p:spPr>
          <a:xfrm>
            <a:off x="7655560" y="2221865"/>
            <a:ext cx="19685" cy="21844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3294380" y="5691505"/>
            <a:ext cx="4461510" cy="521970"/>
          </a:xfrm>
          <a:prstGeom prst="rect">
            <a:avLst/>
          </a:prstGeom>
          <a:noFill/>
        </p:spPr>
        <p:txBody>
          <a:bodyPr wrap="square" rtlCol="0">
            <a:spAutoFit/>
          </a:bodyPr>
          <a:p>
            <a:pPr algn="l">
              <a:spcBef>
                <a:spcPts val="0"/>
              </a:spcBef>
              <a:spcAft>
                <a:spcPts val="0"/>
              </a:spcAft>
              <a:buClrTx/>
              <a:buSzTx/>
              <a:buNone/>
              <a:defRPr/>
            </a:pP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Time=(N+D+M+T)/(Q/P)</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p:txBody>
      </p:sp>
      <p:sp>
        <p:nvSpPr>
          <p:cNvPr id="16" name="下箭头 15"/>
          <p:cNvSpPr/>
          <p:nvPr/>
        </p:nvSpPr>
        <p:spPr>
          <a:xfrm>
            <a:off x="5173980" y="5012690"/>
            <a:ext cx="184150" cy="67881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descr="电脑的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custDataLst>
              <p:tags r:id="rId2"/>
            </p:custDataLst>
          </p:nvPr>
        </p:nvGrpSpPr>
        <p:grpSpPr>
          <a:xfrm>
            <a:off x="4710165" y="1635792"/>
            <a:ext cx="1834111" cy="921848"/>
            <a:chOff x="6526447" y="1232071"/>
            <a:chExt cx="1834110" cy="921848"/>
          </a:xfrm>
        </p:grpSpPr>
        <p:sp>
          <p:nvSpPr>
            <p:cNvPr id="8" name="矩形 7"/>
            <p:cNvSpPr/>
            <p:nvPr>
              <p:custDataLst>
                <p:tags r:id="rId3"/>
              </p:custDataLst>
            </p:nvPr>
          </p:nvSpPr>
          <p:spPr>
            <a:xfrm>
              <a:off x="7462667" y="1308275"/>
              <a:ext cx="89789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rPr>
                <a:t>背景</a:t>
              </a:r>
              <a:endPar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endParaRPr>
            </a:p>
          </p:txBody>
        </p:sp>
        <p:sp>
          <p:nvSpPr>
            <p:cNvPr id="9" name="任意多边形: 形状 8"/>
            <p:cNvSpPr/>
            <p:nvPr>
              <p:custDataLst>
                <p:tags r:id="rId4"/>
              </p:custDataLst>
            </p:nvPr>
          </p:nvSpPr>
          <p:spPr>
            <a:xfrm>
              <a:off x="6526447" y="1232071"/>
              <a:ext cx="794697" cy="921848"/>
            </a:xfrm>
            <a:custGeom>
              <a:avLst/>
              <a:gdLst>
                <a:gd name="connsiteX0" fmla="*/ 572754 w 1145508"/>
                <a:gd name="connsiteY0" fmla="*/ 0 h 1328789"/>
                <a:gd name="connsiteX1" fmla="*/ 1145508 w 1145508"/>
                <a:gd name="connsiteY1" fmla="*/ 286377 h 1328789"/>
                <a:gd name="connsiteX2" fmla="*/ 1145508 w 1145508"/>
                <a:gd name="connsiteY2" fmla="*/ 1042412 h 1328789"/>
                <a:gd name="connsiteX3" fmla="*/ 572754 w 1145508"/>
                <a:gd name="connsiteY3" fmla="*/ 1328789 h 1328789"/>
                <a:gd name="connsiteX4" fmla="*/ 0 w 1145508"/>
                <a:gd name="connsiteY4" fmla="*/ 1042412 h 1328789"/>
                <a:gd name="connsiteX5" fmla="*/ 0 w 1145508"/>
                <a:gd name="connsiteY5" fmla="*/ 286377 h 132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508" h="1328789">
                  <a:moveTo>
                    <a:pt x="572754" y="0"/>
                  </a:moveTo>
                  <a:lnTo>
                    <a:pt x="1145508" y="286377"/>
                  </a:lnTo>
                  <a:lnTo>
                    <a:pt x="1145508" y="1042412"/>
                  </a:lnTo>
                  <a:lnTo>
                    <a:pt x="572754" y="1328789"/>
                  </a:lnTo>
                  <a:lnTo>
                    <a:pt x="0" y="1042412"/>
                  </a:lnTo>
                  <a:lnTo>
                    <a:pt x="0" y="286377"/>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rPr>
                <a:t>01</a:t>
              </a:r>
              <a:endParaRPr kumimoji="0" lang="zh-CN" altLang="en-US" sz="3600" b="0" i="0" u="none" strike="noStrike" kern="1200" cap="none" spc="0" normalizeH="0" baseline="0" noProof="0" dirty="0">
                <a:ln>
                  <a:noFill/>
                </a:ln>
                <a:solidFill>
                  <a:schemeClr val="bg1"/>
                </a:solidFill>
                <a:effectLst/>
                <a:uLnTx/>
                <a:uFillTx/>
                <a:latin typeface="Roboto Black" panose="02000000000000000000" pitchFamily="2" charset="0"/>
                <a:ea typeface="思源宋体 CN Heavy" panose="02020900000000000000" pitchFamily="18" charset="-122"/>
              </a:endParaRPr>
            </a:p>
          </p:txBody>
        </p:sp>
      </p:grpSp>
      <p:grpSp>
        <p:nvGrpSpPr>
          <p:cNvPr id="10" name="组合 9"/>
          <p:cNvGrpSpPr/>
          <p:nvPr>
            <p:custDataLst>
              <p:tags r:id="rId5"/>
            </p:custDataLst>
          </p:nvPr>
        </p:nvGrpSpPr>
        <p:grpSpPr>
          <a:xfrm>
            <a:off x="5867333" y="2821831"/>
            <a:ext cx="2549121" cy="921848"/>
            <a:chOff x="6526447" y="1232071"/>
            <a:chExt cx="2549120" cy="921848"/>
          </a:xfrm>
        </p:grpSpPr>
        <p:sp>
          <p:nvSpPr>
            <p:cNvPr id="11" name="矩形 10"/>
            <p:cNvSpPr/>
            <p:nvPr>
              <p:custDataLst>
                <p:tags r:id="rId6"/>
              </p:custDataLst>
            </p:nvPr>
          </p:nvSpPr>
          <p:spPr>
            <a:xfrm>
              <a:off x="7462667" y="1308275"/>
              <a:ext cx="1612900" cy="521970"/>
            </a:xfrm>
            <a:prstGeom prst="rect">
              <a:avLst/>
            </a:prstGeom>
          </p:spPr>
          <p:txBody>
            <a:bodyPr wrap="none">
              <a:spAutoFit/>
            </a:bodyPr>
            <a:lstStyle/>
            <a:p>
              <a:pPr marL="0" marR="0" lvl="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rPr>
                <a:t>解决方案</a:t>
              </a:r>
              <a:endPar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endParaRPr>
            </a:p>
          </p:txBody>
        </p:sp>
        <p:sp>
          <p:nvSpPr>
            <p:cNvPr id="12" name="任意多边形: 形状 11"/>
            <p:cNvSpPr/>
            <p:nvPr>
              <p:custDataLst>
                <p:tags r:id="rId7"/>
              </p:custDataLst>
            </p:nvPr>
          </p:nvSpPr>
          <p:spPr>
            <a:xfrm>
              <a:off x="6526447" y="1232071"/>
              <a:ext cx="794697" cy="921848"/>
            </a:xfrm>
            <a:custGeom>
              <a:avLst/>
              <a:gdLst>
                <a:gd name="connsiteX0" fmla="*/ 572754 w 1145508"/>
                <a:gd name="connsiteY0" fmla="*/ 0 h 1328789"/>
                <a:gd name="connsiteX1" fmla="*/ 1145508 w 1145508"/>
                <a:gd name="connsiteY1" fmla="*/ 286377 h 1328789"/>
                <a:gd name="connsiteX2" fmla="*/ 1145508 w 1145508"/>
                <a:gd name="connsiteY2" fmla="*/ 1042412 h 1328789"/>
                <a:gd name="connsiteX3" fmla="*/ 572754 w 1145508"/>
                <a:gd name="connsiteY3" fmla="*/ 1328789 h 1328789"/>
                <a:gd name="connsiteX4" fmla="*/ 0 w 1145508"/>
                <a:gd name="connsiteY4" fmla="*/ 1042412 h 1328789"/>
                <a:gd name="connsiteX5" fmla="*/ 0 w 1145508"/>
                <a:gd name="connsiteY5" fmla="*/ 286377 h 132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508" h="1328789">
                  <a:moveTo>
                    <a:pt x="572754" y="0"/>
                  </a:moveTo>
                  <a:lnTo>
                    <a:pt x="1145508" y="286377"/>
                  </a:lnTo>
                  <a:lnTo>
                    <a:pt x="1145508" y="1042412"/>
                  </a:lnTo>
                  <a:lnTo>
                    <a:pt x="572754" y="1328789"/>
                  </a:lnTo>
                  <a:lnTo>
                    <a:pt x="0" y="1042412"/>
                  </a:lnTo>
                  <a:lnTo>
                    <a:pt x="0" y="286377"/>
                  </a:lnTo>
                  <a:close/>
                </a:path>
              </a:pathLst>
            </a:cu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rPr>
                <a:t>02</a:t>
              </a:r>
              <a:endParaRPr kumimoji="0" lang="zh-CN" altLang="en-US" sz="3600" b="0" i="0" u="none" strike="noStrike" kern="1200" cap="none" spc="0" normalizeH="0" baseline="0" noProof="0" dirty="0">
                <a:ln>
                  <a:noFill/>
                </a:ln>
                <a:solidFill>
                  <a:schemeClr val="bg1"/>
                </a:solidFill>
                <a:effectLst/>
                <a:uLnTx/>
                <a:uFillTx/>
                <a:latin typeface="Roboto Black" panose="02000000000000000000" pitchFamily="2" charset="0"/>
                <a:ea typeface="思源宋体 CN Heavy" panose="02020900000000000000" pitchFamily="18" charset="-122"/>
              </a:endParaRPr>
            </a:p>
          </p:txBody>
        </p:sp>
      </p:grpSp>
      <p:grpSp>
        <p:nvGrpSpPr>
          <p:cNvPr id="29" name="组合 28"/>
          <p:cNvGrpSpPr/>
          <p:nvPr>
            <p:custDataLst>
              <p:tags r:id="rId8"/>
            </p:custDataLst>
          </p:nvPr>
        </p:nvGrpSpPr>
        <p:grpSpPr>
          <a:xfrm>
            <a:off x="6867232" y="4007870"/>
            <a:ext cx="2549120" cy="921848"/>
            <a:chOff x="6526447" y="1232071"/>
            <a:chExt cx="2549119" cy="921848"/>
          </a:xfrm>
        </p:grpSpPr>
        <p:sp>
          <p:nvSpPr>
            <p:cNvPr id="30" name="矩形 29"/>
            <p:cNvSpPr/>
            <p:nvPr>
              <p:custDataLst>
                <p:tags r:id="rId9"/>
              </p:custDataLst>
            </p:nvPr>
          </p:nvSpPr>
          <p:spPr>
            <a:xfrm>
              <a:off x="7462667" y="1308275"/>
              <a:ext cx="1612899"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rPr>
                <a:t>结果比较</a:t>
              </a:r>
              <a:endPar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endParaRPr>
            </a:p>
          </p:txBody>
        </p:sp>
        <p:sp>
          <p:nvSpPr>
            <p:cNvPr id="31" name="任意多边形: 形状 30"/>
            <p:cNvSpPr/>
            <p:nvPr>
              <p:custDataLst>
                <p:tags r:id="rId10"/>
              </p:custDataLst>
            </p:nvPr>
          </p:nvSpPr>
          <p:spPr>
            <a:xfrm>
              <a:off x="6526447" y="1232071"/>
              <a:ext cx="794697" cy="921848"/>
            </a:xfrm>
            <a:custGeom>
              <a:avLst/>
              <a:gdLst>
                <a:gd name="connsiteX0" fmla="*/ 572754 w 1145508"/>
                <a:gd name="connsiteY0" fmla="*/ 0 h 1328789"/>
                <a:gd name="connsiteX1" fmla="*/ 1145508 w 1145508"/>
                <a:gd name="connsiteY1" fmla="*/ 286377 h 1328789"/>
                <a:gd name="connsiteX2" fmla="*/ 1145508 w 1145508"/>
                <a:gd name="connsiteY2" fmla="*/ 1042412 h 1328789"/>
                <a:gd name="connsiteX3" fmla="*/ 572754 w 1145508"/>
                <a:gd name="connsiteY3" fmla="*/ 1328789 h 1328789"/>
                <a:gd name="connsiteX4" fmla="*/ 0 w 1145508"/>
                <a:gd name="connsiteY4" fmla="*/ 1042412 h 1328789"/>
                <a:gd name="connsiteX5" fmla="*/ 0 w 1145508"/>
                <a:gd name="connsiteY5" fmla="*/ 286377 h 132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508" h="1328789">
                  <a:moveTo>
                    <a:pt x="572754" y="0"/>
                  </a:moveTo>
                  <a:lnTo>
                    <a:pt x="1145508" y="286377"/>
                  </a:lnTo>
                  <a:lnTo>
                    <a:pt x="1145508" y="1042412"/>
                  </a:lnTo>
                  <a:lnTo>
                    <a:pt x="572754" y="1328789"/>
                  </a:lnTo>
                  <a:lnTo>
                    <a:pt x="0" y="1042412"/>
                  </a:lnTo>
                  <a:lnTo>
                    <a:pt x="0" y="286377"/>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rPr>
                <a:t>03</a:t>
              </a:r>
              <a:endParaRPr kumimoji="0" lang="zh-CN" altLang="en-US" sz="3600" b="0" i="0" u="none" strike="noStrike" kern="1200" cap="none" spc="0" normalizeH="0" baseline="0" noProof="0" dirty="0">
                <a:ln>
                  <a:noFill/>
                </a:ln>
                <a:solidFill>
                  <a:schemeClr val="bg1"/>
                </a:solidFill>
                <a:effectLst/>
                <a:uLnTx/>
                <a:uFillTx/>
                <a:latin typeface="Roboto Black" panose="02000000000000000000" pitchFamily="2" charset="0"/>
                <a:ea typeface="思源宋体 CN Heavy" panose="02020900000000000000" pitchFamily="18" charset="-122"/>
              </a:endParaRPr>
            </a:p>
          </p:txBody>
        </p:sp>
      </p:grpSp>
      <p:sp>
        <p:nvSpPr>
          <p:cNvPr id="18" name="TextBox 9"/>
          <p:cNvSpPr txBox="1"/>
          <p:nvPr/>
        </p:nvSpPr>
        <p:spPr>
          <a:xfrm>
            <a:off x="0" y="649"/>
            <a:ext cx="453651" cy="118430"/>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ea typeface="微软雅黑" panose="020B0503020204020204" pitchFamily="34" charset="-122"/>
              </a:rPr>
              <a:t>PPT</a:t>
            </a:r>
            <a:r>
              <a:rPr lang="zh-CN" altLang="en-US" sz="100" dirty="0">
                <a:noFill/>
                <a:latin typeface="微软雅黑" panose="020B0503020204020204" pitchFamily="34" charset="-122"/>
                <a:ea typeface="微软雅黑" panose="020B0503020204020204" pitchFamily="34" charset="-122"/>
              </a:rPr>
              <a:t>下载 </a:t>
            </a:r>
            <a:r>
              <a:rPr lang="en-US" altLang="zh-CN" sz="100" dirty="0">
                <a:noFill/>
                <a:latin typeface="微软雅黑" panose="020B0503020204020204" pitchFamily="34" charset="-122"/>
                <a:ea typeface="微软雅黑" panose="020B0503020204020204" pitchFamily="34" charset="-122"/>
              </a:rPr>
              <a:t>http://www.1ppt.com/xiazai/</a:t>
            </a:r>
            <a:endParaRPr lang="en-US" altLang="zh-CN" sz="100" dirty="0">
              <a:noFill/>
              <a:latin typeface="微软雅黑" panose="020B0503020204020204" pitchFamily="34" charset="-122"/>
              <a:ea typeface="微软雅黑" panose="020B0503020204020204" pitchFamily="34" charset="-122"/>
            </a:endParaRPr>
          </a:p>
        </p:txBody>
      </p:sp>
      <p:sp>
        <p:nvSpPr>
          <p:cNvPr id="4" name="任意多边形 3"/>
          <p:cNvSpPr/>
          <p:nvPr/>
        </p:nvSpPr>
        <p:spPr>
          <a:xfrm>
            <a:off x="-29210" y="-9525"/>
            <a:ext cx="7260590" cy="6884035"/>
          </a:xfrm>
          <a:custGeom>
            <a:avLst/>
            <a:gdLst>
              <a:gd name="connsiteX0" fmla="*/ 0 w 11434"/>
              <a:gd name="connsiteY0" fmla="*/ 10832 h 10841"/>
              <a:gd name="connsiteX1" fmla="*/ 46 w 11434"/>
              <a:gd name="connsiteY1" fmla="*/ 0 h 10841"/>
              <a:gd name="connsiteX2" fmla="*/ 1380 w 11434"/>
              <a:gd name="connsiteY2" fmla="*/ 24 h 10841"/>
              <a:gd name="connsiteX3" fmla="*/ 11434 w 11434"/>
              <a:gd name="connsiteY3" fmla="*/ 10841 h 10841"/>
              <a:gd name="connsiteX4" fmla="*/ 0 w 11434"/>
              <a:gd name="connsiteY4" fmla="*/ 10832 h 10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4" h="10841">
                <a:moveTo>
                  <a:pt x="0" y="10832"/>
                </a:moveTo>
                <a:lnTo>
                  <a:pt x="46" y="0"/>
                </a:lnTo>
                <a:lnTo>
                  <a:pt x="1380" y="24"/>
                </a:lnTo>
                <a:lnTo>
                  <a:pt x="11434" y="10841"/>
                </a:lnTo>
                <a:lnTo>
                  <a:pt x="0" y="10832"/>
                </a:lnTo>
                <a:close/>
              </a:path>
            </a:pathLst>
          </a:custGeom>
          <a:solidFill>
            <a:srgbClr val="18B794"/>
          </a:solidFill>
          <a:ln>
            <a:noFill/>
          </a:ln>
          <a:extLst>
            <a:ext uri="{909E8E84-426E-40DD-AFC4-6F175D3DCCD1}">
              <a14:hiddenFill xmlns:a14="http://schemas.microsoft.com/office/drawing/2010/main">
                <a:solidFill>
                  <a:srgbClr val="18B794"/>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flipH="1">
            <a:off x="9200515" y="226060"/>
            <a:ext cx="2553335" cy="21228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rPr>
              <a:t>目      录</a:t>
            </a:r>
            <a:endParaRPr kumimoji="0" lang="zh-CN" altLang="en-US" sz="40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0-#ppt_w/2"/>
                                          </p:val>
                                        </p:tav>
                                        <p:tav tm="100000">
                                          <p:val>
                                            <p:strVal val="#ppt_x"/>
                                          </p:val>
                                        </p:tav>
                                      </p:tavLst>
                                    </p:anim>
                                    <p:anim calcmode="lin" valueType="num">
                                      <p:cBhvr additive="base">
                                        <p:cTn id="8" dur="12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decel="10000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250" fill="hold"/>
                                        <p:tgtEl>
                                          <p:spTgt spid="10"/>
                                        </p:tgtEl>
                                        <p:attrNameLst>
                                          <p:attrName>ppt_x</p:attrName>
                                        </p:attrNameLst>
                                      </p:cBhvr>
                                      <p:tavLst>
                                        <p:tav tm="0">
                                          <p:val>
                                            <p:strVal val="0-#ppt_w/2"/>
                                          </p:val>
                                        </p:tav>
                                        <p:tav tm="100000">
                                          <p:val>
                                            <p:strVal val="#ppt_x"/>
                                          </p:val>
                                        </p:tav>
                                      </p:tavLst>
                                    </p:anim>
                                    <p:anim calcmode="lin" valueType="num">
                                      <p:cBhvr additive="base">
                                        <p:cTn id="13" dur="12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decel="100000"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1250" fill="hold"/>
                                        <p:tgtEl>
                                          <p:spTgt spid="29"/>
                                        </p:tgtEl>
                                        <p:attrNameLst>
                                          <p:attrName>ppt_x</p:attrName>
                                        </p:attrNameLst>
                                      </p:cBhvr>
                                      <p:tavLst>
                                        <p:tav tm="0">
                                          <p:val>
                                            <p:strVal val="0-#ppt_w/2"/>
                                          </p:val>
                                        </p:tav>
                                        <p:tav tm="100000">
                                          <p:val>
                                            <p:strVal val="#ppt_x"/>
                                          </p:val>
                                        </p:tav>
                                      </p:tavLst>
                                    </p:anim>
                                    <p:anim calcmode="lin" valueType="num">
                                      <p:cBhvr additive="base">
                                        <p:cTn id="18" dur="12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1663901" cy="521970"/>
            <a:chOff x="0" y="236247"/>
            <a:chExt cx="16639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8940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背景</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7" name="文本框 6"/>
          <p:cNvSpPr txBox="1"/>
          <p:nvPr/>
        </p:nvSpPr>
        <p:spPr>
          <a:xfrm>
            <a:off x="769620" y="861060"/>
            <a:ext cx="10680065" cy="706755"/>
          </a:xfrm>
          <a:prstGeom prst="rect">
            <a:avLst/>
          </a:prstGeom>
        </p:spPr>
        <p:txBody>
          <a:bodyPr wrap="square">
            <a:spAutoFit/>
          </a:bodyPr>
          <a:p>
            <a:pPr indent="457200"/>
            <a:r>
              <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AI 集群中存在不同规模的作业，如1卡、2卡、8卡，因作业生命周期差异，即便最初达到紧凑装箱，后续也会产生资源碎片，使得多卡作业无法运行，造成资源浪费。</a:t>
            </a:r>
            <a:endPar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grpSp>
        <p:nvGrpSpPr>
          <p:cNvPr id="319" name="组合 318"/>
          <p:cNvGrpSpPr/>
          <p:nvPr>
            <p:custDataLst>
              <p:tags r:id="rId1"/>
            </p:custDataLst>
          </p:nvPr>
        </p:nvGrpSpPr>
        <p:grpSpPr>
          <a:xfrm rot="0">
            <a:off x="3397250" y="1814830"/>
            <a:ext cx="2426335" cy="2882900"/>
            <a:chOff x="6118" y="3045"/>
            <a:chExt cx="3821" cy="4540"/>
          </a:xfrm>
        </p:grpSpPr>
        <p:grpSp>
          <p:nvGrpSpPr>
            <p:cNvPr id="174" name="组合 173"/>
            <p:cNvGrpSpPr/>
            <p:nvPr>
              <p:custDataLst>
                <p:tags r:id="rId2"/>
              </p:custDataLst>
            </p:nvPr>
          </p:nvGrpSpPr>
          <p:grpSpPr>
            <a:xfrm rot="0">
              <a:off x="7488" y="3045"/>
              <a:ext cx="1088" cy="4540"/>
              <a:chOff x="13809" y="5326"/>
              <a:chExt cx="1088" cy="4540"/>
            </a:xfrm>
          </p:grpSpPr>
          <p:sp>
            <p:nvSpPr>
              <p:cNvPr id="27" name="圆角矩形 26"/>
              <p:cNvSpPr/>
              <p:nvPr>
                <p:custDataLst>
                  <p:tags r:id="rId3"/>
                </p:custDataLst>
              </p:nvPr>
            </p:nvSpPr>
            <p:spPr>
              <a:xfrm>
                <a:off x="13809"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圆角矩形 27"/>
              <p:cNvSpPr/>
              <p:nvPr>
                <p:custDataLst>
                  <p:tags r:id="rId4"/>
                </p:custDataLst>
              </p:nvPr>
            </p:nvSpPr>
            <p:spPr>
              <a:xfrm>
                <a:off x="14020"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圆角矩形 28"/>
              <p:cNvSpPr/>
              <p:nvPr>
                <p:custDataLst>
                  <p:tags r:id="rId5"/>
                </p:custDataLst>
              </p:nvPr>
            </p:nvSpPr>
            <p:spPr>
              <a:xfrm>
                <a:off x="14020"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圆角矩形 29"/>
              <p:cNvSpPr/>
              <p:nvPr>
                <p:custDataLst>
                  <p:tags r:id="rId6"/>
                </p:custDataLst>
              </p:nvPr>
            </p:nvSpPr>
            <p:spPr>
              <a:xfrm>
                <a:off x="14020"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圆角矩形 30"/>
              <p:cNvSpPr/>
              <p:nvPr>
                <p:custDataLst>
                  <p:tags r:id="rId7"/>
                </p:custDataLst>
              </p:nvPr>
            </p:nvSpPr>
            <p:spPr>
              <a:xfrm>
                <a:off x="14020"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圆角矩形 31"/>
              <p:cNvSpPr/>
              <p:nvPr>
                <p:custDataLst>
                  <p:tags r:id="rId8"/>
                </p:custDataLst>
              </p:nvPr>
            </p:nvSpPr>
            <p:spPr>
              <a:xfrm>
                <a:off x="14020"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 name="圆角矩形 50"/>
              <p:cNvSpPr/>
              <p:nvPr>
                <p:custDataLst>
                  <p:tags r:id="rId9"/>
                </p:custDataLst>
              </p:nvPr>
            </p:nvSpPr>
            <p:spPr>
              <a:xfrm>
                <a:off x="14020"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圆角矩形 51"/>
              <p:cNvSpPr/>
              <p:nvPr>
                <p:custDataLst>
                  <p:tags r:id="rId10"/>
                </p:custDataLst>
              </p:nvPr>
            </p:nvSpPr>
            <p:spPr>
              <a:xfrm>
                <a:off x="14020"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圆角矩形 52"/>
              <p:cNvSpPr/>
              <p:nvPr>
                <p:custDataLst>
                  <p:tags r:id="rId11"/>
                </p:custDataLst>
              </p:nvPr>
            </p:nvSpPr>
            <p:spPr>
              <a:xfrm>
                <a:off x="14020"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5" name="组合 174"/>
            <p:cNvGrpSpPr/>
            <p:nvPr/>
          </p:nvGrpSpPr>
          <p:grpSpPr>
            <a:xfrm rot="0">
              <a:off x="8851" y="3045"/>
              <a:ext cx="1088" cy="4540"/>
              <a:chOff x="15213" y="5326"/>
              <a:chExt cx="1088" cy="4540"/>
            </a:xfrm>
          </p:grpSpPr>
          <p:sp>
            <p:nvSpPr>
              <p:cNvPr id="55" name="圆角矩形 54"/>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圆角矩形 55"/>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圆角矩形 56"/>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圆角矩形 57"/>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 name="圆角矩形 58"/>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 name="圆角矩形 59"/>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 name="圆角矩形 60"/>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圆角矩形 61"/>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3" name="圆角矩形 62"/>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3" name="组合 172"/>
            <p:cNvGrpSpPr/>
            <p:nvPr>
              <p:custDataLst>
                <p:tags r:id="rId12"/>
              </p:custDataLst>
            </p:nvPr>
          </p:nvGrpSpPr>
          <p:grpSpPr>
            <a:xfrm rot="0">
              <a:off x="6118" y="3045"/>
              <a:ext cx="1088" cy="4540"/>
              <a:chOff x="12405" y="5326"/>
              <a:chExt cx="1088" cy="4540"/>
            </a:xfrm>
          </p:grpSpPr>
          <p:sp>
            <p:nvSpPr>
              <p:cNvPr id="10" name="圆角矩形 9"/>
              <p:cNvSpPr/>
              <p:nvPr>
                <p:custDataLst>
                  <p:tags r:id="rId13"/>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圆角矩形 10"/>
              <p:cNvSpPr/>
              <p:nvPr>
                <p:custDataLst>
                  <p:tags r:id="rId14"/>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圆角矩形 11"/>
              <p:cNvSpPr/>
              <p:nvPr>
                <p:custDataLst>
                  <p:tags r:id="rId15"/>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圆角矩形 12"/>
              <p:cNvSpPr/>
              <p:nvPr>
                <p:custDataLst>
                  <p:tags r:id="rId16"/>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custDataLst>
                  <p:tags r:id="rId17"/>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custDataLst>
                  <p:tags r:id="rId18"/>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圆角矩形 15"/>
              <p:cNvSpPr/>
              <p:nvPr>
                <p:custDataLst>
                  <p:tags r:id="rId19"/>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圆角矩形 16"/>
              <p:cNvSpPr/>
              <p:nvPr>
                <p:custDataLst>
                  <p:tags r:id="rId20"/>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圆角矩形 17"/>
              <p:cNvSpPr/>
              <p:nvPr>
                <p:custDataLst>
                  <p:tags r:id="rId21"/>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212" name="组合 211"/>
          <p:cNvGrpSpPr/>
          <p:nvPr>
            <p:custDataLst>
              <p:tags r:id="rId22"/>
            </p:custDataLst>
          </p:nvPr>
        </p:nvGrpSpPr>
        <p:grpSpPr>
          <a:xfrm rot="0">
            <a:off x="606425" y="1818005"/>
            <a:ext cx="2321560" cy="2785745"/>
            <a:chOff x="1229" y="4126"/>
            <a:chExt cx="3656" cy="4387"/>
          </a:xfrm>
        </p:grpSpPr>
        <p:grpSp>
          <p:nvGrpSpPr>
            <p:cNvPr id="140" name="组合 139"/>
            <p:cNvGrpSpPr/>
            <p:nvPr/>
          </p:nvGrpSpPr>
          <p:grpSpPr>
            <a:xfrm>
              <a:off x="2583" y="7865"/>
              <a:ext cx="984" cy="648"/>
              <a:chOff x="4948" y="7601"/>
              <a:chExt cx="984" cy="648"/>
            </a:xfrm>
          </p:grpSpPr>
          <p:sp>
            <p:nvSpPr>
              <p:cNvPr id="137" name="圆角矩形 136"/>
              <p:cNvSpPr/>
              <p:nvPr>
                <p:custDataLst>
                  <p:tags r:id="rId23"/>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9" name="圆角矩形 138"/>
              <p:cNvSpPr/>
              <p:nvPr>
                <p:custDataLst>
                  <p:tags r:id="rId24"/>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7" name="组合 176"/>
            <p:cNvGrpSpPr/>
            <p:nvPr/>
          </p:nvGrpSpPr>
          <p:grpSpPr>
            <a:xfrm>
              <a:off x="2583" y="4126"/>
              <a:ext cx="984" cy="1208"/>
              <a:chOff x="8971" y="5004"/>
              <a:chExt cx="984" cy="1208"/>
            </a:xfrm>
          </p:grpSpPr>
          <p:sp>
            <p:nvSpPr>
              <p:cNvPr id="142" name="圆角矩形 141"/>
              <p:cNvSpPr/>
              <p:nvPr>
                <p:custDataLst>
                  <p:tags r:id="rId25"/>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3" name="圆角矩形 142"/>
              <p:cNvSpPr/>
              <p:nvPr>
                <p:custDataLst>
                  <p:tags r:id="rId26"/>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4" name="圆角矩形 143"/>
              <p:cNvSpPr/>
              <p:nvPr>
                <p:custDataLst>
                  <p:tags r:id="rId27"/>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6" name="组合 175"/>
            <p:cNvGrpSpPr/>
            <p:nvPr/>
          </p:nvGrpSpPr>
          <p:grpSpPr>
            <a:xfrm>
              <a:off x="2572" y="5479"/>
              <a:ext cx="984" cy="2252"/>
              <a:chOff x="9031" y="5192"/>
              <a:chExt cx="984" cy="2252"/>
            </a:xfrm>
          </p:grpSpPr>
          <p:sp>
            <p:nvSpPr>
              <p:cNvPr id="147" name="圆角矩形 146"/>
              <p:cNvSpPr/>
              <p:nvPr>
                <p:custDataLst>
                  <p:tags r:id="rId28"/>
                </p:custDataLst>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8" name="圆角矩形 147"/>
              <p:cNvSpPr/>
              <p:nvPr>
                <p:custDataLst>
                  <p:tags r:id="rId29"/>
                </p:custDataLst>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9" name="圆角矩形 148"/>
              <p:cNvSpPr/>
              <p:nvPr>
                <p:custDataLst>
                  <p:tags r:id="rId30"/>
                </p:custDataLst>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0" name="圆角矩形 149"/>
              <p:cNvSpPr/>
              <p:nvPr>
                <p:custDataLst>
                  <p:tags r:id="rId31"/>
                </p:custDataLst>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1" name="圆角矩形 150"/>
              <p:cNvSpPr/>
              <p:nvPr>
                <p:custDataLst>
                  <p:tags r:id="rId32"/>
                </p:custDataLst>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8" name="组合 177"/>
            <p:cNvGrpSpPr/>
            <p:nvPr/>
          </p:nvGrpSpPr>
          <p:grpSpPr>
            <a:xfrm>
              <a:off x="1229" y="4134"/>
              <a:ext cx="984" cy="3306"/>
              <a:chOff x="9065" y="5042"/>
              <a:chExt cx="984" cy="3306"/>
            </a:xfrm>
          </p:grpSpPr>
          <p:sp>
            <p:nvSpPr>
              <p:cNvPr id="154" name="圆角矩形 153"/>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5" name="圆角矩形 154"/>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6" name="圆角矩形 155"/>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7" name="圆角矩形 156"/>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8" name="圆角矩形 157"/>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9" name="圆角矩形 158"/>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0" name="圆角矩形 159"/>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0" name="组合 179"/>
            <p:cNvGrpSpPr/>
            <p:nvPr/>
          </p:nvGrpSpPr>
          <p:grpSpPr>
            <a:xfrm>
              <a:off x="3901" y="4127"/>
              <a:ext cx="984" cy="4364"/>
              <a:chOff x="10275" y="5263"/>
              <a:chExt cx="984" cy="4364"/>
            </a:xfrm>
          </p:grpSpPr>
          <p:sp>
            <p:nvSpPr>
              <p:cNvPr id="163" name="圆角矩形 162"/>
              <p:cNvSpPr/>
              <p:nvPr>
                <p:custDataLst>
                  <p:tags r:id="rId33"/>
                </p:custDataLst>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4" name="圆角矩形 163"/>
              <p:cNvSpPr/>
              <p:nvPr>
                <p:custDataLst>
                  <p:tags r:id="rId34"/>
                </p:custDataLst>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5" name="圆角矩形 164"/>
              <p:cNvSpPr/>
              <p:nvPr>
                <p:custDataLst>
                  <p:tags r:id="rId35"/>
                </p:custDataLst>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6" name="圆角矩形 165"/>
              <p:cNvSpPr/>
              <p:nvPr>
                <p:custDataLst>
                  <p:tags r:id="rId36"/>
                </p:custDataLst>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7" name="圆角矩形 166"/>
              <p:cNvSpPr/>
              <p:nvPr>
                <p:custDataLst>
                  <p:tags r:id="rId37"/>
                </p:custDataLst>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8" name="圆角矩形 167"/>
              <p:cNvSpPr/>
              <p:nvPr>
                <p:custDataLst>
                  <p:tags r:id="rId38"/>
                </p:custDataLst>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9" name="圆角矩形 168"/>
              <p:cNvSpPr/>
              <p:nvPr>
                <p:custDataLst>
                  <p:tags r:id="rId39"/>
                </p:custDataLst>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0" name="圆角矩形 169"/>
              <p:cNvSpPr/>
              <p:nvPr>
                <p:custDataLst>
                  <p:tags r:id="rId40"/>
                </p:custDataLst>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1" name="圆角矩形 170"/>
              <p:cNvSpPr/>
              <p:nvPr>
                <p:custDataLst>
                  <p:tags r:id="rId41"/>
                </p:custDataLst>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216" name="组合 215"/>
          <p:cNvGrpSpPr/>
          <p:nvPr/>
        </p:nvGrpSpPr>
        <p:grpSpPr>
          <a:xfrm rot="0">
            <a:off x="606425" y="4050030"/>
            <a:ext cx="624840" cy="767080"/>
            <a:chOff x="8971" y="5004"/>
            <a:chExt cx="984" cy="1208"/>
          </a:xfrm>
        </p:grpSpPr>
        <p:sp>
          <p:nvSpPr>
            <p:cNvPr id="217" name="圆角矩形 216"/>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8" name="圆角矩形 217"/>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9" name="圆角矩形 218"/>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20" name="文本框 219"/>
          <p:cNvSpPr txBox="1"/>
          <p:nvPr>
            <p:custDataLst>
              <p:tags r:id="rId42"/>
            </p:custDataLst>
          </p:nvPr>
        </p:nvSpPr>
        <p:spPr>
          <a:xfrm>
            <a:off x="1235075" y="4714875"/>
            <a:ext cx="1176655" cy="583565"/>
          </a:xfrm>
          <a:prstGeom prst="rect">
            <a:avLst/>
          </a:prstGeom>
          <a:noFill/>
        </p:spPr>
        <p:txBody>
          <a:bodyPr wrap="square" rtlCol="0">
            <a:spAutoFit/>
          </a:bodyPr>
          <a:p>
            <a:r>
              <a:rPr lang="zh-CN" altLang="en-US" sz="32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endParaRPr lang="zh-CN" altLang="en-US" sz="32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221" name="文本框 220"/>
          <p:cNvSpPr txBox="1"/>
          <p:nvPr>
            <p:custDataLst>
              <p:tags r:id="rId43"/>
            </p:custDataLst>
          </p:nvPr>
        </p:nvSpPr>
        <p:spPr>
          <a:xfrm>
            <a:off x="363855" y="5147310"/>
            <a:ext cx="2675255" cy="1045845"/>
          </a:xfrm>
          <a:prstGeom prst="rect">
            <a:avLst/>
          </a:prstGeom>
          <a:noFill/>
        </p:spPr>
        <p:txBody>
          <a:bodyPr wrap="square" rtlCol="0">
            <a:noAutofit/>
          </a:bodyPr>
          <a:p>
            <a:pPr marL="0" lvl="1" indent="457200"/>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随时间随机到来不同需求</a:t>
            </a:r>
            <a:r>
              <a:rPr lang="en-US" altLang="zh-CN"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主要是需要不同数量的</a:t>
            </a:r>
            <a:r>
              <a:rPr lang="en-US" altLang="zh-CN"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GPU)</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的任务，</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rPr>
              <a:t>任务类型包括需要</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1</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2</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4</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6</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8</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rPr>
              <a:t>，且都是单机任务</a:t>
            </a:r>
            <a:endParaRPr lang="en-US" altLang="zh-CN"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a:p>
            <a:pPr indent="457200"/>
            <a:endParaRPr lang="en-US" altLang="zh-CN"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223" name="文本框 222"/>
          <p:cNvSpPr txBox="1"/>
          <p:nvPr>
            <p:custDataLst>
              <p:tags r:id="rId44"/>
            </p:custDataLst>
          </p:nvPr>
        </p:nvSpPr>
        <p:spPr>
          <a:xfrm>
            <a:off x="4088765" y="4890135"/>
            <a:ext cx="1176655" cy="583565"/>
          </a:xfrm>
          <a:prstGeom prst="rect">
            <a:avLst/>
          </a:prstGeom>
          <a:noFill/>
        </p:spPr>
        <p:txBody>
          <a:bodyPr wrap="square" rtlCol="0">
            <a:spAutoFit/>
          </a:bodyPr>
          <a:p>
            <a:r>
              <a:rPr lang="zh-CN" altLang="en-US" sz="32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endParaRPr lang="zh-CN" altLang="en-US" sz="32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224" name="文本框 223"/>
          <p:cNvSpPr txBox="1"/>
          <p:nvPr>
            <p:custDataLst>
              <p:tags r:id="rId45"/>
            </p:custDataLst>
          </p:nvPr>
        </p:nvSpPr>
        <p:spPr>
          <a:xfrm>
            <a:off x="3531235" y="5473700"/>
            <a:ext cx="2425700" cy="829945"/>
          </a:xfrm>
          <a:prstGeom prst="rect">
            <a:avLst/>
          </a:prstGeom>
          <a:noFill/>
        </p:spPr>
        <p:txBody>
          <a:bodyPr wrap="square" rtlCol="0">
            <a:spAutoFit/>
          </a:bodyPr>
          <a:p>
            <a:pPr marL="0" lvl="1" indent="457200" algn="l">
              <a:buClrTx/>
              <a:buSzTx/>
              <a:buFontTx/>
            </a:pP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企业AI集群有多个节点，每个节点默认</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rPr>
              <a:t>8张GPU卡</a:t>
            </a:r>
            <a:endPar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endParaRPr>
          </a:p>
        </p:txBody>
      </p:sp>
      <p:grpSp>
        <p:nvGrpSpPr>
          <p:cNvPr id="327" name="组合 326"/>
          <p:cNvGrpSpPr/>
          <p:nvPr/>
        </p:nvGrpSpPr>
        <p:grpSpPr>
          <a:xfrm rot="0">
            <a:off x="7581265" y="1846580"/>
            <a:ext cx="3304540" cy="4003040"/>
            <a:chOff x="11597" y="3067"/>
            <a:chExt cx="5185" cy="4544"/>
          </a:xfrm>
        </p:grpSpPr>
        <p:grpSp>
          <p:nvGrpSpPr>
            <p:cNvPr id="225" name="组合 224"/>
            <p:cNvGrpSpPr/>
            <p:nvPr>
              <p:custDataLst>
                <p:tags r:id="rId46"/>
              </p:custDataLst>
            </p:nvPr>
          </p:nvGrpSpPr>
          <p:grpSpPr>
            <a:xfrm>
              <a:off x="11597" y="3071"/>
              <a:ext cx="3821" cy="4540"/>
              <a:chOff x="5298" y="3372"/>
              <a:chExt cx="3821" cy="4540"/>
            </a:xfrm>
          </p:grpSpPr>
          <p:grpSp>
            <p:nvGrpSpPr>
              <p:cNvPr id="226" name="组合 225"/>
              <p:cNvGrpSpPr/>
              <p:nvPr/>
            </p:nvGrpSpPr>
            <p:grpSpPr>
              <a:xfrm>
                <a:off x="6668" y="3372"/>
                <a:ext cx="1088" cy="4540"/>
                <a:chOff x="13809" y="5326"/>
                <a:chExt cx="1088" cy="4540"/>
              </a:xfrm>
            </p:grpSpPr>
            <p:sp>
              <p:nvSpPr>
                <p:cNvPr id="227" name="圆角矩形 226"/>
                <p:cNvSpPr/>
                <p:nvPr>
                  <p:custDataLst>
                    <p:tags r:id="rId47"/>
                  </p:custDataLst>
                </p:nvPr>
              </p:nvSpPr>
              <p:spPr>
                <a:xfrm>
                  <a:off x="13809"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8" name="圆角矩形 227"/>
                <p:cNvSpPr/>
                <p:nvPr>
                  <p:custDataLst>
                    <p:tags r:id="rId48"/>
                  </p:custDataLst>
                </p:nvPr>
              </p:nvSpPr>
              <p:spPr>
                <a:xfrm>
                  <a:off x="14020"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9" name="圆角矩形 228"/>
                <p:cNvSpPr/>
                <p:nvPr>
                  <p:custDataLst>
                    <p:tags r:id="rId49"/>
                  </p:custDataLst>
                </p:nvPr>
              </p:nvSpPr>
              <p:spPr>
                <a:xfrm>
                  <a:off x="14020"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0" name="圆角矩形 229"/>
                <p:cNvSpPr/>
                <p:nvPr>
                  <p:custDataLst>
                    <p:tags r:id="rId50"/>
                  </p:custDataLst>
                </p:nvPr>
              </p:nvSpPr>
              <p:spPr>
                <a:xfrm>
                  <a:off x="14020"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1" name="圆角矩形 230"/>
                <p:cNvSpPr/>
                <p:nvPr>
                  <p:custDataLst>
                    <p:tags r:id="rId51"/>
                  </p:custDataLst>
                </p:nvPr>
              </p:nvSpPr>
              <p:spPr>
                <a:xfrm>
                  <a:off x="14020"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2" name="圆角矩形 231"/>
                <p:cNvSpPr/>
                <p:nvPr>
                  <p:custDataLst>
                    <p:tags r:id="rId52"/>
                  </p:custDataLst>
                </p:nvPr>
              </p:nvSpPr>
              <p:spPr>
                <a:xfrm>
                  <a:off x="14020"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3" name="圆角矩形 232"/>
                <p:cNvSpPr/>
                <p:nvPr>
                  <p:custDataLst>
                    <p:tags r:id="rId53"/>
                  </p:custDataLst>
                </p:nvPr>
              </p:nvSpPr>
              <p:spPr>
                <a:xfrm>
                  <a:off x="14020"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4" name="圆角矩形 233"/>
                <p:cNvSpPr/>
                <p:nvPr>
                  <p:custDataLst>
                    <p:tags r:id="rId54"/>
                  </p:custDataLst>
                </p:nvPr>
              </p:nvSpPr>
              <p:spPr>
                <a:xfrm>
                  <a:off x="14020"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5" name="圆角矩形 234"/>
                <p:cNvSpPr/>
                <p:nvPr>
                  <p:custDataLst>
                    <p:tags r:id="rId55"/>
                  </p:custDataLst>
                </p:nvPr>
              </p:nvSpPr>
              <p:spPr>
                <a:xfrm>
                  <a:off x="14020"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36" name="组合 235"/>
              <p:cNvGrpSpPr/>
              <p:nvPr/>
            </p:nvGrpSpPr>
            <p:grpSpPr>
              <a:xfrm>
                <a:off x="8031" y="3372"/>
                <a:ext cx="1088" cy="4540"/>
                <a:chOff x="15213" y="5326"/>
                <a:chExt cx="1088" cy="4540"/>
              </a:xfrm>
            </p:grpSpPr>
            <p:sp>
              <p:nvSpPr>
                <p:cNvPr id="237" name="圆角矩形 236"/>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8" name="圆角矩形 237"/>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9" name="圆角矩形 238"/>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0" name="圆角矩形 239"/>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1" name="圆角矩形 240"/>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圆角矩形 241"/>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3" name="圆角矩形 242"/>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4" name="圆角矩形 243"/>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5" name="圆角矩形 244"/>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46" name="组合 245"/>
              <p:cNvGrpSpPr/>
              <p:nvPr/>
            </p:nvGrpSpPr>
            <p:grpSpPr>
              <a:xfrm rot="0">
                <a:off x="5298" y="3372"/>
                <a:ext cx="1088" cy="4540"/>
                <a:chOff x="12405" y="5326"/>
                <a:chExt cx="1088" cy="4540"/>
              </a:xfrm>
            </p:grpSpPr>
            <p:sp>
              <p:nvSpPr>
                <p:cNvPr id="247" name="圆角矩形 246"/>
                <p:cNvSpPr/>
                <p:nvPr>
                  <p:custDataLst>
                    <p:tags r:id="rId56"/>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8" name="圆角矩形 247"/>
                <p:cNvSpPr/>
                <p:nvPr>
                  <p:custDataLst>
                    <p:tags r:id="rId57"/>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9" name="圆角矩形 248"/>
                <p:cNvSpPr/>
                <p:nvPr>
                  <p:custDataLst>
                    <p:tags r:id="rId58"/>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0" name="圆角矩形 249"/>
                <p:cNvSpPr/>
                <p:nvPr>
                  <p:custDataLst>
                    <p:tags r:id="rId59"/>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1" name="圆角矩形 250"/>
                <p:cNvSpPr/>
                <p:nvPr>
                  <p:custDataLst>
                    <p:tags r:id="rId60"/>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2" name="圆角矩形 251"/>
                <p:cNvSpPr/>
                <p:nvPr>
                  <p:custDataLst>
                    <p:tags r:id="rId61"/>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3" name="圆角矩形 252"/>
                <p:cNvSpPr/>
                <p:nvPr>
                  <p:custDataLst>
                    <p:tags r:id="rId62"/>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圆角矩形 253"/>
                <p:cNvSpPr/>
                <p:nvPr>
                  <p:custDataLst>
                    <p:tags r:id="rId63"/>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圆角矩形 254"/>
                <p:cNvSpPr/>
                <p:nvPr>
                  <p:custDataLst>
                    <p:tags r:id="rId64"/>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256" name="组合 255"/>
            <p:cNvGrpSpPr/>
            <p:nvPr/>
          </p:nvGrpSpPr>
          <p:grpSpPr>
            <a:xfrm>
              <a:off x="11655" y="3136"/>
              <a:ext cx="984" cy="3306"/>
              <a:chOff x="9065" y="5042"/>
              <a:chExt cx="984" cy="3306"/>
            </a:xfrm>
          </p:grpSpPr>
          <p:sp>
            <p:nvSpPr>
              <p:cNvPr id="257" name="圆角矩形 256"/>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8" name="圆角矩形 257"/>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9" name="圆角矩形 258"/>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0" name="圆角矩形 259"/>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1" name="圆角矩形 260"/>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2" name="圆角矩形 261"/>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3" name="圆角矩形 262"/>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64" name="组合 263"/>
            <p:cNvGrpSpPr/>
            <p:nvPr/>
          </p:nvGrpSpPr>
          <p:grpSpPr>
            <a:xfrm>
              <a:off x="11651" y="6323"/>
              <a:ext cx="984" cy="1208"/>
              <a:chOff x="8971" y="5004"/>
              <a:chExt cx="984" cy="1208"/>
            </a:xfrm>
          </p:grpSpPr>
          <p:sp>
            <p:nvSpPr>
              <p:cNvPr id="265" name="圆角矩形 26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6" name="圆角矩形 26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7" name="圆角矩形 26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68" name="组合 267"/>
            <p:cNvGrpSpPr/>
            <p:nvPr/>
          </p:nvGrpSpPr>
          <p:grpSpPr>
            <a:xfrm>
              <a:off x="13025" y="3134"/>
              <a:ext cx="984" cy="2252"/>
              <a:chOff x="9031" y="5192"/>
              <a:chExt cx="984" cy="2252"/>
            </a:xfrm>
          </p:grpSpPr>
          <p:sp>
            <p:nvSpPr>
              <p:cNvPr id="269" name="圆角矩形 26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0" name="圆角矩形 26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1" name="圆角矩形 27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2" name="圆角矩形 27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3" name="圆角矩形 272"/>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74" name="组合 273"/>
            <p:cNvGrpSpPr/>
            <p:nvPr/>
          </p:nvGrpSpPr>
          <p:grpSpPr>
            <a:xfrm>
              <a:off x="13025" y="5273"/>
              <a:ext cx="984" cy="1208"/>
              <a:chOff x="8971" y="5004"/>
              <a:chExt cx="984" cy="1208"/>
            </a:xfrm>
          </p:grpSpPr>
          <p:sp>
            <p:nvSpPr>
              <p:cNvPr id="275" name="圆角矩形 27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6" name="圆角矩形 27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7" name="圆角矩形 27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78" name="组合 277"/>
            <p:cNvGrpSpPr/>
            <p:nvPr/>
          </p:nvGrpSpPr>
          <p:grpSpPr>
            <a:xfrm>
              <a:off x="13025" y="6291"/>
              <a:ext cx="984" cy="648"/>
              <a:chOff x="4948" y="7601"/>
              <a:chExt cx="984" cy="648"/>
            </a:xfrm>
          </p:grpSpPr>
          <p:sp>
            <p:nvSpPr>
              <p:cNvPr id="279" name="圆角矩形 27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0" name="圆角矩形 27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1" name="组合 280"/>
            <p:cNvGrpSpPr/>
            <p:nvPr/>
          </p:nvGrpSpPr>
          <p:grpSpPr>
            <a:xfrm>
              <a:off x="13025" y="6827"/>
              <a:ext cx="984" cy="648"/>
              <a:chOff x="4948" y="7601"/>
              <a:chExt cx="984" cy="648"/>
            </a:xfrm>
          </p:grpSpPr>
          <p:sp>
            <p:nvSpPr>
              <p:cNvPr id="282" name="圆角矩形 2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圆角矩形 2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4" name="组合 283"/>
            <p:cNvGrpSpPr/>
            <p:nvPr/>
          </p:nvGrpSpPr>
          <p:grpSpPr>
            <a:xfrm>
              <a:off x="14388" y="3128"/>
              <a:ext cx="984" cy="4364"/>
              <a:chOff x="10275" y="5263"/>
              <a:chExt cx="984" cy="4364"/>
            </a:xfrm>
          </p:grpSpPr>
          <p:sp>
            <p:nvSpPr>
              <p:cNvPr id="285" name="圆角矩形 284"/>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6" name="圆角矩形 285"/>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7" name="圆角矩形 286"/>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8" name="圆角矩形 287"/>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9" name="圆角矩形 288"/>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0" name="圆角矩形 289"/>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1" name="圆角矩形 290"/>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2" name="圆角矩形 291"/>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3" name="圆角矩形 292"/>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94" name="组合 293"/>
            <p:cNvGrpSpPr/>
            <p:nvPr/>
          </p:nvGrpSpPr>
          <p:grpSpPr>
            <a:xfrm rot="0">
              <a:off x="15694" y="3067"/>
              <a:ext cx="1088" cy="4540"/>
              <a:chOff x="15213" y="5326"/>
              <a:chExt cx="1088" cy="4540"/>
            </a:xfrm>
          </p:grpSpPr>
          <p:sp>
            <p:nvSpPr>
              <p:cNvPr id="295" name="圆角矩形 294"/>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6" name="圆角矩形 295"/>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7" name="圆角矩形 296"/>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04" name="组合 303"/>
            <p:cNvGrpSpPr/>
            <p:nvPr/>
          </p:nvGrpSpPr>
          <p:grpSpPr>
            <a:xfrm>
              <a:off x="15756" y="3135"/>
              <a:ext cx="984" cy="3306"/>
              <a:chOff x="9065" y="5042"/>
              <a:chExt cx="984" cy="3306"/>
            </a:xfrm>
          </p:grpSpPr>
          <p:sp>
            <p:nvSpPr>
              <p:cNvPr id="305" name="圆角矩形 304"/>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9" name="圆角矩形 308"/>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0" name="圆角矩形 309"/>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1" name="圆角矩形 310"/>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2" name="组合 311"/>
            <p:cNvGrpSpPr/>
            <p:nvPr/>
          </p:nvGrpSpPr>
          <p:grpSpPr>
            <a:xfrm>
              <a:off x="15756" y="6303"/>
              <a:ext cx="984" cy="648"/>
              <a:chOff x="4948" y="7601"/>
              <a:chExt cx="984" cy="648"/>
            </a:xfrm>
          </p:grpSpPr>
          <p:sp>
            <p:nvSpPr>
              <p:cNvPr id="313" name="圆角矩形 31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5" name="组合 314"/>
            <p:cNvGrpSpPr/>
            <p:nvPr/>
          </p:nvGrpSpPr>
          <p:grpSpPr>
            <a:xfrm>
              <a:off x="15752" y="6822"/>
              <a:ext cx="984" cy="648"/>
              <a:chOff x="4948" y="7601"/>
              <a:chExt cx="984" cy="648"/>
            </a:xfrm>
          </p:grpSpPr>
          <p:sp>
            <p:nvSpPr>
              <p:cNvPr id="316" name="圆角矩形 31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
        <p:nvSpPr>
          <p:cNvPr id="318" name="右箭头 317"/>
          <p:cNvSpPr/>
          <p:nvPr/>
        </p:nvSpPr>
        <p:spPr>
          <a:xfrm>
            <a:off x="5956935" y="3647440"/>
            <a:ext cx="1473200" cy="292100"/>
          </a:xfrm>
          <a:prstGeom prst="rightArrow">
            <a:avLst/>
          </a:prstGeom>
          <a:solidFill>
            <a:schemeClr val="accent3">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6" name="文本框 325"/>
          <p:cNvSpPr txBox="1"/>
          <p:nvPr/>
        </p:nvSpPr>
        <p:spPr>
          <a:xfrm>
            <a:off x="5824220" y="3275330"/>
            <a:ext cx="2130425" cy="398780"/>
          </a:xfrm>
          <a:prstGeom prst="rect">
            <a:avLst/>
          </a:prstGeom>
          <a:noFill/>
        </p:spPr>
        <p:txBody>
          <a:bodyPr wrap="square" rtlCol="0">
            <a:spAutoFit/>
          </a:bodyPr>
          <a:p>
            <a:r>
              <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最初紧凑装箱</a:t>
            </a:r>
            <a:endParaRPr lang="zh-CN" altLang="en-US"/>
          </a:p>
        </p:txBody>
      </p:sp>
      <p:sp>
        <p:nvSpPr>
          <p:cNvPr id="759" name="右箭头 758"/>
          <p:cNvSpPr/>
          <p:nvPr/>
        </p:nvSpPr>
        <p:spPr>
          <a:xfrm>
            <a:off x="10999470" y="3611245"/>
            <a:ext cx="1063625" cy="292100"/>
          </a:xfrm>
          <a:prstGeom prst="rightArrow">
            <a:avLst/>
          </a:prstGeom>
          <a:solidFill>
            <a:schemeClr val="accent3">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spd="slow">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1663901" cy="521970"/>
            <a:chOff x="0" y="236247"/>
            <a:chExt cx="16639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8940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背景</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grpSp>
        <p:nvGrpSpPr>
          <p:cNvPr id="181" name="组合 180"/>
          <p:cNvGrpSpPr/>
          <p:nvPr/>
        </p:nvGrpSpPr>
        <p:grpSpPr>
          <a:xfrm>
            <a:off x="13308965" y="3825240"/>
            <a:ext cx="624840" cy="411480"/>
            <a:chOff x="4948" y="7601"/>
            <a:chExt cx="984" cy="648"/>
          </a:xfrm>
        </p:grpSpPr>
        <p:sp>
          <p:nvSpPr>
            <p:cNvPr id="182" name="圆角矩形 1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圆角矩形 1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4" name="组合 183"/>
          <p:cNvGrpSpPr/>
          <p:nvPr/>
        </p:nvGrpSpPr>
        <p:grpSpPr>
          <a:xfrm>
            <a:off x="13419455" y="1437640"/>
            <a:ext cx="624840" cy="767080"/>
            <a:chOff x="8971" y="5004"/>
            <a:chExt cx="984" cy="1208"/>
          </a:xfrm>
        </p:grpSpPr>
        <p:sp>
          <p:nvSpPr>
            <p:cNvPr id="185" name="圆角矩形 18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圆角矩形 18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圆角矩形 18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8" name="组合 187"/>
          <p:cNvGrpSpPr/>
          <p:nvPr/>
        </p:nvGrpSpPr>
        <p:grpSpPr>
          <a:xfrm>
            <a:off x="13204825" y="2310130"/>
            <a:ext cx="624840" cy="1430020"/>
            <a:chOff x="9031" y="5192"/>
            <a:chExt cx="984" cy="2252"/>
          </a:xfrm>
        </p:grpSpPr>
        <p:sp>
          <p:nvSpPr>
            <p:cNvPr id="189" name="圆角矩形 18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圆角矩形 18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圆角矩形 19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圆角矩形 19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3" name="圆角矩形 192"/>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02" name="组合 201"/>
          <p:cNvGrpSpPr/>
          <p:nvPr/>
        </p:nvGrpSpPr>
        <p:grpSpPr>
          <a:xfrm>
            <a:off x="14145895" y="1451610"/>
            <a:ext cx="624840" cy="2771140"/>
            <a:chOff x="10275" y="5263"/>
            <a:chExt cx="984" cy="4364"/>
          </a:xfrm>
        </p:grpSpPr>
        <p:sp>
          <p:nvSpPr>
            <p:cNvPr id="203" name="圆角矩形 202"/>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圆角矩形 203"/>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圆角矩形 204"/>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圆角矩形 205"/>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圆角矩形 206"/>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圆角矩形 207"/>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圆角矩形 208"/>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圆角矩形 209"/>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圆角矩形 210"/>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94" name="组合 193"/>
          <p:cNvGrpSpPr/>
          <p:nvPr/>
        </p:nvGrpSpPr>
        <p:grpSpPr>
          <a:xfrm>
            <a:off x="12476480" y="1570355"/>
            <a:ext cx="624840" cy="2099310"/>
            <a:chOff x="9065" y="5042"/>
            <a:chExt cx="984" cy="3306"/>
          </a:xfrm>
        </p:grpSpPr>
        <p:sp>
          <p:nvSpPr>
            <p:cNvPr id="195" name="圆角矩形 194"/>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6" name="圆角矩形 195"/>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7" name="圆角矩形 196"/>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8" name="圆角矩形 197"/>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9" name="圆角矩形 198"/>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0" name="圆角矩形 199"/>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1" name="圆角矩形 200"/>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28" name="组合 327"/>
          <p:cNvGrpSpPr/>
          <p:nvPr/>
        </p:nvGrpSpPr>
        <p:grpSpPr>
          <a:xfrm>
            <a:off x="1200150" y="2456180"/>
            <a:ext cx="3292475" cy="2885440"/>
            <a:chOff x="11597" y="3067"/>
            <a:chExt cx="5185" cy="4544"/>
          </a:xfrm>
        </p:grpSpPr>
        <p:grpSp>
          <p:nvGrpSpPr>
            <p:cNvPr id="329" name="组合 328"/>
            <p:cNvGrpSpPr/>
            <p:nvPr>
              <p:custDataLst>
                <p:tags r:id="rId1"/>
              </p:custDataLst>
            </p:nvPr>
          </p:nvGrpSpPr>
          <p:grpSpPr>
            <a:xfrm>
              <a:off x="11597" y="3071"/>
              <a:ext cx="3821" cy="4540"/>
              <a:chOff x="5298" y="3372"/>
              <a:chExt cx="3821" cy="4540"/>
            </a:xfrm>
          </p:grpSpPr>
          <p:grpSp>
            <p:nvGrpSpPr>
              <p:cNvPr id="330" name="组合 329"/>
              <p:cNvGrpSpPr/>
              <p:nvPr/>
            </p:nvGrpSpPr>
            <p:grpSpPr>
              <a:xfrm>
                <a:off x="6668" y="3372"/>
                <a:ext cx="1088" cy="4540"/>
                <a:chOff x="13809" y="5326"/>
                <a:chExt cx="1088" cy="4540"/>
              </a:xfrm>
            </p:grpSpPr>
            <p:sp>
              <p:nvSpPr>
                <p:cNvPr id="331" name="圆角矩形 330"/>
                <p:cNvSpPr/>
                <p:nvPr>
                  <p:custDataLst>
                    <p:tags r:id="rId2"/>
                  </p:custDataLst>
                </p:nvPr>
              </p:nvSpPr>
              <p:spPr>
                <a:xfrm>
                  <a:off x="13809"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2" name="圆角矩形 331"/>
                <p:cNvSpPr/>
                <p:nvPr>
                  <p:custDataLst>
                    <p:tags r:id="rId3"/>
                  </p:custDataLst>
                </p:nvPr>
              </p:nvSpPr>
              <p:spPr>
                <a:xfrm>
                  <a:off x="14020"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3" name="圆角矩形 332"/>
                <p:cNvSpPr/>
                <p:nvPr>
                  <p:custDataLst>
                    <p:tags r:id="rId4"/>
                  </p:custDataLst>
                </p:nvPr>
              </p:nvSpPr>
              <p:spPr>
                <a:xfrm>
                  <a:off x="14020"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4" name="圆角矩形 333"/>
                <p:cNvSpPr/>
                <p:nvPr>
                  <p:custDataLst>
                    <p:tags r:id="rId5"/>
                  </p:custDataLst>
                </p:nvPr>
              </p:nvSpPr>
              <p:spPr>
                <a:xfrm>
                  <a:off x="14020"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5" name="圆角矩形 334"/>
                <p:cNvSpPr/>
                <p:nvPr>
                  <p:custDataLst>
                    <p:tags r:id="rId6"/>
                  </p:custDataLst>
                </p:nvPr>
              </p:nvSpPr>
              <p:spPr>
                <a:xfrm>
                  <a:off x="14020"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6" name="圆角矩形 335"/>
                <p:cNvSpPr/>
                <p:nvPr>
                  <p:custDataLst>
                    <p:tags r:id="rId7"/>
                  </p:custDataLst>
                </p:nvPr>
              </p:nvSpPr>
              <p:spPr>
                <a:xfrm>
                  <a:off x="14020"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7" name="圆角矩形 336"/>
                <p:cNvSpPr/>
                <p:nvPr>
                  <p:custDataLst>
                    <p:tags r:id="rId8"/>
                  </p:custDataLst>
                </p:nvPr>
              </p:nvSpPr>
              <p:spPr>
                <a:xfrm>
                  <a:off x="14020"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8" name="圆角矩形 337"/>
                <p:cNvSpPr/>
                <p:nvPr>
                  <p:custDataLst>
                    <p:tags r:id="rId9"/>
                  </p:custDataLst>
                </p:nvPr>
              </p:nvSpPr>
              <p:spPr>
                <a:xfrm>
                  <a:off x="14020"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9" name="圆角矩形 338"/>
                <p:cNvSpPr/>
                <p:nvPr>
                  <p:custDataLst>
                    <p:tags r:id="rId10"/>
                  </p:custDataLst>
                </p:nvPr>
              </p:nvSpPr>
              <p:spPr>
                <a:xfrm>
                  <a:off x="14020"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40" name="组合 339"/>
              <p:cNvGrpSpPr/>
              <p:nvPr/>
            </p:nvGrpSpPr>
            <p:grpSpPr>
              <a:xfrm>
                <a:off x="8031" y="3372"/>
                <a:ext cx="1088" cy="4540"/>
                <a:chOff x="15213" y="5326"/>
                <a:chExt cx="1088" cy="4540"/>
              </a:xfrm>
            </p:grpSpPr>
            <p:sp>
              <p:nvSpPr>
                <p:cNvPr id="341" name="圆角矩形 340"/>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2" name="圆角矩形 341"/>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3" name="圆角矩形 342"/>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4" name="圆角矩形 343"/>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5" name="圆角矩形 344"/>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6" name="圆角矩形 345"/>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7" name="圆角矩形 346"/>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8" name="圆角矩形 347"/>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9" name="圆角矩形 348"/>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50" name="组合 349"/>
              <p:cNvGrpSpPr/>
              <p:nvPr/>
            </p:nvGrpSpPr>
            <p:grpSpPr>
              <a:xfrm rot="0">
                <a:off x="5298" y="3372"/>
                <a:ext cx="1088" cy="4540"/>
                <a:chOff x="12405" y="5326"/>
                <a:chExt cx="1088" cy="4540"/>
              </a:xfrm>
            </p:grpSpPr>
            <p:sp>
              <p:nvSpPr>
                <p:cNvPr id="351" name="圆角矩形 350"/>
                <p:cNvSpPr/>
                <p:nvPr>
                  <p:custDataLst>
                    <p:tags r:id="rId11"/>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2" name="圆角矩形 351"/>
                <p:cNvSpPr/>
                <p:nvPr>
                  <p:custDataLst>
                    <p:tags r:id="rId1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3" name="圆角矩形 352"/>
                <p:cNvSpPr/>
                <p:nvPr>
                  <p:custDataLst>
                    <p:tags r:id="rId1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4" name="圆角矩形 353"/>
                <p:cNvSpPr/>
                <p:nvPr>
                  <p:custDataLst>
                    <p:tags r:id="rId1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5" name="圆角矩形 354"/>
                <p:cNvSpPr/>
                <p:nvPr>
                  <p:custDataLst>
                    <p:tags r:id="rId1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6" name="圆角矩形 355"/>
                <p:cNvSpPr/>
                <p:nvPr>
                  <p:custDataLst>
                    <p:tags r:id="rId1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7" name="圆角矩形 356"/>
                <p:cNvSpPr/>
                <p:nvPr>
                  <p:custDataLst>
                    <p:tags r:id="rId1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8" name="圆角矩形 357"/>
                <p:cNvSpPr/>
                <p:nvPr>
                  <p:custDataLst>
                    <p:tags r:id="rId1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9" name="圆角矩形 358"/>
                <p:cNvSpPr/>
                <p:nvPr>
                  <p:custDataLst>
                    <p:tags r:id="rId1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360" name="组合 359"/>
            <p:cNvGrpSpPr/>
            <p:nvPr/>
          </p:nvGrpSpPr>
          <p:grpSpPr>
            <a:xfrm>
              <a:off x="11655" y="3136"/>
              <a:ext cx="984" cy="3306"/>
              <a:chOff x="9065" y="5042"/>
              <a:chExt cx="984" cy="3306"/>
            </a:xfrm>
          </p:grpSpPr>
          <p:sp>
            <p:nvSpPr>
              <p:cNvPr id="361" name="圆角矩形 360"/>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2" name="圆角矩形 361"/>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3" name="圆角矩形 362"/>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4" name="圆角矩形 363"/>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5" name="圆角矩形 364"/>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6" name="圆角矩形 365"/>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7" name="圆角矩形 366"/>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8" name="组合 367"/>
            <p:cNvGrpSpPr/>
            <p:nvPr/>
          </p:nvGrpSpPr>
          <p:grpSpPr>
            <a:xfrm>
              <a:off x="11651" y="6323"/>
              <a:ext cx="984" cy="1208"/>
              <a:chOff x="8971" y="5004"/>
              <a:chExt cx="984" cy="1208"/>
            </a:xfrm>
          </p:grpSpPr>
          <p:sp>
            <p:nvSpPr>
              <p:cNvPr id="369" name="圆角矩形 36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0" name="圆角矩形 36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1" name="圆角矩形 37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72" name="组合 371"/>
            <p:cNvGrpSpPr/>
            <p:nvPr/>
          </p:nvGrpSpPr>
          <p:grpSpPr>
            <a:xfrm>
              <a:off x="13025" y="3134"/>
              <a:ext cx="984" cy="2252"/>
              <a:chOff x="9031" y="5192"/>
              <a:chExt cx="984" cy="2252"/>
            </a:xfrm>
          </p:grpSpPr>
          <p:sp>
            <p:nvSpPr>
              <p:cNvPr id="373" name="圆角矩形 372"/>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4" name="圆角矩形 373"/>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5" name="圆角矩形 374"/>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6" name="圆角矩形 375"/>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7" name="圆角矩形 376"/>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78" name="组合 377"/>
            <p:cNvGrpSpPr/>
            <p:nvPr/>
          </p:nvGrpSpPr>
          <p:grpSpPr>
            <a:xfrm>
              <a:off x="13025" y="5273"/>
              <a:ext cx="984" cy="1208"/>
              <a:chOff x="8971" y="5004"/>
              <a:chExt cx="984" cy="1208"/>
            </a:xfrm>
          </p:grpSpPr>
          <p:sp>
            <p:nvSpPr>
              <p:cNvPr id="379" name="圆角矩形 37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0" name="圆角矩形 37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1" name="圆角矩形 38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2" name="组合 381"/>
            <p:cNvGrpSpPr/>
            <p:nvPr/>
          </p:nvGrpSpPr>
          <p:grpSpPr>
            <a:xfrm>
              <a:off x="13025" y="6291"/>
              <a:ext cx="984" cy="648"/>
              <a:chOff x="4948" y="7601"/>
              <a:chExt cx="984" cy="648"/>
            </a:xfrm>
          </p:grpSpPr>
          <p:sp>
            <p:nvSpPr>
              <p:cNvPr id="383" name="圆角矩形 38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4" name="圆角矩形 38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5" name="组合 384"/>
            <p:cNvGrpSpPr/>
            <p:nvPr/>
          </p:nvGrpSpPr>
          <p:grpSpPr>
            <a:xfrm>
              <a:off x="13025" y="6827"/>
              <a:ext cx="984" cy="648"/>
              <a:chOff x="4948" y="7601"/>
              <a:chExt cx="984" cy="648"/>
            </a:xfrm>
          </p:grpSpPr>
          <p:sp>
            <p:nvSpPr>
              <p:cNvPr id="386" name="圆角矩形 38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7" name="圆角矩形 38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8" name="组合 387"/>
            <p:cNvGrpSpPr/>
            <p:nvPr/>
          </p:nvGrpSpPr>
          <p:grpSpPr>
            <a:xfrm>
              <a:off x="14388" y="3128"/>
              <a:ext cx="984" cy="4364"/>
              <a:chOff x="10275" y="5263"/>
              <a:chExt cx="984" cy="4364"/>
            </a:xfrm>
          </p:grpSpPr>
          <p:sp>
            <p:nvSpPr>
              <p:cNvPr id="389" name="圆角矩形 388"/>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0" name="圆角矩形 389"/>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1" name="圆角矩形 390"/>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2" name="圆角矩形 391"/>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3" name="圆角矩形 392"/>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4" name="圆角矩形 393"/>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5" name="圆角矩形 394"/>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6" name="圆角矩形 395"/>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7" name="圆角矩形 396"/>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8" name="组合 397"/>
            <p:cNvGrpSpPr/>
            <p:nvPr/>
          </p:nvGrpSpPr>
          <p:grpSpPr>
            <a:xfrm rot="0">
              <a:off x="15694" y="3067"/>
              <a:ext cx="1088" cy="4540"/>
              <a:chOff x="15213" y="5326"/>
              <a:chExt cx="1088" cy="4540"/>
            </a:xfrm>
          </p:grpSpPr>
          <p:sp>
            <p:nvSpPr>
              <p:cNvPr id="399" name="圆角矩形 398"/>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0" name="圆角矩形 399"/>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1" name="圆角矩形 400"/>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2" name="圆角矩形 401"/>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3" name="圆角矩形 402"/>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4" name="圆角矩形 403"/>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5" name="圆角矩形 404"/>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6" name="圆角矩形 405"/>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7" name="圆角矩形 406"/>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8" name="组合 407"/>
            <p:cNvGrpSpPr/>
            <p:nvPr/>
          </p:nvGrpSpPr>
          <p:grpSpPr>
            <a:xfrm>
              <a:off x="15756" y="3135"/>
              <a:ext cx="984" cy="3306"/>
              <a:chOff x="9065" y="5042"/>
              <a:chExt cx="984" cy="3306"/>
            </a:xfrm>
          </p:grpSpPr>
          <p:sp>
            <p:nvSpPr>
              <p:cNvPr id="409" name="圆角矩形 408"/>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0" name="圆角矩形 409"/>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1" name="圆角矩形 410"/>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2" name="圆角矩形 411"/>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3" name="圆角矩形 412"/>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4" name="圆角矩形 413"/>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5" name="圆角矩形 414"/>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6" name="组合 415"/>
            <p:cNvGrpSpPr/>
            <p:nvPr/>
          </p:nvGrpSpPr>
          <p:grpSpPr>
            <a:xfrm>
              <a:off x="15756" y="6303"/>
              <a:ext cx="984" cy="648"/>
              <a:chOff x="4948" y="7601"/>
              <a:chExt cx="984" cy="648"/>
            </a:xfrm>
          </p:grpSpPr>
          <p:sp>
            <p:nvSpPr>
              <p:cNvPr id="417" name="圆角矩形 41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8" name="圆角矩形 41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9" name="组合 418"/>
            <p:cNvGrpSpPr/>
            <p:nvPr/>
          </p:nvGrpSpPr>
          <p:grpSpPr>
            <a:xfrm>
              <a:off x="15752" y="6822"/>
              <a:ext cx="984" cy="648"/>
              <a:chOff x="4948" y="7601"/>
              <a:chExt cx="984" cy="648"/>
            </a:xfrm>
          </p:grpSpPr>
          <p:sp>
            <p:nvSpPr>
              <p:cNvPr id="420" name="圆角矩形 41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1" name="圆角矩形 42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
        <p:nvSpPr>
          <p:cNvPr id="9" name="右箭头 8"/>
          <p:cNvSpPr/>
          <p:nvPr/>
        </p:nvSpPr>
        <p:spPr>
          <a:xfrm>
            <a:off x="4566920" y="3653790"/>
            <a:ext cx="927100" cy="292100"/>
          </a:xfrm>
          <a:prstGeom prst="rightArrow">
            <a:avLst/>
          </a:prstGeom>
          <a:solidFill>
            <a:schemeClr val="accent3">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文本框 18"/>
          <p:cNvSpPr txBox="1"/>
          <p:nvPr/>
        </p:nvSpPr>
        <p:spPr>
          <a:xfrm>
            <a:off x="1200150" y="5661025"/>
            <a:ext cx="3263265" cy="1076325"/>
          </a:xfrm>
          <a:prstGeom prst="rect">
            <a:avLst/>
          </a:prstGeom>
          <a:noFill/>
        </p:spPr>
        <p:txBody>
          <a:bodyPr wrap="square" rtlCol="0">
            <a:spAutoFit/>
          </a:bodyPr>
          <a:p>
            <a:pPr indent="457200"/>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但是由于各个作业任务的生命周期不同，任务在完成之后释放GPU资源的时机也不同(</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rPr>
              <a:t>小任务时间会更短</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endPar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grpSp>
        <p:nvGrpSpPr>
          <p:cNvPr id="21" name="组合 20"/>
          <p:cNvGrpSpPr/>
          <p:nvPr>
            <p:custDataLst>
              <p:tags r:id="rId20"/>
            </p:custDataLst>
          </p:nvPr>
        </p:nvGrpSpPr>
        <p:grpSpPr>
          <a:xfrm rot="0">
            <a:off x="5659120" y="2453005"/>
            <a:ext cx="2426335" cy="2882900"/>
            <a:chOff x="5298" y="3372"/>
            <a:chExt cx="3821" cy="4540"/>
          </a:xfrm>
        </p:grpSpPr>
        <p:grpSp>
          <p:nvGrpSpPr>
            <p:cNvPr id="22" name="组合 21"/>
            <p:cNvGrpSpPr/>
            <p:nvPr/>
          </p:nvGrpSpPr>
          <p:grpSpPr>
            <a:xfrm>
              <a:off x="6668" y="3372"/>
              <a:ext cx="1088" cy="4540"/>
              <a:chOff x="13809" y="5326"/>
              <a:chExt cx="1088" cy="4540"/>
            </a:xfrm>
          </p:grpSpPr>
          <p:sp>
            <p:nvSpPr>
              <p:cNvPr id="23" name="圆角矩形 22"/>
              <p:cNvSpPr/>
              <p:nvPr>
                <p:custDataLst>
                  <p:tags r:id="rId21"/>
                </p:custDataLst>
              </p:nvPr>
            </p:nvSpPr>
            <p:spPr>
              <a:xfrm>
                <a:off x="13809"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圆角矩形 23"/>
              <p:cNvSpPr/>
              <p:nvPr>
                <p:custDataLst>
                  <p:tags r:id="rId22"/>
                </p:custDataLst>
              </p:nvPr>
            </p:nvSpPr>
            <p:spPr>
              <a:xfrm>
                <a:off x="14020"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圆角矩形 24"/>
              <p:cNvSpPr/>
              <p:nvPr>
                <p:custDataLst>
                  <p:tags r:id="rId23"/>
                </p:custDataLst>
              </p:nvPr>
            </p:nvSpPr>
            <p:spPr>
              <a:xfrm>
                <a:off x="14020"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圆角矩形 25"/>
              <p:cNvSpPr/>
              <p:nvPr>
                <p:custDataLst>
                  <p:tags r:id="rId24"/>
                </p:custDataLst>
              </p:nvPr>
            </p:nvSpPr>
            <p:spPr>
              <a:xfrm>
                <a:off x="14020"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圆角矩形 32"/>
              <p:cNvSpPr/>
              <p:nvPr>
                <p:custDataLst>
                  <p:tags r:id="rId25"/>
                </p:custDataLst>
              </p:nvPr>
            </p:nvSpPr>
            <p:spPr>
              <a:xfrm>
                <a:off x="14020"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圆角矩形 33"/>
              <p:cNvSpPr/>
              <p:nvPr>
                <p:custDataLst>
                  <p:tags r:id="rId26"/>
                </p:custDataLst>
              </p:nvPr>
            </p:nvSpPr>
            <p:spPr>
              <a:xfrm>
                <a:off x="14020"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圆角矩形 34"/>
              <p:cNvSpPr/>
              <p:nvPr>
                <p:custDataLst>
                  <p:tags r:id="rId27"/>
                </p:custDataLst>
              </p:nvPr>
            </p:nvSpPr>
            <p:spPr>
              <a:xfrm>
                <a:off x="14020"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圆角矩形 35"/>
              <p:cNvSpPr/>
              <p:nvPr>
                <p:custDataLst>
                  <p:tags r:id="rId28"/>
                </p:custDataLst>
              </p:nvPr>
            </p:nvSpPr>
            <p:spPr>
              <a:xfrm>
                <a:off x="14020"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圆角矩形 36"/>
              <p:cNvSpPr/>
              <p:nvPr>
                <p:custDataLst>
                  <p:tags r:id="rId29"/>
                </p:custDataLst>
              </p:nvPr>
            </p:nvSpPr>
            <p:spPr>
              <a:xfrm>
                <a:off x="14020"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 name="组合 37"/>
            <p:cNvGrpSpPr/>
            <p:nvPr/>
          </p:nvGrpSpPr>
          <p:grpSpPr>
            <a:xfrm>
              <a:off x="8031" y="3372"/>
              <a:ext cx="1088" cy="4540"/>
              <a:chOff x="15213" y="5326"/>
              <a:chExt cx="1088" cy="4540"/>
            </a:xfrm>
          </p:grpSpPr>
          <p:sp>
            <p:nvSpPr>
              <p:cNvPr id="39" name="圆角矩形 38"/>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圆角矩形 39"/>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圆角矩形 40"/>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圆角矩形 41"/>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 name="圆角矩形 42"/>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圆角矩形 43"/>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圆角矩形 44"/>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圆角矩形 45"/>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圆角矩形 46"/>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 name="组合 47"/>
            <p:cNvGrpSpPr/>
            <p:nvPr/>
          </p:nvGrpSpPr>
          <p:grpSpPr>
            <a:xfrm rot="0">
              <a:off x="5298" y="3372"/>
              <a:ext cx="1088" cy="4540"/>
              <a:chOff x="12405" y="5326"/>
              <a:chExt cx="1088" cy="4540"/>
            </a:xfrm>
          </p:grpSpPr>
          <p:sp>
            <p:nvSpPr>
              <p:cNvPr id="49" name="圆角矩形 48"/>
              <p:cNvSpPr/>
              <p:nvPr>
                <p:custDataLst>
                  <p:tags r:id="rId30"/>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圆角矩形 49"/>
              <p:cNvSpPr/>
              <p:nvPr>
                <p:custDataLst>
                  <p:tags r:id="rId31"/>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圆角矩形 53"/>
              <p:cNvSpPr/>
              <p:nvPr>
                <p:custDataLst>
                  <p:tags r:id="rId32"/>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圆角矩形 63"/>
              <p:cNvSpPr/>
              <p:nvPr>
                <p:custDataLst>
                  <p:tags r:id="rId33"/>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圆角矩形 64"/>
              <p:cNvSpPr/>
              <p:nvPr>
                <p:custDataLst>
                  <p:tags r:id="rId34"/>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圆角矩形 65"/>
              <p:cNvSpPr/>
              <p:nvPr>
                <p:custDataLst>
                  <p:tags r:id="rId35"/>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圆角矩形 66"/>
              <p:cNvSpPr/>
              <p:nvPr>
                <p:custDataLst>
                  <p:tags r:id="rId36"/>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8" name="圆角矩形 67"/>
              <p:cNvSpPr/>
              <p:nvPr>
                <p:custDataLst>
                  <p:tags r:id="rId37"/>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9" name="圆角矩形 68"/>
              <p:cNvSpPr/>
              <p:nvPr>
                <p:custDataLst>
                  <p:tags r:id="rId38"/>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70" name="组合 69"/>
          <p:cNvGrpSpPr/>
          <p:nvPr/>
        </p:nvGrpSpPr>
        <p:grpSpPr>
          <a:xfrm rot="0">
            <a:off x="5695950" y="2494280"/>
            <a:ext cx="624840" cy="2099310"/>
            <a:chOff x="9065" y="5042"/>
            <a:chExt cx="984" cy="3306"/>
          </a:xfrm>
        </p:grpSpPr>
        <p:sp>
          <p:nvSpPr>
            <p:cNvPr id="71" name="圆角矩形 70"/>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2" name="圆角矩形 71"/>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3" name="圆角矩形 72"/>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4" name="圆角矩形 73"/>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5" name="圆角矩形 74"/>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6" name="圆角矩形 75"/>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7" name="圆角矩形 76"/>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8" name="组合 77"/>
          <p:cNvGrpSpPr/>
          <p:nvPr/>
        </p:nvGrpSpPr>
        <p:grpSpPr>
          <a:xfrm rot="0">
            <a:off x="5693410" y="4518025"/>
            <a:ext cx="624840" cy="767080"/>
            <a:chOff x="8971" y="5004"/>
            <a:chExt cx="984" cy="1208"/>
          </a:xfrm>
        </p:grpSpPr>
        <p:sp>
          <p:nvSpPr>
            <p:cNvPr id="79" name="圆角矩形 7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0" name="圆角矩形 7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1" name="圆角矩形 8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2" name="组合 81"/>
          <p:cNvGrpSpPr/>
          <p:nvPr/>
        </p:nvGrpSpPr>
        <p:grpSpPr>
          <a:xfrm rot="0">
            <a:off x="6565900" y="2493010"/>
            <a:ext cx="624840" cy="1430020"/>
            <a:chOff x="9031" y="5192"/>
            <a:chExt cx="984" cy="2252"/>
          </a:xfrm>
        </p:grpSpPr>
        <p:sp>
          <p:nvSpPr>
            <p:cNvPr id="83" name="圆角矩形 82"/>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圆角矩形 83"/>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圆角矩形 84"/>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圆角矩形 85"/>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圆角矩形 86"/>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8" name="组合 87"/>
          <p:cNvGrpSpPr/>
          <p:nvPr/>
        </p:nvGrpSpPr>
        <p:grpSpPr>
          <a:xfrm rot="0">
            <a:off x="6565900" y="3851275"/>
            <a:ext cx="624840" cy="767080"/>
            <a:chOff x="8971" y="5004"/>
            <a:chExt cx="984" cy="1208"/>
          </a:xfrm>
        </p:grpSpPr>
        <p:sp>
          <p:nvSpPr>
            <p:cNvPr id="89" name="圆角矩形 8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圆角矩形 8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1" name="圆角矩形 9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2" name="组合 91"/>
          <p:cNvGrpSpPr/>
          <p:nvPr/>
        </p:nvGrpSpPr>
        <p:grpSpPr>
          <a:xfrm rot="0">
            <a:off x="6565900" y="4497705"/>
            <a:ext cx="624840" cy="411480"/>
            <a:chOff x="4948" y="7601"/>
            <a:chExt cx="984" cy="648"/>
          </a:xfrm>
        </p:grpSpPr>
        <p:sp>
          <p:nvSpPr>
            <p:cNvPr id="93" name="圆角矩形 9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圆角矩形 9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5" name="组合 94"/>
          <p:cNvGrpSpPr/>
          <p:nvPr/>
        </p:nvGrpSpPr>
        <p:grpSpPr>
          <a:xfrm rot="0">
            <a:off x="6565900" y="4838065"/>
            <a:ext cx="624840" cy="411480"/>
            <a:chOff x="4948" y="7601"/>
            <a:chExt cx="984" cy="648"/>
          </a:xfrm>
        </p:grpSpPr>
        <p:sp>
          <p:nvSpPr>
            <p:cNvPr id="96" name="圆角矩形 9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7" name="圆角矩形 9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8" name="组合 97"/>
          <p:cNvGrpSpPr/>
          <p:nvPr/>
        </p:nvGrpSpPr>
        <p:grpSpPr>
          <a:xfrm rot="0">
            <a:off x="7431405" y="2489200"/>
            <a:ext cx="624840" cy="2771140"/>
            <a:chOff x="10275" y="5263"/>
            <a:chExt cx="984" cy="4364"/>
          </a:xfrm>
        </p:grpSpPr>
        <p:sp>
          <p:nvSpPr>
            <p:cNvPr id="99" name="圆角矩形 98"/>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圆角矩形 99"/>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1" name="圆角矩形 100"/>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2" name="圆角矩形 101"/>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圆角矩形 102"/>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圆角矩形 103"/>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圆角矩形 104"/>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6" name="圆角矩形 105"/>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7" name="圆角矩形 106"/>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08" name="组合 107"/>
          <p:cNvGrpSpPr/>
          <p:nvPr/>
        </p:nvGrpSpPr>
        <p:grpSpPr>
          <a:xfrm rot="0">
            <a:off x="8260715" y="2450465"/>
            <a:ext cx="690880" cy="2882900"/>
            <a:chOff x="15213" y="5326"/>
            <a:chExt cx="1088" cy="4540"/>
          </a:xfrm>
        </p:grpSpPr>
        <p:sp>
          <p:nvSpPr>
            <p:cNvPr id="109" name="圆角矩形 108"/>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0" name="圆角矩形 109"/>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1" name="圆角矩形 110"/>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2" name="圆角矩形 111"/>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3" name="圆角矩形 112"/>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4" name="圆角矩形 113"/>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5" name="圆角矩形 114"/>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6" name="圆角矩形 115"/>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7" name="圆角矩形 116"/>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8" name="组合 117"/>
          <p:cNvGrpSpPr/>
          <p:nvPr/>
        </p:nvGrpSpPr>
        <p:grpSpPr>
          <a:xfrm rot="0">
            <a:off x="8300085" y="2493645"/>
            <a:ext cx="624840" cy="2099310"/>
            <a:chOff x="9065" y="5042"/>
            <a:chExt cx="984" cy="3306"/>
          </a:xfrm>
        </p:grpSpPr>
        <p:sp>
          <p:nvSpPr>
            <p:cNvPr id="119" name="圆角矩形 118"/>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0" name="圆角矩形 119"/>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1" name="圆角矩形 120"/>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2" name="圆角矩形 121"/>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3" name="圆角矩形 122"/>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4" name="圆角矩形 123"/>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5" name="圆角矩形 124"/>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6" name="组合 125"/>
          <p:cNvGrpSpPr/>
          <p:nvPr/>
        </p:nvGrpSpPr>
        <p:grpSpPr>
          <a:xfrm rot="0">
            <a:off x="8300085" y="4505325"/>
            <a:ext cx="624840" cy="411480"/>
            <a:chOff x="4948" y="7601"/>
            <a:chExt cx="984" cy="648"/>
          </a:xfrm>
        </p:grpSpPr>
        <p:sp>
          <p:nvSpPr>
            <p:cNvPr id="127" name="圆角矩形 12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8" name="圆角矩形 12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9" name="组合 128"/>
          <p:cNvGrpSpPr/>
          <p:nvPr/>
        </p:nvGrpSpPr>
        <p:grpSpPr>
          <a:xfrm rot="0">
            <a:off x="8297545" y="4834890"/>
            <a:ext cx="624840" cy="411480"/>
            <a:chOff x="4948" y="7601"/>
            <a:chExt cx="984" cy="648"/>
          </a:xfrm>
        </p:grpSpPr>
        <p:sp>
          <p:nvSpPr>
            <p:cNvPr id="130" name="圆角矩形 12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1" name="圆角矩形 13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4" name="组合 493"/>
          <p:cNvGrpSpPr/>
          <p:nvPr/>
        </p:nvGrpSpPr>
        <p:grpSpPr>
          <a:xfrm>
            <a:off x="9779635" y="2602230"/>
            <a:ext cx="624840" cy="767080"/>
            <a:chOff x="8971" y="5004"/>
            <a:chExt cx="984" cy="1208"/>
          </a:xfrm>
        </p:grpSpPr>
        <p:sp>
          <p:nvSpPr>
            <p:cNvPr id="495" name="圆角矩形 49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6" name="圆角矩形 49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7" name="圆角矩形 49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8" name="组合 497"/>
          <p:cNvGrpSpPr/>
          <p:nvPr/>
        </p:nvGrpSpPr>
        <p:grpSpPr>
          <a:xfrm>
            <a:off x="8300720" y="4515485"/>
            <a:ext cx="624840" cy="767080"/>
            <a:chOff x="8971" y="5004"/>
            <a:chExt cx="984" cy="1208"/>
          </a:xfrm>
        </p:grpSpPr>
        <p:sp>
          <p:nvSpPr>
            <p:cNvPr id="499" name="圆角矩形 49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0" name="圆角矩形 49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1" name="圆角矩形 50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02" name="组合 501"/>
          <p:cNvGrpSpPr/>
          <p:nvPr/>
        </p:nvGrpSpPr>
        <p:grpSpPr>
          <a:xfrm>
            <a:off x="10722610" y="2522220"/>
            <a:ext cx="624840" cy="1430020"/>
            <a:chOff x="9031" y="5192"/>
            <a:chExt cx="984" cy="2252"/>
          </a:xfrm>
        </p:grpSpPr>
        <p:sp>
          <p:nvSpPr>
            <p:cNvPr id="503" name="圆角矩形 502"/>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4" name="圆角矩形 503"/>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5" name="圆角矩形 504"/>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6" name="圆角矩形 505"/>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7" name="圆角矩形 506"/>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08" name="文本框 507"/>
          <p:cNvSpPr txBox="1"/>
          <p:nvPr/>
        </p:nvSpPr>
        <p:spPr>
          <a:xfrm>
            <a:off x="5494020" y="5661025"/>
            <a:ext cx="4064000" cy="1076325"/>
          </a:xfrm>
          <a:prstGeom prst="rect">
            <a:avLst/>
          </a:prstGeom>
          <a:noFill/>
        </p:spPr>
        <p:txBody>
          <a:bodyPr wrap="square" rtlCol="0">
            <a:spAutoFit/>
          </a:bodyPr>
          <a:p>
            <a:pPr indent="457200"/>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释放的GPU资源总数是足够的，但是分散在各个节点中，使得不存在足够满足作业任务资源要求的</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rPr>
              <a:t>单个节点</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rPr>
              <a:t>增加了任务的等待时间</a:t>
            </a:r>
            <a:endPar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endParaRPr>
          </a:p>
        </p:txBody>
      </p:sp>
      <p:sp>
        <p:nvSpPr>
          <p:cNvPr id="510" name="右箭头 509"/>
          <p:cNvSpPr/>
          <p:nvPr/>
        </p:nvSpPr>
        <p:spPr>
          <a:xfrm>
            <a:off x="-29210" y="3615690"/>
            <a:ext cx="927100" cy="292100"/>
          </a:xfrm>
          <a:prstGeom prst="rightArrow">
            <a:avLst/>
          </a:prstGeom>
          <a:solidFill>
            <a:schemeClr val="accent3">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11" name="组合 510"/>
          <p:cNvGrpSpPr/>
          <p:nvPr/>
        </p:nvGrpSpPr>
        <p:grpSpPr>
          <a:xfrm>
            <a:off x="1661795" y="333692"/>
            <a:ext cx="8591550" cy="1737148"/>
            <a:chOff x="684" y="3127"/>
            <a:chExt cx="14922" cy="6819"/>
          </a:xfrm>
        </p:grpSpPr>
        <p:cxnSp>
          <p:nvCxnSpPr>
            <p:cNvPr id="512" name="直接箭头连接符 511"/>
            <p:cNvCxnSpPr/>
            <p:nvPr/>
          </p:nvCxnSpPr>
          <p:spPr>
            <a:xfrm>
              <a:off x="1052" y="7499"/>
              <a:ext cx="13804" cy="0"/>
            </a:xfrm>
            <a:prstGeom prst="straightConnector1">
              <a:avLst/>
            </a:prstGeom>
            <a:ln w="31750" cap="rnd">
              <a:solidFill>
                <a:schemeClr val="accent1">
                  <a:lumMod val="60000"/>
                  <a:lumOff val="40000"/>
                </a:schemeClr>
              </a:solidFill>
              <a:round/>
              <a:tailEnd type="arrow" w="med" len="med"/>
            </a:ln>
          </p:spPr>
          <p:style>
            <a:lnRef idx="0">
              <a:srgbClr val="FFFFFF"/>
            </a:lnRef>
            <a:fillRef idx="0">
              <a:srgbClr val="FFFFFF"/>
            </a:fillRef>
            <a:effectRef idx="0">
              <a:srgbClr val="FFFFFF"/>
            </a:effectRef>
            <a:fontRef idx="minor">
              <a:schemeClr val="tx1"/>
            </a:fontRef>
          </p:style>
        </p:cxnSp>
        <p:cxnSp>
          <p:nvCxnSpPr>
            <p:cNvPr id="513" name="直接连接符 512"/>
            <p:cNvCxnSpPr/>
            <p:nvPr/>
          </p:nvCxnSpPr>
          <p:spPr>
            <a:xfrm flipV="1">
              <a:off x="2515" y="6778"/>
              <a:ext cx="20" cy="1420"/>
            </a:xfrm>
            <a:prstGeom prst="line">
              <a:avLst/>
            </a:prstGeom>
            <a:ln w="41275" cap="rnd">
              <a:solidFill>
                <a:schemeClr val="accent1">
                  <a:lumMod val="60000"/>
                  <a:lumOff val="40000"/>
                </a:schemeClr>
              </a:solidFill>
              <a:round/>
            </a:ln>
          </p:spPr>
          <p:style>
            <a:lnRef idx="0">
              <a:srgbClr val="FFFFFF"/>
            </a:lnRef>
            <a:fillRef idx="0">
              <a:srgbClr val="FFFFFF"/>
            </a:fillRef>
            <a:effectRef idx="0">
              <a:srgbClr val="FFFFFF"/>
            </a:effectRef>
            <a:fontRef idx="minor">
              <a:schemeClr val="tx1"/>
            </a:fontRef>
          </p:style>
        </p:cxnSp>
        <p:sp>
          <p:nvSpPr>
            <p:cNvPr id="514" name="文本框 513"/>
            <p:cNvSpPr txBox="1"/>
            <p:nvPr/>
          </p:nvSpPr>
          <p:spPr>
            <a:xfrm>
              <a:off x="684" y="8381"/>
              <a:ext cx="4624" cy="1565"/>
            </a:xfrm>
            <a:prstGeom prst="rect">
              <a:avLst/>
            </a:prstGeom>
            <a:noFill/>
          </p:spPr>
          <p:txBody>
            <a:bodyPr wrap="square" rtlCol="0">
              <a:spAutoFit/>
            </a:bodyPr>
            <a:p>
              <a:pPr algn="ct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C</a:t>
              </a:r>
              <a:r>
                <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reate/</a:t>
              </a: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S</a:t>
              </a:r>
              <a:r>
                <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ubmmit</a:t>
              </a: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 Time</a:t>
              </a:r>
              <a:endPar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cxnSp>
          <p:nvCxnSpPr>
            <p:cNvPr id="515" name="直接连接符 514"/>
            <p:cNvCxnSpPr/>
            <p:nvPr/>
          </p:nvCxnSpPr>
          <p:spPr>
            <a:xfrm flipV="1">
              <a:off x="7955" y="6724"/>
              <a:ext cx="20" cy="1420"/>
            </a:xfrm>
            <a:prstGeom prst="line">
              <a:avLst/>
            </a:prstGeom>
            <a:ln w="41275">
              <a:solidFill>
                <a:schemeClr val="accent1">
                  <a:lumMod val="60000"/>
                  <a:lumOff val="40000"/>
                </a:schemeClr>
              </a:solidFill>
            </a:ln>
          </p:spPr>
          <p:style>
            <a:lnRef idx="2">
              <a:schemeClr val="accent1"/>
            </a:lnRef>
            <a:fillRef idx="0">
              <a:srgbClr val="FFFFFF"/>
            </a:fillRef>
            <a:effectRef idx="0">
              <a:srgbClr val="FFFFFF"/>
            </a:effectRef>
            <a:fontRef idx="minor">
              <a:schemeClr val="tx1"/>
            </a:fontRef>
          </p:style>
        </p:cxnSp>
        <p:sp>
          <p:nvSpPr>
            <p:cNvPr id="516" name="文本框 515"/>
            <p:cNvSpPr txBox="1"/>
            <p:nvPr/>
          </p:nvSpPr>
          <p:spPr>
            <a:xfrm>
              <a:off x="5655" y="8381"/>
              <a:ext cx="4620" cy="1565"/>
            </a:xfrm>
            <a:prstGeom prst="rect">
              <a:avLst/>
            </a:prstGeom>
            <a:noFill/>
          </p:spPr>
          <p:txBody>
            <a:bodyPr wrap="square" rtlCol="0">
              <a:spAutoFit/>
            </a:bodyPr>
            <a:p>
              <a:pPr algn="ct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Training Start Time</a:t>
              </a:r>
              <a:endPar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cxnSp>
          <p:nvCxnSpPr>
            <p:cNvPr id="517" name="直接连接符 516"/>
            <p:cNvCxnSpPr/>
            <p:nvPr/>
          </p:nvCxnSpPr>
          <p:spPr>
            <a:xfrm flipV="1">
              <a:off x="12875" y="6778"/>
              <a:ext cx="20" cy="1420"/>
            </a:xfrm>
            <a:prstGeom prst="line">
              <a:avLst/>
            </a:prstGeom>
            <a:ln w="41275">
              <a:solidFill>
                <a:schemeClr val="accent1">
                  <a:lumMod val="60000"/>
                  <a:lumOff val="40000"/>
                </a:schemeClr>
              </a:solidFill>
            </a:ln>
          </p:spPr>
          <p:style>
            <a:lnRef idx="2">
              <a:schemeClr val="accent1"/>
            </a:lnRef>
            <a:fillRef idx="0">
              <a:srgbClr val="FFFFFF"/>
            </a:fillRef>
            <a:effectRef idx="0">
              <a:srgbClr val="FFFFFF"/>
            </a:effectRef>
            <a:fontRef idx="minor">
              <a:schemeClr val="tx1"/>
            </a:fontRef>
          </p:style>
        </p:cxnSp>
        <p:sp>
          <p:nvSpPr>
            <p:cNvPr id="518" name="文本框 517"/>
            <p:cNvSpPr txBox="1"/>
            <p:nvPr/>
          </p:nvSpPr>
          <p:spPr>
            <a:xfrm>
              <a:off x="10095" y="8322"/>
              <a:ext cx="5511" cy="1565"/>
            </a:xfrm>
            <a:prstGeom prst="rect">
              <a:avLst/>
            </a:prstGeom>
            <a:noFill/>
          </p:spPr>
          <p:txBody>
            <a:bodyPr wrap="square" rtlCol="0">
              <a:spAutoFit/>
            </a:bodyPr>
            <a:p>
              <a:pPr algn="ct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Training End Time</a:t>
              </a:r>
              <a:endPar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519" name="左大括号 518"/>
            <p:cNvSpPr/>
            <p:nvPr/>
          </p:nvSpPr>
          <p:spPr>
            <a:xfrm rot="5400000" flipV="1">
              <a:off x="4805" y="2874"/>
              <a:ext cx="860" cy="5440"/>
            </a:xfrm>
            <a:prstGeom prst="leftBrace">
              <a:avLst/>
            </a:prstGeom>
            <a:ln w="41275">
              <a:solidFill>
                <a:srgbClr val="FF5B5B"/>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20" name="文本框 519"/>
            <p:cNvSpPr txBox="1"/>
            <p:nvPr/>
          </p:nvSpPr>
          <p:spPr>
            <a:xfrm>
              <a:off x="4176" y="3127"/>
              <a:ext cx="6400" cy="1565"/>
            </a:xfrm>
            <a:prstGeom prst="rect">
              <a:avLst/>
            </a:prstGeom>
            <a:noFill/>
          </p:spPr>
          <p:txBody>
            <a:bodyPr wrap="square" rtlCol="0">
              <a:spAutoFit/>
            </a:bodyPr>
            <a:p>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Queue Time</a:t>
              </a:r>
              <a:endPar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521" name="左大括号 520"/>
            <p:cNvSpPr/>
            <p:nvPr/>
          </p:nvSpPr>
          <p:spPr>
            <a:xfrm rot="5400000" flipV="1">
              <a:off x="10006" y="3134"/>
              <a:ext cx="860" cy="4921"/>
            </a:xfrm>
            <a:prstGeom prst="leftBrace">
              <a:avLst/>
            </a:prstGeom>
            <a:ln w="41275">
              <a:solidFill>
                <a:srgbClr val="FF5B5B"/>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22" name="文本框 521"/>
            <p:cNvSpPr txBox="1"/>
            <p:nvPr/>
          </p:nvSpPr>
          <p:spPr>
            <a:xfrm>
              <a:off x="8970" y="3269"/>
              <a:ext cx="6400" cy="1565"/>
            </a:xfrm>
            <a:prstGeom prst="rect">
              <a:avLst/>
            </a:prstGeom>
            <a:noFill/>
          </p:spPr>
          <p:txBody>
            <a:bodyPr wrap="square" rtlCol="0">
              <a:spAutoFit/>
            </a:bodyPr>
            <a:p>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Duration Time</a:t>
              </a:r>
              <a:endParaRPr lang="en-US" altLang="zh-CN"/>
            </a:p>
          </p:txBody>
        </p:sp>
      </p:grpSp>
      <p:sp>
        <p:nvSpPr>
          <p:cNvPr id="531" name="文本框 530"/>
          <p:cNvSpPr txBox="1"/>
          <p:nvPr/>
        </p:nvSpPr>
        <p:spPr>
          <a:xfrm>
            <a:off x="9876790" y="4627245"/>
            <a:ext cx="1762760" cy="1938020"/>
          </a:xfrm>
          <a:prstGeom prst="rect">
            <a:avLst/>
          </a:prstGeom>
          <a:noFill/>
        </p:spPr>
        <p:txBody>
          <a:bodyPr wrap="square" rtlCol="0">
            <a:spAutoFit/>
          </a:bodyPr>
          <a:p>
            <a:r>
              <a:rPr lang="zh-CN" altLang="en-US" sz="2400" b="1" kern="0" noProof="0" dirty="0">
                <a:ln w="0">
                  <a:noFill/>
                </a:ln>
                <a:solidFill>
                  <a:srgbClr val="FF5B5B"/>
                </a:solidFill>
                <a:effectLst/>
                <a:uLnTx/>
                <a:uFillTx/>
                <a:latin typeface="思源宋体 CN Heavy" panose="02020900000000000000" pitchFamily="18" charset="-122"/>
                <a:ea typeface="思源宋体 CN Heavy" panose="02020900000000000000" pitchFamily="18" charset="-122"/>
              </a:rPr>
              <a:t>目标：新的调度方法以减少Queue Time以及集群</a:t>
            </a:r>
            <a:r>
              <a:rPr lang="zh-CN" altLang="en-US" sz="2400" b="1" kern="0" noProof="0" dirty="0">
                <a:ln w="0">
                  <a:noFill/>
                </a:ln>
                <a:solidFill>
                  <a:srgbClr val="FF5B5B"/>
                </a:solidFill>
                <a:effectLst/>
                <a:uLnTx/>
                <a:uFillTx/>
                <a:latin typeface="思源宋体 CN Heavy" panose="02020900000000000000" pitchFamily="18" charset="-122"/>
                <a:ea typeface="思源宋体 CN Heavy" panose="02020900000000000000" pitchFamily="18" charset="-122"/>
              </a:rPr>
              <a:t>的碎片</a:t>
            </a:r>
            <a:r>
              <a:rPr lang="zh-CN" altLang="en-US" sz="2400" b="1" kern="0" noProof="0" dirty="0">
                <a:ln w="0">
                  <a:noFill/>
                </a:ln>
                <a:solidFill>
                  <a:srgbClr val="FF5B5B"/>
                </a:solidFill>
                <a:effectLst/>
                <a:uLnTx/>
                <a:uFillTx/>
                <a:latin typeface="思源宋体 CN Heavy" panose="02020900000000000000" pitchFamily="18" charset="-122"/>
                <a:ea typeface="思源宋体 CN Heavy" panose="02020900000000000000" pitchFamily="18" charset="-122"/>
              </a:rPr>
              <a:t>率</a:t>
            </a:r>
            <a:endParaRPr lang="zh-CN" altLang="en-US" sz="2400" b="1" kern="0" noProof="0" dirty="0">
              <a:ln w="0">
                <a:noFill/>
              </a:ln>
              <a:solidFill>
                <a:srgbClr val="FF5B5B"/>
              </a:solidFill>
              <a:effectLst/>
              <a:uLnTx/>
              <a:uFillTx/>
              <a:latin typeface="思源宋体 CN Heavy" panose="02020900000000000000" pitchFamily="18" charset="-122"/>
              <a:ea typeface="思源宋体 CN Heavy" panose="02020900000000000000" pitchFamily="18" charset="-122"/>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5"/>
                                        </p:tgtEl>
                                      </p:cBhvr>
                                    </p:animEffect>
                                    <p:set>
                                      <p:cBhvr>
                                        <p:cTn id="7" dur="1" fill="hold">
                                          <p:stCondLst>
                                            <p:cond delay="499"/>
                                          </p:stCondLst>
                                        </p:cTn>
                                        <p:tgtEl>
                                          <p:spTgt spid="95"/>
                                        </p:tgtEl>
                                        <p:attrNameLst>
                                          <p:attrName>style.visibility</p:attrName>
                                        </p:attrNameLst>
                                      </p:cBhvr>
                                      <p:to>
                                        <p:strVal val="hidden"/>
                                      </p:to>
                                    </p:set>
                                  </p:childTnLst>
                                </p:cTn>
                              </p:par>
                            </p:childTnLst>
                          </p:cTn>
                        </p:par>
                        <p:par>
                          <p:cTn id="8" fill="hold">
                            <p:stCondLst>
                              <p:cond delay="500"/>
                            </p:stCondLst>
                            <p:childTnLst>
                              <p:par>
                                <p:cTn id="9" presetID="3" presetClass="exit" presetSubtype="10" fill="hold" nodeType="afterEffect">
                                  <p:stCondLst>
                                    <p:cond delay="0"/>
                                  </p:stCondLst>
                                  <p:childTnLst>
                                    <p:animEffect transition="out" filter="blinds(horizontal)">
                                      <p:cBhvr>
                                        <p:cTn id="10" dur="500"/>
                                        <p:tgtEl>
                                          <p:spTgt spid="129"/>
                                        </p:tgtEl>
                                      </p:cBhvr>
                                    </p:animEffect>
                                    <p:set>
                                      <p:cBhvr>
                                        <p:cTn id="11" dur="1" fill="hold">
                                          <p:stCondLst>
                                            <p:cond delay="499"/>
                                          </p:stCondLst>
                                        </p:cTn>
                                        <p:tgtEl>
                                          <p:spTgt spid="129"/>
                                        </p:tgtEl>
                                        <p:attrNameLst>
                                          <p:attrName>style.visibility</p:attrName>
                                        </p:attrNameLst>
                                      </p:cBhvr>
                                      <p:to>
                                        <p:strVal val="hidden"/>
                                      </p:to>
                                    </p:se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494"/>
                                        </p:tgtEl>
                                        <p:attrNameLst>
                                          <p:attrName>style.visibility</p:attrName>
                                        </p:attrNameLst>
                                      </p:cBhvr>
                                      <p:to>
                                        <p:strVal val="visible"/>
                                      </p:to>
                                    </p:set>
                                    <p:anim calcmode="lin" valueType="num">
                                      <p:cBhvr additive="base">
                                        <p:cTn id="15" dur="500" fill="hold"/>
                                        <p:tgtEl>
                                          <p:spTgt spid="494"/>
                                        </p:tgtEl>
                                        <p:attrNameLst>
                                          <p:attrName>ppt_x</p:attrName>
                                        </p:attrNameLst>
                                      </p:cBhvr>
                                      <p:tavLst>
                                        <p:tav tm="0">
                                          <p:val>
                                            <p:strVal val="1+#ppt_w/2"/>
                                          </p:val>
                                        </p:tav>
                                        <p:tav tm="100000">
                                          <p:val>
                                            <p:strVal val="#ppt_x"/>
                                          </p:val>
                                        </p:tav>
                                      </p:tavLst>
                                    </p:anim>
                                    <p:anim calcmode="lin" valueType="num">
                                      <p:cBhvr additive="base">
                                        <p:cTn id="16" dur="500" fill="hold"/>
                                        <p:tgtEl>
                                          <p:spTgt spid="49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126"/>
                                        </p:tgtEl>
                                      </p:cBhvr>
                                    </p:animEffect>
                                    <p:set>
                                      <p:cBhvr>
                                        <p:cTn id="21" dur="1" fill="hold">
                                          <p:stCondLst>
                                            <p:cond delay="499"/>
                                          </p:stCondLst>
                                        </p:cTn>
                                        <p:tgtEl>
                                          <p:spTgt spid="1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nodeType="clickEffect">
                                  <p:stCondLst>
                                    <p:cond delay="0"/>
                                  </p:stCondLst>
                                  <p:childTnLst>
                                    <p:animEffect transition="out" filter="blinds(horizontal)">
                                      <p:cBhvr>
                                        <p:cTn id="25" dur="500"/>
                                        <p:tgtEl>
                                          <p:spTgt spid="494"/>
                                        </p:tgtEl>
                                      </p:cBhvr>
                                    </p:animEffect>
                                    <p:set>
                                      <p:cBhvr>
                                        <p:cTn id="26" dur="1" fill="hold">
                                          <p:stCondLst>
                                            <p:cond delay="499"/>
                                          </p:stCondLst>
                                        </p:cTn>
                                        <p:tgtEl>
                                          <p:spTgt spid="494"/>
                                        </p:tgtEl>
                                        <p:attrNameLst>
                                          <p:attrName>style.visibility</p:attrName>
                                        </p:attrNameLst>
                                      </p:cBhvr>
                                      <p:to>
                                        <p:strVal val="hidden"/>
                                      </p:to>
                                    </p:se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498"/>
                                        </p:tgtEl>
                                        <p:attrNameLst>
                                          <p:attrName>style.visibility</p:attrName>
                                        </p:attrNameLst>
                                      </p:cBhvr>
                                      <p:to>
                                        <p:strVal val="visible"/>
                                      </p:to>
                                    </p:set>
                                    <p:animEffect transition="in" filter="blinds(horizontal)">
                                      <p:cBhvr>
                                        <p:cTn id="30" dur="500"/>
                                        <p:tgtEl>
                                          <p:spTgt spid="49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92"/>
                                        </p:tgtEl>
                                      </p:cBhvr>
                                    </p:animEffect>
                                    <p:set>
                                      <p:cBhvr>
                                        <p:cTn id="35" dur="1" fill="hold">
                                          <p:stCondLst>
                                            <p:cond delay="499"/>
                                          </p:stCondLst>
                                        </p:cTn>
                                        <p:tgtEl>
                                          <p:spTgt spid="92"/>
                                        </p:tgtEl>
                                        <p:attrNameLst>
                                          <p:attrName>style.visibility</p:attrName>
                                        </p:attrNameLst>
                                      </p:cBhvr>
                                      <p:to>
                                        <p:strVal val="hidden"/>
                                      </p:to>
                                    </p:set>
                                  </p:childTnLst>
                                </p:cTn>
                              </p:par>
                            </p:childTnLst>
                          </p:cTn>
                        </p:par>
                        <p:par>
                          <p:cTn id="36" fill="hold">
                            <p:stCondLst>
                              <p:cond delay="500"/>
                            </p:stCondLst>
                            <p:childTnLst>
                              <p:par>
                                <p:cTn id="37" presetID="3" presetClass="exit" presetSubtype="10" fill="hold" nodeType="afterEffect">
                                  <p:stCondLst>
                                    <p:cond delay="0"/>
                                  </p:stCondLst>
                                  <p:childTnLst>
                                    <p:animEffect transition="out" filter="blinds(horizontal)">
                                      <p:cBhvr>
                                        <p:cTn id="38" dur="500"/>
                                        <p:tgtEl>
                                          <p:spTgt spid="498"/>
                                        </p:tgtEl>
                                      </p:cBhvr>
                                    </p:animEffect>
                                    <p:set>
                                      <p:cBhvr>
                                        <p:cTn id="39" dur="1" fill="hold">
                                          <p:stCondLst>
                                            <p:cond delay="499"/>
                                          </p:stCondLst>
                                        </p:cTn>
                                        <p:tgtEl>
                                          <p:spTgt spid="498"/>
                                        </p:tgtEl>
                                        <p:attrNameLst>
                                          <p:attrName>style.visibility</p:attrName>
                                        </p:attrNameLst>
                                      </p:cBhvr>
                                      <p:to>
                                        <p:strVal val="hidden"/>
                                      </p:to>
                                    </p:set>
                                  </p:childTnLst>
                                </p:cTn>
                              </p:par>
                            </p:childTnLst>
                          </p:cTn>
                        </p:par>
                        <p:par>
                          <p:cTn id="40" fill="hold">
                            <p:stCondLst>
                              <p:cond delay="1000"/>
                            </p:stCondLst>
                            <p:childTnLst>
                              <p:par>
                                <p:cTn id="41" presetID="2" presetClass="entr" presetSubtype="2" fill="hold" nodeType="afterEffect">
                                  <p:stCondLst>
                                    <p:cond delay="0"/>
                                  </p:stCondLst>
                                  <p:childTnLst>
                                    <p:set>
                                      <p:cBhvr>
                                        <p:cTn id="42" dur="1" fill="hold">
                                          <p:stCondLst>
                                            <p:cond delay="0"/>
                                          </p:stCondLst>
                                        </p:cTn>
                                        <p:tgtEl>
                                          <p:spTgt spid="502"/>
                                        </p:tgtEl>
                                        <p:attrNameLst>
                                          <p:attrName>style.visibility</p:attrName>
                                        </p:attrNameLst>
                                      </p:cBhvr>
                                      <p:to>
                                        <p:strVal val="visible"/>
                                      </p:to>
                                    </p:set>
                                    <p:anim calcmode="lin" valueType="num">
                                      <p:cBhvr additive="base">
                                        <p:cTn id="43" dur="500" fill="hold"/>
                                        <p:tgtEl>
                                          <p:spTgt spid="502"/>
                                        </p:tgtEl>
                                        <p:attrNameLst>
                                          <p:attrName>ppt_x</p:attrName>
                                        </p:attrNameLst>
                                      </p:cBhvr>
                                      <p:tavLst>
                                        <p:tav tm="0">
                                          <p:val>
                                            <p:strVal val="1+#ppt_w/2"/>
                                          </p:val>
                                        </p:tav>
                                        <p:tav tm="100000">
                                          <p:val>
                                            <p:strVal val="#ppt_x"/>
                                          </p:val>
                                        </p:tav>
                                      </p:tavLst>
                                    </p:anim>
                                    <p:anim calcmode="lin" valueType="num">
                                      <p:cBhvr additive="base">
                                        <p:cTn id="44" dur="500" fill="hold"/>
                                        <p:tgtEl>
                                          <p:spTgt spid="50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31"/>
                                        </p:tgtEl>
                                        <p:attrNameLst>
                                          <p:attrName>style.visibility</p:attrName>
                                        </p:attrNameLst>
                                      </p:cBhvr>
                                      <p:to>
                                        <p:strVal val="visible"/>
                                      </p:to>
                                    </p:set>
                                    <p:animEffect transition="in" filter="blinds(horizontal)">
                                      <p:cBhvr>
                                        <p:cTn id="49" dur="500"/>
                                        <p:tgtEl>
                                          <p:spTgt spid="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pic>
        <p:nvPicPr>
          <p:cNvPr id="32" name="图片 31"/>
          <p:cNvPicPr>
            <a:picLocks noChangeAspect="1"/>
          </p:cNvPicPr>
          <p:nvPr/>
        </p:nvPicPr>
        <p:blipFill>
          <a:blip r:embed="rId1"/>
          <a:stretch>
            <a:fillRect/>
          </a:stretch>
        </p:blipFill>
        <p:spPr>
          <a:xfrm>
            <a:off x="6571615" y="1596390"/>
            <a:ext cx="5490845" cy="2582545"/>
          </a:xfrm>
          <a:prstGeom prst="rect">
            <a:avLst/>
          </a:prstGeom>
        </p:spPr>
      </p:pic>
      <p:sp>
        <p:nvSpPr>
          <p:cNvPr id="33" name="文本框 32"/>
          <p:cNvSpPr txBox="1"/>
          <p:nvPr/>
        </p:nvSpPr>
        <p:spPr>
          <a:xfrm>
            <a:off x="7364730" y="4560570"/>
            <a:ext cx="2009140" cy="368300"/>
          </a:xfrm>
          <a:prstGeom prst="rect">
            <a:avLst/>
          </a:prstGeom>
          <a:noFill/>
        </p:spPr>
        <p:txBody>
          <a:bodyPr wrap="square" rtlCol="0">
            <a:spAutoFit/>
          </a:bodyPr>
          <a:p>
            <a:pPr algn="l">
              <a:buClrTx/>
              <a:buSzTx/>
              <a:buFontTx/>
            </a:pP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任务时间的分布</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34" name="文本框 33"/>
          <p:cNvSpPr txBox="1"/>
          <p:nvPr/>
        </p:nvSpPr>
        <p:spPr>
          <a:xfrm>
            <a:off x="10078085" y="4560570"/>
            <a:ext cx="1984375" cy="368300"/>
          </a:xfrm>
          <a:prstGeom prst="rect">
            <a:avLst/>
          </a:prstGeom>
          <a:noFill/>
        </p:spPr>
        <p:txBody>
          <a:bodyPr wrap="square" rtlCol="0">
            <a:spAutoFit/>
          </a:bodyPr>
          <a:p>
            <a:pPr algn="l">
              <a:buClrTx/>
              <a:buSzTx/>
              <a:buFontTx/>
            </a:pP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GPU利用率的分布</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pic>
        <p:nvPicPr>
          <p:cNvPr id="35" name="图片 34"/>
          <p:cNvPicPr>
            <a:picLocks noChangeAspect="1"/>
          </p:cNvPicPr>
          <p:nvPr/>
        </p:nvPicPr>
        <p:blipFill>
          <a:blip r:embed="rId2"/>
          <a:stretch>
            <a:fillRect/>
          </a:stretch>
        </p:blipFill>
        <p:spPr>
          <a:xfrm>
            <a:off x="97155" y="1256030"/>
            <a:ext cx="6474460" cy="2922905"/>
          </a:xfrm>
          <a:prstGeom prst="rect">
            <a:avLst/>
          </a:prstGeom>
        </p:spPr>
      </p:pic>
      <p:sp>
        <p:nvSpPr>
          <p:cNvPr id="36" name="文本框 35"/>
          <p:cNvSpPr txBox="1"/>
          <p:nvPr/>
        </p:nvSpPr>
        <p:spPr>
          <a:xfrm>
            <a:off x="963295" y="4560570"/>
            <a:ext cx="2697480" cy="36830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任务需要GPU的数量分布</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37" name="文本框 36"/>
          <p:cNvSpPr txBox="1"/>
          <p:nvPr/>
        </p:nvSpPr>
        <p:spPr>
          <a:xfrm>
            <a:off x="4175760" y="4560570"/>
            <a:ext cx="4064000" cy="36830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GPU Time的分布</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38" name="文本框 37"/>
          <p:cNvSpPr txBox="1"/>
          <p:nvPr/>
        </p:nvSpPr>
        <p:spPr>
          <a:xfrm>
            <a:off x="3181985" y="5604510"/>
            <a:ext cx="7155180" cy="36830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任务多为8卡以下，且时间多在10~10^4s以内，比较适合做模拟</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39" name="文本框 38"/>
          <p:cNvSpPr txBox="1"/>
          <p:nvPr/>
        </p:nvSpPr>
        <p:spPr>
          <a:xfrm>
            <a:off x="4083685" y="5003165"/>
            <a:ext cx="4064000" cy="275590"/>
          </a:xfrm>
          <a:prstGeom prst="rect">
            <a:avLst/>
          </a:prstGeom>
          <a:noFill/>
        </p:spPr>
        <p:txBody>
          <a:bodyPr wrap="square" rtlCol="0">
            <a:spAutoFit/>
          </a:bodyPr>
          <a:p>
            <a:r>
              <a:rPr lang="en-US" altLang="zh-CN" sz="1200"/>
              <a:t>GPU Time=GPU*Duration Time</a:t>
            </a:r>
            <a:endParaRPr lang="en-US" altLang="zh-CN" sz="120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grpSp>
        <p:nvGrpSpPr>
          <p:cNvPr id="50" name="组合 49"/>
          <p:cNvGrpSpPr/>
          <p:nvPr>
            <p:custDataLst>
              <p:tags r:id="rId1"/>
            </p:custDataLst>
          </p:nvPr>
        </p:nvGrpSpPr>
        <p:grpSpPr>
          <a:xfrm>
            <a:off x="769926" y="1208536"/>
            <a:ext cx="10759440" cy="3456940"/>
            <a:chOff x="-87527" y="2461581"/>
            <a:chExt cx="14105833" cy="3910762"/>
          </a:xfrm>
        </p:grpSpPr>
        <p:sp>
          <p:nvSpPr>
            <p:cNvPr id="51" name="矩形 50"/>
            <p:cNvSpPr/>
            <p:nvPr>
              <p:custDataLst>
                <p:tags r:id="rId2"/>
              </p:custDataLst>
            </p:nvPr>
          </p:nvSpPr>
          <p:spPr>
            <a:xfrm>
              <a:off x="-87527" y="2461581"/>
              <a:ext cx="14105833" cy="3910762"/>
            </a:xfrm>
            <a:prstGeom prst="rect">
              <a:avLst/>
            </a:prstGeom>
            <a:noFill/>
          </p:spPr>
          <p:txBody>
            <a:bodyPr wrap="square" lIns="0" tIns="0" rIns="0" bIns="0" rtlCol="0">
              <a:noAutofit/>
            </a:bodyPr>
            <a:lstStyle/>
            <a:p>
              <a:pPr lvl="0" algn="just" hangingPunct="0">
                <a:lnSpc>
                  <a:spcPct val="150000"/>
                </a:lnSpc>
              </a:pPr>
              <a:r>
                <a:rPr lang="zh-CN" altLang="en-US" sz="2400" b="1"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调度对比算法：</a:t>
              </a: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先到先服务</a:t>
              </a:r>
              <a:r>
                <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(FCFS)(</a:t>
              </a: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略</a:t>
              </a:r>
              <a:r>
                <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a:t>
              </a: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、最佳适应算法、最差适应算法、循环适应算法、短作业优先算法</a:t>
              </a:r>
              <a:r>
                <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a:t>
              </a: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略</a:t>
              </a:r>
              <a:r>
                <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a:t>
              </a:r>
              <a:endPar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endParaRPr>
            </a:p>
            <a:p>
              <a:pPr lvl="0" algn="just" hangingPunct="0">
                <a:lnSpc>
                  <a:spcPct val="150000"/>
                </a:lnSpc>
              </a:pP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rPr>
                <a:t>最佳适应算法：从所有可以满足任务需要卡数的节点中选取剩余卡数最小的</a:t>
              </a: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endParaRPr>
            </a:p>
            <a:p>
              <a:pPr lvl="0" algn="just" hangingPunct="0">
                <a:lnSpc>
                  <a:spcPct val="150000"/>
                </a:lnSpc>
              </a:pP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rPr>
                <a:t>最差适应算法：从所有可以满足任务需要卡数的节点中选取剩余卡数最大的</a:t>
              </a: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endParaRPr>
            </a:p>
            <a:p>
              <a:pPr lvl="0" algn="just" hangingPunct="0">
                <a:lnSpc>
                  <a:spcPct val="150000"/>
                </a:lnSpc>
              </a:pP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rPr>
                <a:t>循环适应算法：从所有可以满足任务需要卡数的节点中选取剩余卡数最大的</a:t>
              </a: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pPr lvl="0" algn="just" hangingPunct="0">
                <a:lnSpc>
                  <a:spcPct val="150000"/>
                </a:lnSpc>
              </a:pP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rPr>
                <a:t>除此之外还有理论最优的算法，这里使用先到先服务且资源充足的情况进行模拟</a:t>
              </a: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pPr lvl="0" algn="just" hangingPunct="0">
                <a:lnSpc>
                  <a:spcPct val="150000"/>
                </a:lnSpc>
              </a:pP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pPr lvl="0" algn="just" hangingPunct="0">
                <a:lnSpc>
                  <a:spcPct val="150000"/>
                </a:lnSpc>
                <a:buClrTx/>
                <a:buSzTx/>
                <a:buNone/>
              </a:pP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pPr lvl="0" algn="just" hangingPunct="0">
                <a:lnSpc>
                  <a:spcPct val="150000"/>
                </a:lnSpc>
              </a:pP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endParaRPr>
            </a:p>
            <a:p>
              <a:pPr lvl="0" algn="just" hangingPunct="0">
                <a:lnSpc>
                  <a:spcPct val="150000"/>
                </a:lnSpc>
              </a:pP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endParaRPr>
            </a:p>
          </p:txBody>
        </p:sp>
        <p:sp>
          <p:nvSpPr>
            <p:cNvPr id="52" name="矩形 51"/>
            <p:cNvSpPr/>
            <p:nvPr>
              <p:custDataLst>
                <p:tags r:id="rId3"/>
              </p:custDataLst>
            </p:nvPr>
          </p:nvSpPr>
          <p:spPr>
            <a:xfrm>
              <a:off x="2164379" y="2500373"/>
              <a:ext cx="4328237" cy="417368"/>
            </a:xfrm>
            <a:prstGeom prst="rect">
              <a:avLst/>
            </a:prstGeom>
            <a:noFill/>
          </p:spPr>
          <p:txBody>
            <a:bodyPr wrap="square" lIns="0" tIns="0" rIns="0" bIns="0" rtlCol="0">
              <a:spAutoFit/>
            </a:bodyPr>
            <a:lstStyle/>
            <a:p>
              <a:pPr lvl="0" hangingPunct="0">
                <a:lnSpc>
                  <a:spcPct val="150000"/>
                </a:lnSpc>
              </a:pPr>
              <a:endParaRPr lang="zh-CN" altLang="en-US" sz="16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234" name="文本框 233"/>
          <p:cNvSpPr txBox="1"/>
          <p:nvPr/>
        </p:nvSpPr>
        <p:spPr>
          <a:xfrm>
            <a:off x="137668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Group1</a:t>
            </a:r>
            <a:endPar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5" name="文本框 234"/>
          <p:cNvSpPr txBox="1"/>
          <p:nvPr/>
        </p:nvSpPr>
        <p:spPr>
          <a:xfrm>
            <a:off x="502539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6" name="文本框 235"/>
          <p:cNvSpPr txBox="1"/>
          <p:nvPr/>
        </p:nvSpPr>
        <p:spPr>
          <a:xfrm>
            <a:off x="8726805"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3</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8" name="文本框 237"/>
          <p:cNvSpPr txBox="1"/>
          <p:nvPr/>
        </p:nvSpPr>
        <p:spPr>
          <a:xfrm>
            <a:off x="657860" y="845185"/>
            <a:ext cx="9783445" cy="577215"/>
          </a:xfrm>
          <a:prstGeom prst="rect">
            <a:avLst/>
          </a:prstGeom>
          <a:noFill/>
        </p:spPr>
        <p:txBody>
          <a:bodyPr wrap="square" rtlCol="0">
            <a:no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1.首先是将节点中的空闲卡打包分组，初始即按照节点分组即可，每个组中以</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为单位，每个</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只能处理对应的任务</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grpSp>
        <p:nvGrpSpPr>
          <p:cNvPr id="249" name="组合 248"/>
          <p:cNvGrpSpPr/>
          <p:nvPr/>
        </p:nvGrpSpPr>
        <p:grpSpPr>
          <a:xfrm>
            <a:off x="657860" y="2107565"/>
            <a:ext cx="690880" cy="2882900"/>
            <a:chOff x="1036" y="3319"/>
            <a:chExt cx="1088" cy="4540"/>
          </a:xfrm>
        </p:grpSpPr>
        <p:grpSp>
          <p:nvGrpSpPr>
            <p:cNvPr id="159" name="组合 158"/>
            <p:cNvGrpSpPr/>
            <p:nvPr>
              <p:custDataLst>
                <p:tags r:id="rId1"/>
              </p:custDataLst>
            </p:nvPr>
          </p:nvGrpSpPr>
          <p:grpSpPr>
            <a:xfrm rot="0">
              <a:off x="1036" y="3319"/>
              <a:ext cx="1088" cy="4540"/>
              <a:chOff x="12405" y="5326"/>
              <a:chExt cx="1088" cy="4540"/>
            </a:xfrm>
          </p:grpSpPr>
          <p:sp>
            <p:nvSpPr>
              <p:cNvPr id="160" name="圆角矩形 159"/>
              <p:cNvSpPr/>
              <p:nvPr>
                <p:custDataLst>
                  <p:tags r:id="rId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1" name="圆角矩形 160"/>
              <p:cNvSpPr/>
              <p:nvPr>
                <p:custDataLst>
                  <p:tags r:id="rId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2" name="圆角矩形 161"/>
              <p:cNvSpPr/>
              <p:nvPr>
                <p:custDataLst>
                  <p:tags r:id="rId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3" name="圆角矩形 162"/>
              <p:cNvSpPr/>
              <p:nvPr>
                <p:custDataLst>
                  <p:tags r:id="rId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4" name="圆角矩形 163"/>
              <p:cNvSpPr/>
              <p:nvPr>
                <p:custDataLst>
                  <p:tags r:id="rId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5" name="圆角矩形 164"/>
              <p:cNvSpPr/>
              <p:nvPr>
                <p:custDataLst>
                  <p:tags r:id="rId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6" name="圆角矩形 165"/>
              <p:cNvSpPr/>
              <p:nvPr>
                <p:custDataLst>
                  <p:tags r:id="rId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7" name="圆角矩形 166"/>
              <p:cNvSpPr/>
              <p:nvPr>
                <p:custDataLst>
                  <p:tags r:id="rId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8" name="圆角矩形 167"/>
              <p:cNvSpPr/>
              <p:nvPr>
                <p:custDataLst>
                  <p:tags r:id="rId1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41" name="圆角矩形 240"/>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圆角矩形 241"/>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3" name="圆角矩形 242"/>
            <p:cNvSpPr/>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4" name="圆角矩形 243"/>
            <p:cNvSpPr/>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5" name="圆角矩形 244"/>
            <p:cNvSpPr/>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6" name="圆角矩形 245"/>
            <p:cNvSpPr/>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7" name="圆角矩形 246"/>
            <p:cNvSpPr/>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8" name="圆角矩形 247"/>
            <p:cNvSpPr/>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50" name="组合 249"/>
          <p:cNvGrpSpPr/>
          <p:nvPr/>
        </p:nvGrpSpPr>
        <p:grpSpPr>
          <a:xfrm>
            <a:off x="1513205" y="2107565"/>
            <a:ext cx="690880" cy="2882900"/>
            <a:chOff x="1036" y="3319"/>
            <a:chExt cx="1088" cy="4540"/>
          </a:xfrm>
        </p:grpSpPr>
        <p:grpSp>
          <p:nvGrpSpPr>
            <p:cNvPr id="251" name="组合 250"/>
            <p:cNvGrpSpPr/>
            <p:nvPr>
              <p:custDataLst>
                <p:tags r:id="rId11"/>
              </p:custDataLst>
            </p:nvPr>
          </p:nvGrpSpPr>
          <p:grpSpPr>
            <a:xfrm rot="0">
              <a:off x="1036" y="3319"/>
              <a:ext cx="1088" cy="4540"/>
              <a:chOff x="12405" y="5326"/>
              <a:chExt cx="1088" cy="4540"/>
            </a:xfrm>
          </p:grpSpPr>
          <p:sp>
            <p:nvSpPr>
              <p:cNvPr id="252" name="圆角矩形 251"/>
              <p:cNvSpPr/>
              <p:nvPr>
                <p:custDataLst>
                  <p:tags r:id="rId1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3" name="圆角矩形 252"/>
              <p:cNvSpPr/>
              <p:nvPr>
                <p:custDataLst>
                  <p:tags r:id="rId1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圆角矩形 253"/>
              <p:cNvSpPr/>
              <p:nvPr>
                <p:custDataLst>
                  <p:tags r:id="rId1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圆角矩形 254"/>
              <p:cNvSpPr/>
              <p:nvPr>
                <p:custDataLst>
                  <p:tags r:id="rId1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6" name="圆角矩形 255"/>
              <p:cNvSpPr/>
              <p:nvPr>
                <p:custDataLst>
                  <p:tags r:id="rId1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7" name="圆角矩形 256"/>
              <p:cNvSpPr/>
              <p:nvPr>
                <p:custDataLst>
                  <p:tags r:id="rId1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8" name="圆角矩形 257"/>
              <p:cNvSpPr/>
              <p:nvPr>
                <p:custDataLst>
                  <p:tags r:id="rId1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9" name="圆角矩形 258"/>
              <p:cNvSpPr/>
              <p:nvPr>
                <p:custDataLst>
                  <p:tags r:id="rId1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0" name="圆角矩形 259"/>
              <p:cNvSpPr/>
              <p:nvPr>
                <p:custDataLst>
                  <p:tags r:id="rId2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61" name="圆角矩形 260"/>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2" name="圆角矩形 261"/>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3" name="圆角矩形 262"/>
            <p:cNvSpPr/>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4" name="圆角矩形 263"/>
            <p:cNvSpPr/>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5" name="圆角矩形 264"/>
            <p:cNvSpPr/>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6" name="圆角矩形 265"/>
            <p:cNvSpPr/>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7" name="圆角矩形 266"/>
            <p:cNvSpPr/>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8" name="圆角矩形 267"/>
            <p:cNvSpPr/>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9" name="组合 288"/>
          <p:cNvGrpSpPr/>
          <p:nvPr/>
        </p:nvGrpSpPr>
        <p:grpSpPr>
          <a:xfrm>
            <a:off x="2352040" y="2107565"/>
            <a:ext cx="690880" cy="2882900"/>
            <a:chOff x="3704" y="3319"/>
            <a:chExt cx="1088" cy="4540"/>
          </a:xfrm>
        </p:grpSpPr>
        <p:grpSp>
          <p:nvGrpSpPr>
            <p:cNvPr id="270" name="组合 269"/>
            <p:cNvGrpSpPr/>
            <p:nvPr>
              <p:custDataLst>
                <p:tags r:id="rId21"/>
              </p:custDataLst>
            </p:nvPr>
          </p:nvGrpSpPr>
          <p:grpSpPr>
            <a:xfrm rot="0">
              <a:off x="3704" y="3319"/>
              <a:ext cx="1088" cy="4540"/>
              <a:chOff x="12405" y="5326"/>
              <a:chExt cx="1088" cy="4540"/>
            </a:xfrm>
          </p:grpSpPr>
          <p:sp>
            <p:nvSpPr>
              <p:cNvPr id="271" name="圆角矩形 270"/>
              <p:cNvSpPr/>
              <p:nvPr>
                <p:custDataLst>
                  <p:tags r:id="rId2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2" name="圆角矩形 271"/>
              <p:cNvSpPr/>
              <p:nvPr>
                <p:custDataLst>
                  <p:tags r:id="rId2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3" name="圆角矩形 272"/>
              <p:cNvSpPr/>
              <p:nvPr>
                <p:custDataLst>
                  <p:tags r:id="rId2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4" name="圆角矩形 273"/>
              <p:cNvSpPr/>
              <p:nvPr>
                <p:custDataLst>
                  <p:tags r:id="rId2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5" name="圆角矩形 274"/>
              <p:cNvSpPr/>
              <p:nvPr>
                <p:custDataLst>
                  <p:tags r:id="rId2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6" name="圆角矩形 275"/>
              <p:cNvSpPr/>
              <p:nvPr>
                <p:custDataLst>
                  <p:tags r:id="rId2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7" name="圆角矩形 276"/>
              <p:cNvSpPr/>
              <p:nvPr>
                <p:custDataLst>
                  <p:tags r:id="rId2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8" name="圆角矩形 277"/>
              <p:cNvSpPr/>
              <p:nvPr>
                <p:custDataLst>
                  <p:tags r:id="rId2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9" name="圆角矩形 278"/>
              <p:cNvSpPr/>
              <p:nvPr>
                <p:custDataLst>
                  <p:tags r:id="rId3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80" name="圆角矩形 279"/>
            <p:cNvSpPr/>
            <p:nvPr/>
          </p:nvSpPr>
          <p:spPr>
            <a:xfrm>
              <a:off x="3880"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1" name="圆角矩形 280"/>
            <p:cNvSpPr/>
            <p:nvPr/>
          </p:nvSpPr>
          <p:spPr>
            <a:xfrm>
              <a:off x="3880"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2" name="圆角矩形 281"/>
            <p:cNvSpPr/>
            <p:nvPr/>
          </p:nvSpPr>
          <p:spPr>
            <a:xfrm>
              <a:off x="3880"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圆角矩形 282"/>
            <p:cNvSpPr/>
            <p:nvPr/>
          </p:nvSpPr>
          <p:spPr>
            <a:xfrm>
              <a:off x="3880"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4" name="圆角矩形 283"/>
            <p:cNvSpPr/>
            <p:nvPr/>
          </p:nvSpPr>
          <p:spPr>
            <a:xfrm>
              <a:off x="3880"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5" name="圆角矩形 284"/>
            <p:cNvSpPr/>
            <p:nvPr/>
          </p:nvSpPr>
          <p:spPr>
            <a:xfrm>
              <a:off x="3880"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6" name="圆角矩形 285"/>
            <p:cNvSpPr/>
            <p:nvPr/>
          </p:nvSpPr>
          <p:spPr>
            <a:xfrm>
              <a:off x="3880"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7" name="圆角矩形 286"/>
            <p:cNvSpPr/>
            <p:nvPr/>
          </p:nvSpPr>
          <p:spPr>
            <a:xfrm>
              <a:off x="3880"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93" name="组合 292"/>
          <p:cNvGrpSpPr/>
          <p:nvPr/>
        </p:nvGrpSpPr>
        <p:grpSpPr>
          <a:xfrm>
            <a:off x="4262755" y="2107565"/>
            <a:ext cx="690880" cy="2882900"/>
            <a:chOff x="6713" y="3319"/>
            <a:chExt cx="1088" cy="4540"/>
          </a:xfrm>
        </p:grpSpPr>
        <p:grpSp>
          <p:nvGrpSpPr>
            <p:cNvPr id="193" name="组合 192"/>
            <p:cNvGrpSpPr/>
            <p:nvPr>
              <p:custDataLst>
                <p:tags r:id="rId31"/>
              </p:custDataLst>
            </p:nvPr>
          </p:nvGrpSpPr>
          <p:grpSpPr>
            <a:xfrm rot="0">
              <a:off x="6713" y="3319"/>
              <a:ext cx="1088" cy="4540"/>
              <a:chOff x="12405" y="5326"/>
              <a:chExt cx="1088" cy="4540"/>
            </a:xfrm>
          </p:grpSpPr>
          <p:sp>
            <p:nvSpPr>
              <p:cNvPr id="194" name="圆角矩形 193"/>
              <p:cNvSpPr/>
              <p:nvPr>
                <p:custDataLst>
                  <p:tags r:id="rId3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5" name="圆角矩形 194"/>
              <p:cNvSpPr/>
              <p:nvPr>
                <p:custDataLst>
                  <p:tags r:id="rId3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6" name="圆角矩形 195"/>
              <p:cNvSpPr/>
              <p:nvPr>
                <p:custDataLst>
                  <p:tags r:id="rId3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7" name="圆角矩形 196"/>
              <p:cNvSpPr/>
              <p:nvPr>
                <p:custDataLst>
                  <p:tags r:id="rId3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8" name="圆角矩形 197"/>
              <p:cNvSpPr/>
              <p:nvPr>
                <p:custDataLst>
                  <p:tags r:id="rId3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9" name="圆角矩形 198"/>
              <p:cNvSpPr/>
              <p:nvPr>
                <p:custDataLst>
                  <p:tags r:id="rId3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0" name="圆角矩形 199"/>
              <p:cNvSpPr/>
              <p:nvPr>
                <p:custDataLst>
                  <p:tags r:id="rId3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1" name="圆角矩形 200"/>
              <p:cNvSpPr/>
              <p:nvPr>
                <p:custDataLst>
                  <p:tags r:id="rId3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2" name="圆角矩形 201"/>
              <p:cNvSpPr/>
              <p:nvPr>
                <p:custDataLst>
                  <p:tags r:id="rId4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88" name="圆角矩形 287"/>
            <p:cNvSpPr/>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0" name="圆角矩形 289"/>
            <p:cNvSpPr/>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1" name="圆角矩形 290"/>
            <p:cNvSpPr/>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2" name="圆角矩形 291"/>
            <p:cNvSpPr/>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94" name="组合 293"/>
          <p:cNvGrpSpPr/>
          <p:nvPr/>
        </p:nvGrpSpPr>
        <p:grpSpPr>
          <a:xfrm>
            <a:off x="5207000" y="2131060"/>
            <a:ext cx="690880" cy="2882900"/>
            <a:chOff x="6713" y="3319"/>
            <a:chExt cx="1088" cy="4540"/>
          </a:xfrm>
        </p:grpSpPr>
        <p:grpSp>
          <p:nvGrpSpPr>
            <p:cNvPr id="295" name="组合 294"/>
            <p:cNvGrpSpPr/>
            <p:nvPr>
              <p:custDataLst>
                <p:tags r:id="rId41"/>
              </p:custDataLst>
            </p:nvPr>
          </p:nvGrpSpPr>
          <p:grpSpPr>
            <a:xfrm rot="0">
              <a:off x="6713" y="3319"/>
              <a:ext cx="1088" cy="4540"/>
              <a:chOff x="12405" y="5326"/>
              <a:chExt cx="1088" cy="4540"/>
            </a:xfrm>
          </p:grpSpPr>
          <p:sp>
            <p:nvSpPr>
              <p:cNvPr id="296" name="圆角矩形 295"/>
              <p:cNvSpPr/>
              <p:nvPr>
                <p:custDataLst>
                  <p:tags r:id="rId4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7" name="圆角矩形 296"/>
              <p:cNvSpPr/>
              <p:nvPr>
                <p:custDataLst>
                  <p:tags r:id="rId4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custDataLst>
                  <p:tags r:id="rId4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custDataLst>
                  <p:tags r:id="rId4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custDataLst>
                  <p:tags r:id="rId4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custDataLst>
                  <p:tags r:id="rId4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custDataLst>
                  <p:tags r:id="rId4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custDataLst>
                  <p:tags r:id="rId4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圆角矩形 303"/>
              <p:cNvSpPr/>
              <p:nvPr>
                <p:custDataLst>
                  <p:tags r:id="rId5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05" name="圆角矩形 304"/>
            <p:cNvSpPr/>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0" name="组合 309"/>
          <p:cNvGrpSpPr/>
          <p:nvPr>
            <p:custDataLst>
              <p:tags r:id="rId51"/>
            </p:custDataLst>
          </p:nvPr>
        </p:nvGrpSpPr>
        <p:grpSpPr>
          <a:xfrm rot="0">
            <a:off x="6075680" y="2130425"/>
            <a:ext cx="690880" cy="2882900"/>
            <a:chOff x="12405" y="5326"/>
            <a:chExt cx="1088" cy="4540"/>
          </a:xfrm>
        </p:grpSpPr>
        <p:sp>
          <p:nvSpPr>
            <p:cNvPr id="311" name="圆角矩形 310"/>
            <p:cNvSpPr/>
            <p:nvPr>
              <p:custDataLst>
                <p:tags r:id="rId5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2" name="圆角矩形 311"/>
            <p:cNvSpPr/>
            <p:nvPr>
              <p:custDataLst>
                <p:tags r:id="rId5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圆角矩形 312"/>
            <p:cNvSpPr/>
            <p:nvPr>
              <p:custDataLst>
                <p:tags r:id="rId5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custDataLst>
                <p:tags r:id="rId5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圆角矩形 314"/>
            <p:cNvSpPr/>
            <p:nvPr>
              <p:custDataLst>
                <p:tags r:id="rId5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圆角矩形 315"/>
            <p:cNvSpPr/>
            <p:nvPr>
              <p:custDataLst>
                <p:tags r:id="rId5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custDataLst>
                <p:tags r:id="rId5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圆角矩形 317"/>
            <p:cNvSpPr/>
            <p:nvPr>
              <p:custDataLst>
                <p:tags r:id="rId5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圆角矩形 319"/>
            <p:cNvSpPr/>
            <p:nvPr>
              <p:custDataLst>
                <p:tags r:id="rId6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1" name="圆角矩形 320"/>
          <p:cNvSpPr/>
          <p:nvPr/>
        </p:nvSpPr>
        <p:spPr>
          <a:xfrm>
            <a:off x="6188075" y="226123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圆角矩形 321"/>
          <p:cNvSpPr/>
          <p:nvPr/>
        </p:nvSpPr>
        <p:spPr>
          <a:xfrm>
            <a:off x="6188075" y="2933700"/>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圆角矩形 322"/>
          <p:cNvSpPr/>
          <p:nvPr/>
        </p:nvSpPr>
        <p:spPr>
          <a:xfrm>
            <a:off x="6188075" y="360362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圆角矩形 323"/>
          <p:cNvSpPr/>
          <p:nvPr/>
        </p:nvSpPr>
        <p:spPr>
          <a:xfrm>
            <a:off x="6188075" y="427545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27" name="组合 326"/>
          <p:cNvGrpSpPr/>
          <p:nvPr/>
        </p:nvGrpSpPr>
        <p:grpSpPr>
          <a:xfrm>
            <a:off x="7942580" y="2150745"/>
            <a:ext cx="690880" cy="2882900"/>
            <a:chOff x="12508" y="3387"/>
            <a:chExt cx="1088" cy="4540"/>
          </a:xfrm>
        </p:grpSpPr>
        <p:grpSp>
          <p:nvGrpSpPr>
            <p:cNvPr id="224" name="组合 223"/>
            <p:cNvGrpSpPr/>
            <p:nvPr>
              <p:custDataLst>
                <p:tags r:id="rId61"/>
              </p:custDataLst>
            </p:nvPr>
          </p:nvGrpSpPr>
          <p:grpSpPr>
            <a:xfrm rot="0">
              <a:off x="12508" y="3387"/>
              <a:ext cx="1088" cy="4540"/>
              <a:chOff x="12405" y="5326"/>
              <a:chExt cx="1088" cy="4540"/>
            </a:xfrm>
          </p:grpSpPr>
          <p:sp>
            <p:nvSpPr>
              <p:cNvPr id="225" name="圆角矩形 224"/>
              <p:cNvSpPr/>
              <p:nvPr>
                <p:custDataLst>
                  <p:tags r:id="rId6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6" name="圆角矩形 225"/>
              <p:cNvSpPr/>
              <p:nvPr>
                <p:custDataLst>
                  <p:tags r:id="rId6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7" name="圆角矩形 226"/>
              <p:cNvSpPr/>
              <p:nvPr>
                <p:custDataLst>
                  <p:tags r:id="rId6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8" name="圆角矩形 227"/>
              <p:cNvSpPr/>
              <p:nvPr>
                <p:custDataLst>
                  <p:tags r:id="rId6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9" name="圆角矩形 228"/>
              <p:cNvSpPr/>
              <p:nvPr>
                <p:custDataLst>
                  <p:tags r:id="rId6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0" name="圆角矩形 229"/>
              <p:cNvSpPr/>
              <p:nvPr>
                <p:custDataLst>
                  <p:tags r:id="rId6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1" name="圆角矩形 230"/>
              <p:cNvSpPr/>
              <p:nvPr>
                <p:custDataLst>
                  <p:tags r:id="rId6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2" name="圆角矩形 231"/>
              <p:cNvSpPr/>
              <p:nvPr>
                <p:custDataLst>
                  <p:tags r:id="rId6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3" name="圆角矩形 232"/>
              <p:cNvSpPr/>
              <p:nvPr>
                <p:custDataLst>
                  <p:tags r:id="rId7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5" name="圆角矩形 324"/>
            <p:cNvSpPr/>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6" name="圆角矩形 325"/>
            <p:cNvSpPr/>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28" name="组合 327"/>
          <p:cNvGrpSpPr/>
          <p:nvPr/>
        </p:nvGrpSpPr>
        <p:grpSpPr>
          <a:xfrm>
            <a:off x="8793480" y="2150745"/>
            <a:ext cx="690880" cy="2882900"/>
            <a:chOff x="12508" y="3387"/>
            <a:chExt cx="1088" cy="4540"/>
          </a:xfrm>
        </p:grpSpPr>
        <p:grpSp>
          <p:nvGrpSpPr>
            <p:cNvPr id="329" name="组合 328"/>
            <p:cNvGrpSpPr/>
            <p:nvPr>
              <p:custDataLst>
                <p:tags r:id="rId71"/>
              </p:custDataLst>
            </p:nvPr>
          </p:nvGrpSpPr>
          <p:grpSpPr>
            <a:xfrm rot="0">
              <a:off x="12508" y="3387"/>
              <a:ext cx="1088" cy="4540"/>
              <a:chOff x="12405" y="5326"/>
              <a:chExt cx="1088" cy="4540"/>
            </a:xfrm>
          </p:grpSpPr>
          <p:sp>
            <p:nvSpPr>
              <p:cNvPr id="330" name="圆角矩形 329"/>
              <p:cNvSpPr/>
              <p:nvPr>
                <p:custDataLst>
                  <p:tags r:id="rId7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1" name="圆角矩形 330"/>
              <p:cNvSpPr/>
              <p:nvPr>
                <p:custDataLst>
                  <p:tags r:id="rId7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2" name="圆角矩形 331"/>
              <p:cNvSpPr/>
              <p:nvPr>
                <p:custDataLst>
                  <p:tags r:id="rId7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3" name="圆角矩形 332"/>
              <p:cNvSpPr/>
              <p:nvPr>
                <p:custDataLst>
                  <p:tags r:id="rId7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4" name="圆角矩形 333"/>
              <p:cNvSpPr/>
              <p:nvPr>
                <p:custDataLst>
                  <p:tags r:id="rId7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5" name="圆角矩形 334"/>
              <p:cNvSpPr/>
              <p:nvPr>
                <p:custDataLst>
                  <p:tags r:id="rId7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6" name="圆角矩形 335"/>
              <p:cNvSpPr/>
              <p:nvPr>
                <p:custDataLst>
                  <p:tags r:id="rId7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7" name="圆角矩形 336"/>
              <p:cNvSpPr/>
              <p:nvPr>
                <p:custDataLst>
                  <p:tags r:id="rId7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8" name="圆角矩形 337"/>
              <p:cNvSpPr/>
              <p:nvPr>
                <p:custDataLst>
                  <p:tags r:id="rId8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39" name="圆角矩形 338"/>
            <p:cNvSpPr/>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0" name="圆角矩形 339"/>
            <p:cNvSpPr/>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41" name="组合 340"/>
          <p:cNvGrpSpPr/>
          <p:nvPr/>
        </p:nvGrpSpPr>
        <p:grpSpPr>
          <a:xfrm>
            <a:off x="9593580" y="2150745"/>
            <a:ext cx="690880" cy="2882900"/>
            <a:chOff x="12508" y="3387"/>
            <a:chExt cx="1088" cy="4540"/>
          </a:xfrm>
        </p:grpSpPr>
        <p:grpSp>
          <p:nvGrpSpPr>
            <p:cNvPr id="342" name="组合 341"/>
            <p:cNvGrpSpPr/>
            <p:nvPr>
              <p:custDataLst>
                <p:tags r:id="rId81"/>
              </p:custDataLst>
            </p:nvPr>
          </p:nvGrpSpPr>
          <p:grpSpPr>
            <a:xfrm rot="0">
              <a:off x="12508" y="3387"/>
              <a:ext cx="1088" cy="4540"/>
              <a:chOff x="12405" y="5326"/>
              <a:chExt cx="1088" cy="4540"/>
            </a:xfrm>
          </p:grpSpPr>
          <p:sp>
            <p:nvSpPr>
              <p:cNvPr id="343" name="圆角矩形 342"/>
              <p:cNvSpPr/>
              <p:nvPr>
                <p:custDataLst>
                  <p:tags r:id="rId8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4" name="圆角矩形 343"/>
              <p:cNvSpPr/>
              <p:nvPr>
                <p:custDataLst>
                  <p:tags r:id="rId8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5" name="圆角矩形 344"/>
              <p:cNvSpPr/>
              <p:nvPr>
                <p:custDataLst>
                  <p:tags r:id="rId8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6" name="圆角矩形 345"/>
              <p:cNvSpPr/>
              <p:nvPr>
                <p:custDataLst>
                  <p:tags r:id="rId8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7" name="圆角矩形 346"/>
              <p:cNvSpPr/>
              <p:nvPr>
                <p:custDataLst>
                  <p:tags r:id="rId8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8" name="圆角矩形 347"/>
              <p:cNvSpPr/>
              <p:nvPr>
                <p:custDataLst>
                  <p:tags r:id="rId8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9" name="圆角矩形 348"/>
              <p:cNvSpPr/>
              <p:nvPr>
                <p:custDataLst>
                  <p:tags r:id="rId8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0" name="圆角矩形 349"/>
              <p:cNvSpPr/>
              <p:nvPr>
                <p:custDataLst>
                  <p:tags r:id="rId8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1" name="圆角矩形 350"/>
              <p:cNvSpPr/>
              <p:nvPr>
                <p:custDataLst>
                  <p:tags r:id="rId9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52" name="圆角矩形 351"/>
            <p:cNvSpPr/>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3" name="圆角矩形 352"/>
            <p:cNvSpPr/>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234" name="文本框 233"/>
          <p:cNvSpPr txBox="1"/>
          <p:nvPr>
            <p:custDataLst>
              <p:tags r:id="rId1"/>
            </p:custDataLst>
          </p:nvPr>
        </p:nvSpPr>
        <p:spPr>
          <a:xfrm>
            <a:off x="848995"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Group1</a:t>
            </a:r>
            <a:endPar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5" name="文本框 234"/>
          <p:cNvSpPr txBox="1"/>
          <p:nvPr>
            <p:custDataLst>
              <p:tags r:id="rId2"/>
            </p:custDataLst>
          </p:nvPr>
        </p:nvSpPr>
        <p:spPr>
          <a:xfrm>
            <a:off x="436626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6" name="文本框 235"/>
          <p:cNvSpPr txBox="1"/>
          <p:nvPr>
            <p:custDataLst>
              <p:tags r:id="rId3"/>
            </p:custDataLst>
          </p:nvPr>
        </p:nvSpPr>
        <p:spPr>
          <a:xfrm>
            <a:off x="743712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3</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8" name="文本框 237"/>
          <p:cNvSpPr txBox="1"/>
          <p:nvPr/>
        </p:nvSpPr>
        <p:spPr>
          <a:xfrm>
            <a:off x="657860" y="845185"/>
            <a:ext cx="10364470" cy="577215"/>
          </a:xfrm>
          <a:prstGeom prst="rect">
            <a:avLst/>
          </a:prstGeom>
          <a:noFill/>
        </p:spPr>
        <p:txBody>
          <a:bodyPr wrap="square" rtlCol="0">
            <a:noAutofit/>
          </a:bodyPr>
          <a:p>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针对一段时间内任务的到来，维护一个</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Waiting List</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，将到来的任务加入队尾，之后从队首取出一个任务，查找这个任务所属的组中是否有资源，如有则直接分配，没有则向上一个组中寻找，还是找不到资源则直接在</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wl</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中等待</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grpSp>
        <p:nvGrpSpPr>
          <p:cNvPr id="249" name="组合 248"/>
          <p:cNvGrpSpPr/>
          <p:nvPr>
            <p:custDataLst>
              <p:tags r:id="rId4"/>
            </p:custDataLst>
          </p:nvPr>
        </p:nvGrpSpPr>
        <p:grpSpPr>
          <a:xfrm>
            <a:off x="130175" y="2107565"/>
            <a:ext cx="690880" cy="2882900"/>
            <a:chOff x="1036" y="3319"/>
            <a:chExt cx="1088" cy="4540"/>
          </a:xfrm>
        </p:grpSpPr>
        <p:grpSp>
          <p:nvGrpSpPr>
            <p:cNvPr id="159" name="组合 158"/>
            <p:cNvGrpSpPr/>
            <p:nvPr>
              <p:custDataLst>
                <p:tags r:id="rId5"/>
              </p:custDataLst>
            </p:nvPr>
          </p:nvGrpSpPr>
          <p:grpSpPr>
            <a:xfrm rot="0">
              <a:off x="1036" y="3319"/>
              <a:ext cx="1088" cy="4540"/>
              <a:chOff x="12405" y="5326"/>
              <a:chExt cx="1088" cy="4540"/>
            </a:xfrm>
          </p:grpSpPr>
          <p:sp>
            <p:nvSpPr>
              <p:cNvPr id="160" name="圆角矩形 159"/>
              <p:cNvSpPr/>
              <p:nvPr>
                <p:custDataLst>
                  <p:tags r:id="rId6"/>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1" name="圆角矩形 160"/>
              <p:cNvSpPr/>
              <p:nvPr>
                <p:custDataLst>
                  <p:tags r:id="rId7"/>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2" name="圆角矩形 161"/>
              <p:cNvSpPr/>
              <p:nvPr>
                <p:custDataLst>
                  <p:tags r:id="rId8"/>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3" name="圆角矩形 162"/>
              <p:cNvSpPr/>
              <p:nvPr>
                <p:custDataLst>
                  <p:tags r:id="rId9"/>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4" name="圆角矩形 163"/>
              <p:cNvSpPr/>
              <p:nvPr>
                <p:custDataLst>
                  <p:tags r:id="rId10"/>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5" name="圆角矩形 164"/>
              <p:cNvSpPr/>
              <p:nvPr>
                <p:custDataLst>
                  <p:tags r:id="rId11"/>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6" name="圆角矩形 165"/>
              <p:cNvSpPr/>
              <p:nvPr>
                <p:custDataLst>
                  <p:tags r:id="rId12"/>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7" name="圆角矩形 166"/>
              <p:cNvSpPr/>
              <p:nvPr>
                <p:custDataLst>
                  <p:tags r:id="rId13"/>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8" name="圆角矩形 167"/>
              <p:cNvSpPr/>
              <p:nvPr>
                <p:custDataLst>
                  <p:tags r:id="rId14"/>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41" name="圆角矩形 240"/>
            <p:cNvSpPr/>
            <p:nvPr>
              <p:custDataLst>
                <p:tags r:id="rId15"/>
              </p:custDataLst>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圆角矩形 241"/>
            <p:cNvSpPr/>
            <p:nvPr>
              <p:custDataLst>
                <p:tags r:id="rId16"/>
              </p:custDataLst>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3" name="圆角矩形 242"/>
            <p:cNvSpPr/>
            <p:nvPr>
              <p:custDataLst>
                <p:tags r:id="rId17"/>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4" name="圆角矩形 243"/>
            <p:cNvSpPr/>
            <p:nvPr>
              <p:custDataLst>
                <p:tags r:id="rId18"/>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5" name="圆角矩形 244"/>
            <p:cNvSpPr/>
            <p:nvPr>
              <p:custDataLst>
                <p:tags r:id="rId19"/>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6" name="圆角矩形 245"/>
            <p:cNvSpPr/>
            <p:nvPr>
              <p:custDataLst>
                <p:tags r:id="rId20"/>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7" name="圆角矩形 246"/>
            <p:cNvSpPr/>
            <p:nvPr>
              <p:custDataLst>
                <p:tags r:id="rId21"/>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8" name="圆角矩形 247"/>
            <p:cNvSpPr/>
            <p:nvPr>
              <p:custDataLst>
                <p:tags r:id="rId22"/>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94" name="圆角矩形 193"/>
          <p:cNvSpPr/>
          <p:nvPr>
            <p:custDataLst>
              <p:tags r:id="rId23"/>
            </p:custDataLst>
          </p:nvPr>
        </p:nvSpPr>
        <p:spPr>
          <a:xfrm>
            <a:off x="3679825" y="2107565"/>
            <a:ext cx="691515" cy="2883535"/>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5" name="圆角矩形 194"/>
          <p:cNvSpPr/>
          <p:nvPr>
            <p:custDataLst>
              <p:tags r:id="rId24"/>
            </p:custDataLst>
          </p:nvPr>
        </p:nvSpPr>
        <p:spPr>
          <a:xfrm>
            <a:off x="3813810" y="2260600"/>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6" name="圆角矩形 195"/>
          <p:cNvSpPr/>
          <p:nvPr>
            <p:custDataLst>
              <p:tags r:id="rId25"/>
            </p:custDataLst>
          </p:nvPr>
        </p:nvSpPr>
        <p:spPr>
          <a:xfrm>
            <a:off x="3813810" y="2596515"/>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7" name="圆角矩形 196"/>
          <p:cNvSpPr/>
          <p:nvPr>
            <p:custDataLst>
              <p:tags r:id="rId26"/>
            </p:custDataLst>
          </p:nvPr>
        </p:nvSpPr>
        <p:spPr>
          <a:xfrm>
            <a:off x="3813810" y="2932430"/>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8" name="圆角矩形 197"/>
          <p:cNvSpPr/>
          <p:nvPr>
            <p:custDataLst>
              <p:tags r:id="rId27"/>
            </p:custDataLst>
          </p:nvPr>
        </p:nvSpPr>
        <p:spPr>
          <a:xfrm>
            <a:off x="3813810" y="3268345"/>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9" name="圆角矩形 198"/>
          <p:cNvSpPr/>
          <p:nvPr>
            <p:custDataLst>
              <p:tags r:id="rId28"/>
            </p:custDataLst>
          </p:nvPr>
        </p:nvSpPr>
        <p:spPr>
          <a:xfrm>
            <a:off x="3813810" y="3604260"/>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0" name="圆角矩形 199"/>
          <p:cNvSpPr/>
          <p:nvPr>
            <p:custDataLst>
              <p:tags r:id="rId29"/>
            </p:custDataLst>
          </p:nvPr>
        </p:nvSpPr>
        <p:spPr>
          <a:xfrm>
            <a:off x="3813810" y="3940175"/>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1" name="圆角矩形 200"/>
          <p:cNvSpPr/>
          <p:nvPr>
            <p:custDataLst>
              <p:tags r:id="rId30"/>
            </p:custDataLst>
          </p:nvPr>
        </p:nvSpPr>
        <p:spPr>
          <a:xfrm>
            <a:off x="3813810" y="4276090"/>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2" name="圆角矩形 201"/>
          <p:cNvSpPr/>
          <p:nvPr>
            <p:custDataLst>
              <p:tags r:id="rId31"/>
            </p:custDataLst>
          </p:nvPr>
        </p:nvSpPr>
        <p:spPr>
          <a:xfrm>
            <a:off x="3813810" y="4612005"/>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8" name="圆角矩形 287"/>
          <p:cNvSpPr/>
          <p:nvPr>
            <p:custDataLst>
              <p:tags r:id="rId32"/>
            </p:custDataLst>
          </p:nvPr>
        </p:nvSpPr>
        <p:spPr>
          <a:xfrm>
            <a:off x="3792220" y="223837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0" name="圆角矩形 289"/>
          <p:cNvSpPr/>
          <p:nvPr>
            <p:custDataLst>
              <p:tags r:id="rId33"/>
            </p:custDataLst>
          </p:nvPr>
        </p:nvSpPr>
        <p:spPr>
          <a:xfrm>
            <a:off x="3792220" y="2910840"/>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1" name="圆角矩形 290"/>
          <p:cNvSpPr/>
          <p:nvPr>
            <p:custDataLst>
              <p:tags r:id="rId34"/>
            </p:custDataLst>
          </p:nvPr>
        </p:nvSpPr>
        <p:spPr>
          <a:xfrm>
            <a:off x="3792220" y="358076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2" name="圆角矩形 291"/>
          <p:cNvSpPr/>
          <p:nvPr>
            <p:custDataLst>
              <p:tags r:id="rId35"/>
            </p:custDataLst>
          </p:nvPr>
        </p:nvSpPr>
        <p:spPr>
          <a:xfrm>
            <a:off x="3792220" y="425259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94" name="组合 293"/>
          <p:cNvGrpSpPr/>
          <p:nvPr>
            <p:custDataLst>
              <p:tags r:id="rId36"/>
            </p:custDataLst>
          </p:nvPr>
        </p:nvGrpSpPr>
        <p:grpSpPr>
          <a:xfrm>
            <a:off x="4547870" y="2131060"/>
            <a:ext cx="690880" cy="2882900"/>
            <a:chOff x="6713" y="3319"/>
            <a:chExt cx="1088" cy="4540"/>
          </a:xfrm>
        </p:grpSpPr>
        <p:grpSp>
          <p:nvGrpSpPr>
            <p:cNvPr id="295" name="组合 294"/>
            <p:cNvGrpSpPr/>
            <p:nvPr>
              <p:custDataLst>
                <p:tags r:id="rId37"/>
              </p:custDataLst>
            </p:nvPr>
          </p:nvGrpSpPr>
          <p:grpSpPr>
            <a:xfrm rot="0">
              <a:off x="6713" y="3319"/>
              <a:ext cx="1088" cy="4540"/>
              <a:chOff x="12405" y="5326"/>
              <a:chExt cx="1088" cy="4540"/>
            </a:xfrm>
          </p:grpSpPr>
          <p:sp>
            <p:nvSpPr>
              <p:cNvPr id="296" name="圆角矩形 295"/>
              <p:cNvSpPr/>
              <p:nvPr>
                <p:custDataLst>
                  <p:tags r:id="rId38"/>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7" name="圆角矩形 296"/>
              <p:cNvSpPr/>
              <p:nvPr>
                <p:custDataLst>
                  <p:tags r:id="rId39"/>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custDataLst>
                  <p:tags r:id="rId40"/>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custDataLst>
                  <p:tags r:id="rId41"/>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custDataLst>
                  <p:tags r:id="rId42"/>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custDataLst>
                  <p:tags r:id="rId43"/>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custDataLst>
                  <p:tags r:id="rId44"/>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custDataLst>
                  <p:tags r:id="rId45"/>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圆角矩形 303"/>
              <p:cNvSpPr/>
              <p:nvPr>
                <p:custDataLst>
                  <p:tags r:id="rId46"/>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05" name="圆角矩形 304"/>
            <p:cNvSpPr/>
            <p:nvPr>
              <p:custDataLst>
                <p:tags r:id="rId47"/>
              </p:custDataLst>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custDataLst>
                <p:tags r:id="rId48"/>
              </p:custDataLst>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custDataLst>
                <p:tags r:id="rId49"/>
              </p:custDataLst>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custDataLst>
                <p:tags r:id="rId50"/>
              </p:custDataLst>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0" name="组合 309"/>
          <p:cNvGrpSpPr/>
          <p:nvPr>
            <p:custDataLst>
              <p:tags r:id="rId51"/>
            </p:custDataLst>
          </p:nvPr>
        </p:nvGrpSpPr>
        <p:grpSpPr>
          <a:xfrm rot="0">
            <a:off x="5416550" y="2130425"/>
            <a:ext cx="690880" cy="2882900"/>
            <a:chOff x="12405" y="5326"/>
            <a:chExt cx="1088" cy="4540"/>
          </a:xfrm>
        </p:grpSpPr>
        <p:sp>
          <p:nvSpPr>
            <p:cNvPr id="311" name="圆角矩形 310"/>
            <p:cNvSpPr/>
            <p:nvPr>
              <p:custDataLst>
                <p:tags r:id="rId5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2" name="圆角矩形 311"/>
            <p:cNvSpPr/>
            <p:nvPr>
              <p:custDataLst>
                <p:tags r:id="rId5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圆角矩形 312"/>
            <p:cNvSpPr/>
            <p:nvPr>
              <p:custDataLst>
                <p:tags r:id="rId5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custDataLst>
                <p:tags r:id="rId5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圆角矩形 314"/>
            <p:cNvSpPr/>
            <p:nvPr>
              <p:custDataLst>
                <p:tags r:id="rId5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圆角矩形 315"/>
            <p:cNvSpPr/>
            <p:nvPr>
              <p:custDataLst>
                <p:tags r:id="rId5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custDataLst>
                <p:tags r:id="rId5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圆角矩形 317"/>
            <p:cNvSpPr/>
            <p:nvPr>
              <p:custDataLst>
                <p:tags r:id="rId5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圆角矩形 319"/>
            <p:cNvSpPr/>
            <p:nvPr>
              <p:custDataLst>
                <p:tags r:id="rId6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1" name="圆角矩形 320"/>
          <p:cNvSpPr/>
          <p:nvPr>
            <p:custDataLst>
              <p:tags r:id="rId61"/>
            </p:custDataLst>
          </p:nvPr>
        </p:nvSpPr>
        <p:spPr>
          <a:xfrm>
            <a:off x="5528945" y="226123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圆角矩形 321"/>
          <p:cNvSpPr/>
          <p:nvPr>
            <p:custDataLst>
              <p:tags r:id="rId62"/>
            </p:custDataLst>
          </p:nvPr>
        </p:nvSpPr>
        <p:spPr>
          <a:xfrm>
            <a:off x="5528945" y="2933700"/>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圆角矩形 322"/>
          <p:cNvSpPr/>
          <p:nvPr>
            <p:custDataLst>
              <p:tags r:id="rId63"/>
            </p:custDataLst>
          </p:nvPr>
        </p:nvSpPr>
        <p:spPr>
          <a:xfrm>
            <a:off x="5528945" y="360362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圆角矩形 323"/>
          <p:cNvSpPr/>
          <p:nvPr>
            <p:custDataLst>
              <p:tags r:id="rId64"/>
            </p:custDataLst>
          </p:nvPr>
        </p:nvSpPr>
        <p:spPr>
          <a:xfrm>
            <a:off x="5528945" y="427545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27" name="组合 326"/>
          <p:cNvGrpSpPr/>
          <p:nvPr>
            <p:custDataLst>
              <p:tags r:id="rId65"/>
            </p:custDataLst>
          </p:nvPr>
        </p:nvGrpSpPr>
        <p:grpSpPr>
          <a:xfrm>
            <a:off x="6652895" y="2150745"/>
            <a:ext cx="690880" cy="2882900"/>
            <a:chOff x="12508" y="3387"/>
            <a:chExt cx="1088" cy="4540"/>
          </a:xfrm>
        </p:grpSpPr>
        <p:grpSp>
          <p:nvGrpSpPr>
            <p:cNvPr id="224" name="组合 223"/>
            <p:cNvGrpSpPr/>
            <p:nvPr>
              <p:custDataLst>
                <p:tags r:id="rId66"/>
              </p:custDataLst>
            </p:nvPr>
          </p:nvGrpSpPr>
          <p:grpSpPr>
            <a:xfrm rot="0">
              <a:off x="12508" y="3387"/>
              <a:ext cx="1088" cy="4540"/>
              <a:chOff x="12405" y="5326"/>
              <a:chExt cx="1088" cy="4540"/>
            </a:xfrm>
          </p:grpSpPr>
          <p:sp>
            <p:nvSpPr>
              <p:cNvPr id="225" name="圆角矩形 224"/>
              <p:cNvSpPr/>
              <p:nvPr>
                <p:custDataLst>
                  <p:tags r:id="rId67"/>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6" name="圆角矩形 225"/>
              <p:cNvSpPr/>
              <p:nvPr>
                <p:custDataLst>
                  <p:tags r:id="rId68"/>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7" name="圆角矩形 226"/>
              <p:cNvSpPr/>
              <p:nvPr>
                <p:custDataLst>
                  <p:tags r:id="rId69"/>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8" name="圆角矩形 227"/>
              <p:cNvSpPr/>
              <p:nvPr>
                <p:custDataLst>
                  <p:tags r:id="rId70"/>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9" name="圆角矩形 228"/>
              <p:cNvSpPr/>
              <p:nvPr>
                <p:custDataLst>
                  <p:tags r:id="rId71"/>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0" name="圆角矩形 229"/>
              <p:cNvSpPr/>
              <p:nvPr>
                <p:custDataLst>
                  <p:tags r:id="rId72"/>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1" name="圆角矩形 230"/>
              <p:cNvSpPr/>
              <p:nvPr>
                <p:custDataLst>
                  <p:tags r:id="rId73"/>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2" name="圆角矩形 231"/>
              <p:cNvSpPr/>
              <p:nvPr>
                <p:custDataLst>
                  <p:tags r:id="rId74"/>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3" name="圆角矩形 232"/>
              <p:cNvSpPr/>
              <p:nvPr>
                <p:custDataLst>
                  <p:tags r:id="rId75"/>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5" name="圆角矩形 324"/>
            <p:cNvSpPr/>
            <p:nvPr>
              <p:custDataLst>
                <p:tags r:id="rId76"/>
              </p:custDataLst>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6" name="圆角矩形 325"/>
            <p:cNvSpPr/>
            <p:nvPr>
              <p:custDataLst>
                <p:tags r:id="rId77"/>
              </p:custDataLst>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28" name="组合 327"/>
          <p:cNvGrpSpPr/>
          <p:nvPr>
            <p:custDataLst>
              <p:tags r:id="rId78"/>
            </p:custDataLst>
          </p:nvPr>
        </p:nvGrpSpPr>
        <p:grpSpPr>
          <a:xfrm>
            <a:off x="7503795" y="2150745"/>
            <a:ext cx="690880" cy="2882900"/>
            <a:chOff x="12508" y="3387"/>
            <a:chExt cx="1088" cy="4540"/>
          </a:xfrm>
        </p:grpSpPr>
        <p:grpSp>
          <p:nvGrpSpPr>
            <p:cNvPr id="329" name="组合 328"/>
            <p:cNvGrpSpPr/>
            <p:nvPr>
              <p:custDataLst>
                <p:tags r:id="rId79"/>
              </p:custDataLst>
            </p:nvPr>
          </p:nvGrpSpPr>
          <p:grpSpPr>
            <a:xfrm rot="0">
              <a:off x="12508" y="3387"/>
              <a:ext cx="1088" cy="4540"/>
              <a:chOff x="12405" y="5326"/>
              <a:chExt cx="1088" cy="4540"/>
            </a:xfrm>
          </p:grpSpPr>
          <p:sp>
            <p:nvSpPr>
              <p:cNvPr id="330" name="圆角矩形 329"/>
              <p:cNvSpPr/>
              <p:nvPr>
                <p:custDataLst>
                  <p:tags r:id="rId80"/>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1" name="圆角矩形 330"/>
              <p:cNvSpPr/>
              <p:nvPr>
                <p:custDataLst>
                  <p:tags r:id="rId81"/>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2" name="圆角矩形 331"/>
              <p:cNvSpPr/>
              <p:nvPr>
                <p:custDataLst>
                  <p:tags r:id="rId82"/>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3" name="圆角矩形 332"/>
              <p:cNvSpPr/>
              <p:nvPr>
                <p:custDataLst>
                  <p:tags r:id="rId83"/>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4" name="圆角矩形 333"/>
              <p:cNvSpPr/>
              <p:nvPr>
                <p:custDataLst>
                  <p:tags r:id="rId84"/>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5" name="圆角矩形 334"/>
              <p:cNvSpPr/>
              <p:nvPr>
                <p:custDataLst>
                  <p:tags r:id="rId85"/>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6" name="圆角矩形 335"/>
              <p:cNvSpPr/>
              <p:nvPr>
                <p:custDataLst>
                  <p:tags r:id="rId86"/>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7" name="圆角矩形 336"/>
              <p:cNvSpPr/>
              <p:nvPr>
                <p:custDataLst>
                  <p:tags r:id="rId87"/>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8" name="圆角矩形 337"/>
              <p:cNvSpPr/>
              <p:nvPr>
                <p:custDataLst>
                  <p:tags r:id="rId88"/>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39" name="圆角矩形 338"/>
            <p:cNvSpPr/>
            <p:nvPr>
              <p:custDataLst>
                <p:tags r:id="rId89"/>
              </p:custDataLst>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0" name="圆角矩形 339"/>
            <p:cNvSpPr/>
            <p:nvPr>
              <p:custDataLst>
                <p:tags r:id="rId90"/>
              </p:custDataLst>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41" name="组合 340"/>
          <p:cNvGrpSpPr/>
          <p:nvPr>
            <p:custDataLst>
              <p:tags r:id="rId91"/>
            </p:custDataLst>
          </p:nvPr>
        </p:nvGrpSpPr>
        <p:grpSpPr>
          <a:xfrm>
            <a:off x="8303895" y="2150745"/>
            <a:ext cx="690880" cy="2882900"/>
            <a:chOff x="12508" y="3387"/>
            <a:chExt cx="1088" cy="4540"/>
          </a:xfrm>
        </p:grpSpPr>
        <p:grpSp>
          <p:nvGrpSpPr>
            <p:cNvPr id="342" name="组合 341"/>
            <p:cNvGrpSpPr/>
            <p:nvPr>
              <p:custDataLst>
                <p:tags r:id="rId92"/>
              </p:custDataLst>
            </p:nvPr>
          </p:nvGrpSpPr>
          <p:grpSpPr>
            <a:xfrm rot="0">
              <a:off x="12508" y="3387"/>
              <a:ext cx="1088" cy="4540"/>
              <a:chOff x="12405" y="5326"/>
              <a:chExt cx="1088" cy="4540"/>
            </a:xfrm>
          </p:grpSpPr>
          <p:sp>
            <p:nvSpPr>
              <p:cNvPr id="343" name="圆角矩形 342"/>
              <p:cNvSpPr/>
              <p:nvPr>
                <p:custDataLst>
                  <p:tags r:id="rId93"/>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4" name="圆角矩形 343"/>
              <p:cNvSpPr/>
              <p:nvPr>
                <p:custDataLst>
                  <p:tags r:id="rId94"/>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5" name="圆角矩形 344"/>
              <p:cNvSpPr/>
              <p:nvPr>
                <p:custDataLst>
                  <p:tags r:id="rId95"/>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6" name="圆角矩形 345"/>
              <p:cNvSpPr/>
              <p:nvPr>
                <p:custDataLst>
                  <p:tags r:id="rId96"/>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7" name="圆角矩形 346"/>
              <p:cNvSpPr/>
              <p:nvPr>
                <p:custDataLst>
                  <p:tags r:id="rId97"/>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8" name="圆角矩形 347"/>
              <p:cNvSpPr/>
              <p:nvPr>
                <p:custDataLst>
                  <p:tags r:id="rId98"/>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9" name="圆角矩形 348"/>
              <p:cNvSpPr/>
              <p:nvPr>
                <p:custDataLst>
                  <p:tags r:id="rId99"/>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0" name="圆角矩形 349"/>
              <p:cNvSpPr/>
              <p:nvPr>
                <p:custDataLst>
                  <p:tags r:id="rId100"/>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1" name="圆角矩形 350"/>
              <p:cNvSpPr/>
              <p:nvPr>
                <p:custDataLst>
                  <p:tags r:id="rId101"/>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52" name="圆角矩形 351"/>
            <p:cNvSpPr/>
            <p:nvPr>
              <p:custDataLst>
                <p:tags r:id="rId102"/>
              </p:custDataLst>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3" name="圆角矩形 352"/>
            <p:cNvSpPr/>
            <p:nvPr>
              <p:custDataLst>
                <p:tags r:id="rId103"/>
              </p:custDataLst>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8" name="圆角矩形 7"/>
          <p:cNvSpPr/>
          <p:nvPr>
            <p:custDataLst>
              <p:tags r:id="rId104"/>
            </p:custDataLst>
          </p:nvPr>
        </p:nvSpPr>
        <p:spPr>
          <a:xfrm>
            <a:off x="10302240" y="1908810"/>
            <a:ext cx="691515" cy="1741805"/>
          </a:xfrm>
          <a:prstGeom prst="roundRect">
            <a:avLst/>
          </a:prstGeom>
          <a:noFill/>
          <a:ln>
            <a:solidFill>
              <a:schemeClr val="accent1"/>
            </a:solidFill>
          </a:ln>
          <a:extLst>
            <a:ext uri="{909E8E84-426E-40DD-AFC4-6F175D3DCCD1}">
              <a14:hiddenFill xmlns:a14="http://schemas.microsoft.com/office/drawing/2010/main">
                <a:solidFill>
                  <a:srgbClr val="A5C2E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10414000" y="1581150"/>
            <a:ext cx="531495" cy="36830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WL</a:t>
            </a:r>
            <a:endParaRPr lang="en-US" altLang="zh-CN"/>
          </a:p>
        </p:txBody>
      </p:sp>
      <p:grpSp>
        <p:nvGrpSpPr>
          <p:cNvPr id="181" name="组合 180"/>
          <p:cNvGrpSpPr/>
          <p:nvPr/>
        </p:nvGrpSpPr>
        <p:grpSpPr>
          <a:xfrm>
            <a:off x="13308965" y="3825240"/>
            <a:ext cx="624840" cy="411480"/>
            <a:chOff x="4948" y="7601"/>
            <a:chExt cx="984" cy="648"/>
          </a:xfrm>
        </p:grpSpPr>
        <p:sp>
          <p:nvSpPr>
            <p:cNvPr id="182" name="圆角矩形 1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圆角矩形 1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4" name="组合 183"/>
          <p:cNvGrpSpPr/>
          <p:nvPr/>
        </p:nvGrpSpPr>
        <p:grpSpPr>
          <a:xfrm>
            <a:off x="13419455" y="1437640"/>
            <a:ext cx="624840" cy="767080"/>
            <a:chOff x="8971" y="5004"/>
            <a:chExt cx="984" cy="1208"/>
          </a:xfrm>
        </p:grpSpPr>
        <p:sp>
          <p:nvSpPr>
            <p:cNvPr id="185" name="圆角矩形 18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圆角矩形 18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圆角矩形 18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8" name="组合 187"/>
          <p:cNvGrpSpPr/>
          <p:nvPr/>
        </p:nvGrpSpPr>
        <p:grpSpPr>
          <a:xfrm>
            <a:off x="13204825" y="2310130"/>
            <a:ext cx="624840" cy="1430020"/>
            <a:chOff x="9031" y="5192"/>
            <a:chExt cx="984" cy="2252"/>
          </a:xfrm>
        </p:grpSpPr>
        <p:sp>
          <p:nvSpPr>
            <p:cNvPr id="189" name="圆角矩形 18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圆角矩形 18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圆角矩形 19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圆角矩形 19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 name="组合 10"/>
          <p:cNvGrpSpPr/>
          <p:nvPr/>
        </p:nvGrpSpPr>
        <p:grpSpPr>
          <a:xfrm>
            <a:off x="14145895" y="1451610"/>
            <a:ext cx="624840" cy="2771140"/>
            <a:chOff x="10275" y="5263"/>
            <a:chExt cx="984" cy="4364"/>
          </a:xfrm>
        </p:grpSpPr>
        <p:sp>
          <p:nvSpPr>
            <p:cNvPr id="203" name="圆角矩形 202"/>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圆角矩形 203"/>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圆角矩形 204"/>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圆角矩形 205"/>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圆角矩形 206"/>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圆角矩形 207"/>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圆角矩形 208"/>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圆角矩形 209"/>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圆角矩形 210"/>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 name="组合 11"/>
          <p:cNvGrpSpPr/>
          <p:nvPr/>
        </p:nvGrpSpPr>
        <p:grpSpPr>
          <a:xfrm>
            <a:off x="12476480" y="1570355"/>
            <a:ext cx="624840" cy="2099310"/>
            <a:chOff x="9065" y="5042"/>
            <a:chExt cx="984" cy="3306"/>
          </a:xfrm>
        </p:grpSpPr>
        <p:sp>
          <p:nvSpPr>
            <p:cNvPr id="13" name="圆角矩形 12"/>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圆角矩形 15"/>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圆角矩形 16"/>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圆角矩形 17"/>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圆角矩形 18"/>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0" name="组合 19"/>
          <p:cNvGrpSpPr/>
          <p:nvPr/>
        </p:nvGrpSpPr>
        <p:grpSpPr>
          <a:xfrm>
            <a:off x="10316845" y="2275205"/>
            <a:ext cx="624840" cy="411480"/>
            <a:chOff x="4948" y="7601"/>
            <a:chExt cx="984" cy="648"/>
          </a:xfrm>
        </p:grpSpPr>
        <p:sp>
          <p:nvSpPr>
            <p:cNvPr id="21" name="圆角矩形 20"/>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圆角矩形 21"/>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1" name="文本框 30"/>
          <p:cNvSpPr txBox="1"/>
          <p:nvPr/>
        </p:nvSpPr>
        <p:spPr>
          <a:xfrm>
            <a:off x="10417810" y="1952625"/>
            <a:ext cx="523875" cy="368300"/>
          </a:xfrm>
          <a:prstGeom prst="rect">
            <a:avLst/>
          </a:prstGeom>
          <a:noFill/>
        </p:spPr>
        <p:txBody>
          <a:bodyPr wrap="square" rtlCol="0">
            <a:spAutoFit/>
          </a:bodyPr>
          <a:p>
            <a:r>
              <a:rPr lang="en-US" altLang="zh-CN"/>
              <a:t>……</a:t>
            </a:r>
            <a:endParaRPr lang="en-US" altLang="zh-CN"/>
          </a:p>
        </p:txBody>
      </p:sp>
      <p:sp>
        <p:nvSpPr>
          <p:cNvPr id="32" name="文本框 31"/>
          <p:cNvSpPr txBox="1"/>
          <p:nvPr/>
        </p:nvSpPr>
        <p:spPr>
          <a:xfrm>
            <a:off x="10414000" y="3033395"/>
            <a:ext cx="527050" cy="368300"/>
          </a:xfrm>
          <a:prstGeom prst="rect">
            <a:avLst/>
          </a:prstGeom>
          <a:noFill/>
        </p:spPr>
        <p:txBody>
          <a:bodyPr wrap="square" rtlCol="0">
            <a:spAutoFit/>
          </a:bodyPr>
          <a:p>
            <a:r>
              <a:rPr lang="en-US" altLang="zh-CN"/>
              <a:t>……</a:t>
            </a:r>
            <a:endParaRPr lang="en-US" altLang="zh-CN"/>
          </a:p>
        </p:txBody>
      </p:sp>
      <p:grpSp>
        <p:nvGrpSpPr>
          <p:cNvPr id="33" name="组合 32"/>
          <p:cNvGrpSpPr/>
          <p:nvPr/>
        </p:nvGrpSpPr>
        <p:grpSpPr>
          <a:xfrm>
            <a:off x="167005" y="2141855"/>
            <a:ext cx="624840" cy="411480"/>
            <a:chOff x="4948" y="7601"/>
            <a:chExt cx="984" cy="648"/>
          </a:xfrm>
        </p:grpSpPr>
        <p:sp>
          <p:nvSpPr>
            <p:cNvPr id="34" name="圆角矩形 33"/>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圆角矩形 34"/>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 name="组合 35"/>
          <p:cNvGrpSpPr/>
          <p:nvPr/>
        </p:nvGrpSpPr>
        <p:grpSpPr>
          <a:xfrm>
            <a:off x="168275" y="2480310"/>
            <a:ext cx="624840" cy="411480"/>
            <a:chOff x="4948" y="7601"/>
            <a:chExt cx="984" cy="648"/>
          </a:xfrm>
        </p:grpSpPr>
        <p:sp>
          <p:nvSpPr>
            <p:cNvPr id="37" name="圆角矩形 3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圆角矩形 3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 name="组合 38"/>
          <p:cNvGrpSpPr/>
          <p:nvPr/>
        </p:nvGrpSpPr>
        <p:grpSpPr>
          <a:xfrm>
            <a:off x="168275" y="2816225"/>
            <a:ext cx="624840" cy="411480"/>
            <a:chOff x="4948" y="7601"/>
            <a:chExt cx="984" cy="648"/>
          </a:xfrm>
        </p:grpSpPr>
        <p:sp>
          <p:nvSpPr>
            <p:cNvPr id="40" name="圆角矩形 3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圆角矩形 4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2" name="组合 41"/>
          <p:cNvGrpSpPr/>
          <p:nvPr/>
        </p:nvGrpSpPr>
        <p:grpSpPr>
          <a:xfrm>
            <a:off x="168275" y="3152140"/>
            <a:ext cx="624840" cy="411480"/>
            <a:chOff x="4948" y="7601"/>
            <a:chExt cx="984" cy="648"/>
          </a:xfrm>
        </p:grpSpPr>
        <p:sp>
          <p:nvSpPr>
            <p:cNvPr id="43" name="圆角矩形 4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圆角矩形 4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 name="组合 44"/>
          <p:cNvGrpSpPr/>
          <p:nvPr/>
        </p:nvGrpSpPr>
        <p:grpSpPr>
          <a:xfrm>
            <a:off x="168275" y="3485515"/>
            <a:ext cx="624840" cy="411480"/>
            <a:chOff x="4948" y="7601"/>
            <a:chExt cx="984" cy="648"/>
          </a:xfrm>
        </p:grpSpPr>
        <p:sp>
          <p:nvSpPr>
            <p:cNvPr id="46" name="圆角矩形 4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圆角矩形 4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 name="组合 47"/>
          <p:cNvGrpSpPr/>
          <p:nvPr/>
        </p:nvGrpSpPr>
        <p:grpSpPr>
          <a:xfrm>
            <a:off x="169545" y="3823970"/>
            <a:ext cx="624840" cy="411480"/>
            <a:chOff x="4948" y="7601"/>
            <a:chExt cx="984" cy="648"/>
          </a:xfrm>
        </p:grpSpPr>
        <p:sp>
          <p:nvSpPr>
            <p:cNvPr id="49" name="圆角矩形 4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圆角矩形 4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 name="组合 50"/>
          <p:cNvGrpSpPr/>
          <p:nvPr/>
        </p:nvGrpSpPr>
        <p:grpSpPr>
          <a:xfrm>
            <a:off x="169545" y="4159885"/>
            <a:ext cx="624840" cy="411480"/>
            <a:chOff x="4948" y="7601"/>
            <a:chExt cx="984" cy="648"/>
          </a:xfrm>
        </p:grpSpPr>
        <p:sp>
          <p:nvSpPr>
            <p:cNvPr id="52" name="圆角矩形 5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圆角矩形 5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 name="组合 53"/>
          <p:cNvGrpSpPr/>
          <p:nvPr/>
        </p:nvGrpSpPr>
        <p:grpSpPr>
          <a:xfrm>
            <a:off x="169545" y="4495800"/>
            <a:ext cx="624840" cy="411480"/>
            <a:chOff x="4948" y="7601"/>
            <a:chExt cx="984" cy="648"/>
          </a:xfrm>
        </p:grpSpPr>
        <p:sp>
          <p:nvSpPr>
            <p:cNvPr id="55" name="圆角矩形 54"/>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圆角矩形 55"/>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7" name="组合 56"/>
          <p:cNvGrpSpPr/>
          <p:nvPr>
            <p:custDataLst>
              <p:tags r:id="rId105"/>
            </p:custDataLst>
          </p:nvPr>
        </p:nvGrpSpPr>
        <p:grpSpPr>
          <a:xfrm>
            <a:off x="1042670" y="2107565"/>
            <a:ext cx="690880" cy="2882900"/>
            <a:chOff x="1036" y="3319"/>
            <a:chExt cx="1088" cy="4540"/>
          </a:xfrm>
        </p:grpSpPr>
        <p:grpSp>
          <p:nvGrpSpPr>
            <p:cNvPr id="58" name="组合 57"/>
            <p:cNvGrpSpPr/>
            <p:nvPr>
              <p:custDataLst>
                <p:tags r:id="rId106"/>
              </p:custDataLst>
            </p:nvPr>
          </p:nvGrpSpPr>
          <p:grpSpPr>
            <a:xfrm rot="0">
              <a:off x="1036" y="3319"/>
              <a:ext cx="1088" cy="4540"/>
              <a:chOff x="12405" y="5326"/>
              <a:chExt cx="1088" cy="4540"/>
            </a:xfrm>
          </p:grpSpPr>
          <p:sp>
            <p:nvSpPr>
              <p:cNvPr id="59" name="圆角矩形 58"/>
              <p:cNvSpPr/>
              <p:nvPr>
                <p:custDataLst>
                  <p:tags r:id="rId107"/>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 name="圆角矩形 59"/>
              <p:cNvSpPr/>
              <p:nvPr>
                <p:custDataLst>
                  <p:tags r:id="rId108"/>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 name="圆角矩形 60"/>
              <p:cNvSpPr/>
              <p:nvPr>
                <p:custDataLst>
                  <p:tags r:id="rId109"/>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圆角矩形 61"/>
              <p:cNvSpPr/>
              <p:nvPr>
                <p:custDataLst>
                  <p:tags r:id="rId110"/>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3" name="圆角矩形 62"/>
              <p:cNvSpPr/>
              <p:nvPr>
                <p:custDataLst>
                  <p:tags r:id="rId111"/>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圆角矩形 63"/>
              <p:cNvSpPr/>
              <p:nvPr>
                <p:custDataLst>
                  <p:tags r:id="rId112"/>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圆角矩形 64"/>
              <p:cNvSpPr/>
              <p:nvPr>
                <p:custDataLst>
                  <p:tags r:id="rId113"/>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圆角矩形 65"/>
              <p:cNvSpPr/>
              <p:nvPr>
                <p:custDataLst>
                  <p:tags r:id="rId114"/>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圆角矩形 66"/>
              <p:cNvSpPr/>
              <p:nvPr>
                <p:custDataLst>
                  <p:tags r:id="rId115"/>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68" name="圆角矩形 67"/>
            <p:cNvSpPr/>
            <p:nvPr>
              <p:custDataLst>
                <p:tags r:id="rId116"/>
              </p:custDataLst>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9" name="圆角矩形 68"/>
            <p:cNvSpPr/>
            <p:nvPr>
              <p:custDataLst>
                <p:tags r:id="rId117"/>
              </p:custDataLst>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0" name="圆角矩形 69"/>
            <p:cNvSpPr/>
            <p:nvPr>
              <p:custDataLst>
                <p:tags r:id="rId118"/>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1" name="圆角矩形 70"/>
            <p:cNvSpPr/>
            <p:nvPr>
              <p:custDataLst>
                <p:tags r:id="rId119"/>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2" name="圆角矩形 71"/>
            <p:cNvSpPr/>
            <p:nvPr>
              <p:custDataLst>
                <p:tags r:id="rId120"/>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3" name="圆角矩形 72"/>
            <p:cNvSpPr/>
            <p:nvPr>
              <p:custDataLst>
                <p:tags r:id="rId121"/>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4" name="圆角矩形 73"/>
            <p:cNvSpPr/>
            <p:nvPr>
              <p:custDataLst>
                <p:tags r:id="rId122"/>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5" name="圆角矩形 74"/>
            <p:cNvSpPr/>
            <p:nvPr>
              <p:custDataLst>
                <p:tags r:id="rId123"/>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6" name="组合 75"/>
          <p:cNvGrpSpPr/>
          <p:nvPr/>
        </p:nvGrpSpPr>
        <p:grpSpPr>
          <a:xfrm>
            <a:off x="1079500" y="2141855"/>
            <a:ext cx="624840" cy="411480"/>
            <a:chOff x="4948" y="7601"/>
            <a:chExt cx="984" cy="648"/>
          </a:xfrm>
        </p:grpSpPr>
        <p:sp>
          <p:nvSpPr>
            <p:cNvPr id="77" name="圆角矩形 7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8" name="圆角矩形 7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9" name="组合 78"/>
          <p:cNvGrpSpPr/>
          <p:nvPr/>
        </p:nvGrpSpPr>
        <p:grpSpPr>
          <a:xfrm>
            <a:off x="1080770" y="2480310"/>
            <a:ext cx="624840" cy="411480"/>
            <a:chOff x="4948" y="7601"/>
            <a:chExt cx="984" cy="648"/>
          </a:xfrm>
        </p:grpSpPr>
        <p:sp>
          <p:nvSpPr>
            <p:cNvPr id="80" name="圆角矩形 7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1" name="圆角矩形 8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2" name="组合 81"/>
          <p:cNvGrpSpPr/>
          <p:nvPr/>
        </p:nvGrpSpPr>
        <p:grpSpPr>
          <a:xfrm>
            <a:off x="1080770" y="2816225"/>
            <a:ext cx="624840" cy="411480"/>
            <a:chOff x="4948" y="7601"/>
            <a:chExt cx="984" cy="648"/>
          </a:xfrm>
        </p:grpSpPr>
        <p:sp>
          <p:nvSpPr>
            <p:cNvPr id="83" name="圆角矩形 8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圆角矩形 8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5" name="组合 84"/>
          <p:cNvGrpSpPr/>
          <p:nvPr/>
        </p:nvGrpSpPr>
        <p:grpSpPr>
          <a:xfrm>
            <a:off x="1080770" y="3152140"/>
            <a:ext cx="624840" cy="411480"/>
            <a:chOff x="4948" y="7601"/>
            <a:chExt cx="984" cy="648"/>
          </a:xfrm>
        </p:grpSpPr>
        <p:sp>
          <p:nvSpPr>
            <p:cNvPr id="86" name="圆角矩形 8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圆角矩形 8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8" name="组合 87"/>
          <p:cNvGrpSpPr/>
          <p:nvPr/>
        </p:nvGrpSpPr>
        <p:grpSpPr>
          <a:xfrm>
            <a:off x="1080770" y="3485515"/>
            <a:ext cx="624840" cy="411480"/>
            <a:chOff x="4948" y="7601"/>
            <a:chExt cx="984" cy="648"/>
          </a:xfrm>
        </p:grpSpPr>
        <p:sp>
          <p:nvSpPr>
            <p:cNvPr id="89" name="圆角矩形 8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圆角矩形 8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1" name="组合 90"/>
          <p:cNvGrpSpPr/>
          <p:nvPr/>
        </p:nvGrpSpPr>
        <p:grpSpPr>
          <a:xfrm>
            <a:off x="1082040" y="3823970"/>
            <a:ext cx="624840" cy="411480"/>
            <a:chOff x="4948" y="7601"/>
            <a:chExt cx="984" cy="648"/>
          </a:xfrm>
        </p:grpSpPr>
        <p:sp>
          <p:nvSpPr>
            <p:cNvPr id="92" name="圆角矩形 9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3" name="圆角矩形 9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4" name="组合 93"/>
          <p:cNvGrpSpPr/>
          <p:nvPr/>
        </p:nvGrpSpPr>
        <p:grpSpPr>
          <a:xfrm>
            <a:off x="1082040" y="4159885"/>
            <a:ext cx="624840" cy="411480"/>
            <a:chOff x="4948" y="7601"/>
            <a:chExt cx="984" cy="648"/>
          </a:xfrm>
        </p:grpSpPr>
        <p:sp>
          <p:nvSpPr>
            <p:cNvPr id="95" name="圆角矩形 94"/>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6" name="圆角矩形 95"/>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7" name="组合 96"/>
          <p:cNvGrpSpPr/>
          <p:nvPr/>
        </p:nvGrpSpPr>
        <p:grpSpPr>
          <a:xfrm>
            <a:off x="1082040" y="4495800"/>
            <a:ext cx="624840" cy="411480"/>
            <a:chOff x="4948" y="7601"/>
            <a:chExt cx="984" cy="648"/>
          </a:xfrm>
        </p:grpSpPr>
        <p:sp>
          <p:nvSpPr>
            <p:cNvPr id="98" name="圆角矩形 9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9" name="圆角矩形 9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00" name="组合 99"/>
          <p:cNvGrpSpPr/>
          <p:nvPr>
            <p:custDataLst>
              <p:tags r:id="rId124"/>
            </p:custDataLst>
          </p:nvPr>
        </p:nvGrpSpPr>
        <p:grpSpPr>
          <a:xfrm>
            <a:off x="1914525" y="2118360"/>
            <a:ext cx="690880" cy="2882900"/>
            <a:chOff x="1036" y="3319"/>
            <a:chExt cx="1088" cy="4540"/>
          </a:xfrm>
        </p:grpSpPr>
        <p:grpSp>
          <p:nvGrpSpPr>
            <p:cNvPr id="101" name="组合 100"/>
            <p:cNvGrpSpPr/>
            <p:nvPr>
              <p:custDataLst>
                <p:tags r:id="rId125"/>
              </p:custDataLst>
            </p:nvPr>
          </p:nvGrpSpPr>
          <p:grpSpPr>
            <a:xfrm rot="0">
              <a:off x="1036" y="3319"/>
              <a:ext cx="1088" cy="4540"/>
              <a:chOff x="12405" y="5326"/>
              <a:chExt cx="1088" cy="4540"/>
            </a:xfrm>
          </p:grpSpPr>
          <p:sp>
            <p:nvSpPr>
              <p:cNvPr id="102" name="圆角矩形 101"/>
              <p:cNvSpPr/>
              <p:nvPr>
                <p:custDataLst>
                  <p:tags r:id="rId126"/>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圆角矩形 102"/>
              <p:cNvSpPr/>
              <p:nvPr>
                <p:custDataLst>
                  <p:tags r:id="rId127"/>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圆角矩形 103"/>
              <p:cNvSpPr/>
              <p:nvPr>
                <p:custDataLst>
                  <p:tags r:id="rId128"/>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圆角矩形 104"/>
              <p:cNvSpPr/>
              <p:nvPr>
                <p:custDataLst>
                  <p:tags r:id="rId129"/>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6" name="圆角矩形 105"/>
              <p:cNvSpPr/>
              <p:nvPr>
                <p:custDataLst>
                  <p:tags r:id="rId130"/>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7" name="圆角矩形 106"/>
              <p:cNvSpPr/>
              <p:nvPr>
                <p:custDataLst>
                  <p:tags r:id="rId131"/>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8" name="圆角矩形 107"/>
              <p:cNvSpPr/>
              <p:nvPr>
                <p:custDataLst>
                  <p:tags r:id="rId132"/>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9" name="圆角矩形 108"/>
              <p:cNvSpPr/>
              <p:nvPr>
                <p:custDataLst>
                  <p:tags r:id="rId133"/>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0" name="圆角矩形 109"/>
              <p:cNvSpPr/>
              <p:nvPr>
                <p:custDataLst>
                  <p:tags r:id="rId134"/>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11" name="圆角矩形 110"/>
            <p:cNvSpPr/>
            <p:nvPr>
              <p:custDataLst>
                <p:tags r:id="rId135"/>
              </p:custDataLst>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2" name="圆角矩形 111"/>
            <p:cNvSpPr/>
            <p:nvPr>
              <p:custDataLst>
                <p:tags r:id="rId136"/>
              </p:custDataLst>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3" name="圆角矩形 112"/>
            <p:cNvSpPr/>
            <p:nvPr>
              <p:custDataLst>
                <p:tags r:id="rId137"/>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4" name="圆角矩形 113"/>
            <p:cNvSpPr/>
            <p:nvPr>
              <p:custDataLst>
                <p:tags r:id="rId138"/>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5" name="圆角矩形 114"/>
            <p:cNvSpPr/>
            <p:nvPr>
              <p:custDataLst>
                <p:tags r:id="rId139"/>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6" name="圆角矩形 115"/>
            <p:cNvSpPr/>
            <p:nvPr>
              <p:custDataLst>
                <p:tags r:id="rId140"/>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7" name="圆角矩形 116"/>
            <p:cNvSpPr/>
            <p:nvPr>
              <p:custDataLst>
                <p:tags r:id="rId141"/>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8" name="圆角矩形 117"/>
            <p:cNvSpPr/>
            <p:nvPr>
              <p:custDataLst>
                <p:tags r:id="rId142"/>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9" name="组合 118"/>
          <p:cNvGrpSpPr/>
          <p:nvPr/>
        </p:nvGrpSpPr>
        <p:grpSpPr>
          <a:xfrm>
            <a:off x="1951355" y="2152650"/>
            <a:ext cx="624840" cy="411480"/>
            <a:chOff x="4948" y="7601"/>
            <a:chExt cx="984" cy="648"/>
          </a:xfrm>
        </p:grpSpPr>
        <p:sp>
          <p:nvSpPr>
            <p:cNvPr id="120" name="圆角矩形 11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1" name="圆角矩形 12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2" name="组合 121"/>
          <p:cNvGrpSpPr/>
          <p:nvPr/>
        </p:nvGrpSpPr>
        <p:grpSpPr>
          <a:xfrm>
            <a:off x="1952625" y="2491105"/>
            <a:ext cx="624840" cy="411480"/>
            <a:chOff x="4948" y="7601"/>
            <a:chExt cx="984" cy="648"/>
          </a:xfrm>
        </p:grpSpPr>
        <p:sp>
          <p:nvSpPr>
            <p:cNvPr id="123" name="圆角矩形 12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4" name="圆角矩形 12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5" name="组合 124"/>
          <p:cNvGrpSpPr/>
          <p:nvPr/>
        </p:nvGrpSpPr>
        <p:grpSpPr>
          <a:xfrm>
            <a:off x="1952625" y="2827020"/>
            <a:ext cx="624840" cy="411480"/>
            <a:chOff x="4948" y="7601"/>
            <a:chExt cx="984" cy="648"/>
          </a:xfrm>
        </p:grpSpPr>
        <p:sp>
          <p:nvSpPr>
            <p:cNvPr id="126" name="圆角矩形 12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7" name="圆角矩形 12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8" name="组合 127"/>
          <p:cNvGrpSpPr/>
          <p:nvPr/>
        </p:nvGrpSpPr>
        <p:grpSpPr>
          <a:xfrm>
            <a:off x="1952625" y="3162935"/>
            <a:ext cx="624840" cy="411480"/>
            <a:chOff x="4948" y="7601"/>
            <a:chExt cx="984" cy="648"/>
          </a:xfrm>
        </p:grpSpPr>
        <p:sp>
          <p:nvSpPr>
            <p:cNvPr id="129" name="圆角矩形 12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0" name="圆角矩形 12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1" name="组合 130"/>
          <p:cNvGrpSpPr/>
          <p:nvPr/>
        </p:nvGrpSpPr>
        <p:grpSpPr>
          <a:xfrm>
            <a:off x="1952625" y="3496310"/>
            <a:ext cx="624840" cy="411480"/>
            <a:chOff x="4948" y="7601"/>
            <a:chExt cx="984" cy="648"/>
          </a:xfrm>
        </p:grpSpPr>
        <p:sp>
          <p:nvSpPr>
            <p:cNvPr id="132" name="圆角矩形 13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3" name="圆角矩形 13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4" name="组合 133"/>
          <p:cNvGrpSpPr/>
          <p:nvPr/>
        </p:nvGrpSpPr>
        <p:grpSpPr>
          <a:xfrm>
            <a:off x="1953895" y="3834765"/>
            <a:ext cx="624840" cy="411480"/>
            <a:chOff x="4948" y="7601"/>
            <a:chExt cx="984" cy="648"/>
          </a:xfrm>
        </p:grpSpPr>
        <p:sp>
          <p:nvSpPr>
            <p:cNvPr id="135" name="圆角矩形 134"/>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6" name="圆角矩形 135"/>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7" name="组合 136"/>
          <p:cNvGrpSpPr/>
          <p:nvPr/>
        </p:nvGrpSpPr>
        <p:grpSpPr>
          <a:xfrm>
            <a:off x="1953895" y="4170680"/>
            <a:ext cx="624840" cy="411480"/>
            <a:chOff x="4948" y="7601"/>
            <a:chExt cx="984" cy="648"/>
          </a:xfrm>
        </p:grpSpPr>
        <p:sp>
          <p:nvSpPr>
            <p:cNvPr id="138" name="圆角矩形 13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9" name="圆角矩形 13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40" name="组合 139"/>
          <p:cNvGrpSpPr/>
          <p:nvPr/>
        </p:nvGrpSpPr>
        <p:grpSpPr>
          <a:xfrm>
            <a:off x="1953895" y="4506595"/>
            <a:ext cx="624840" cy="411480"/>
            <a:chOff x="4948" y="7601"/>
            <a:chExt cx="984" cy="648"/>
          </a:xfrm>
        </p:grpSpPr>
        <p:sp>
          <p:nvSpPr>
            <p:cNvPr id="141" name="圆角矩形 140"/>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2" name="圆角矩形 141"/>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4" name="组合 393"/>
          <p:cNvGrpSpPr/>
          <p:nvPr/>
        </p:nvGrpSpPr>
        <p:grpSpPr>
          <a:xfrm>
            <a:off x="3716655" y="2145665"/>
            <a:ext cx="624840" cy="411480"/>
            <a:chOff x="4948" y="7601"/>
            <a:chExt cx="984" cy="648"/>
          </a:xfrm>
        </p:grpSpPr>
        <p:sp>
          <p:nvSpPr>
            <p:cNvPr id="395" name="圆角矩形 394"/>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6" name="圆角矩形 395"/>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97" name="左箭头 396"/>
          <p:cNvSpPr/>
          <p:nvPr/>
        </p:nvSpPr>
        <p:spPr>
          <a:xfrm>
            <a:off x="3408680" y="2544445"/>
            <a:ext cx="355600" cy="7747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98" name="组合 397"/>
          <p:cNvGrpSpPr/>
          <p:nvPr/>
        </p:nvGrpSpPr>
        <p:grpSpPr>
          <a:xfrm>
            <a:off x="2678430" y="2193925"/>
            <a:ext cx="624840" cy="411480"/>
            <a:chOff x="4948" y="7601"/>
            <a:chExt cx="984" cy="648"/>
          </a:xfrm>
        </p:grpSpPr>
        <p:sp>
          <p:nvSpPr>
            <p:cNvPr id="399" name="圆角矩形 39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0" name="圆角矩形 39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1" name="组合 400"/>
          <p:cNvGrpSpPr/>
          <p:nvPr/>
        </p:nvGrpSpPr>
        <p:grpSpPr>
          <a:xfrm>
            <a:off x="2678430" y="2700020"/>
            <a:ext cx="624840" cy="411480"/>
            <a:chOff x="4948" y="7601"/>
            <a:chExt cx="984" cy="648"/>
          </a:xfrm>
        </p:grpSpPr>
        <p:sp>
          <p:nvSpPr>
            <p:cNvPr id="402" name="圆角矩形 401"/>
            <p:cNvSpPr/>
            <p:nvPr/>
          </p:nvSpPr>
          <p:spPr>
            <a:xfrm>
              <a:off x="5101" y="7784"/>
              <a:ext cx="657" cy="329"/>
            </a:xfrm>
            <a:prstGeom prst="roundRect">
              <a:avLst/>
            </a:prstGeom>
            <a:noFill/>
            <a:ln>
              <a:solidFill>
                <a:srgbClr val="FFE0C1"/>
              </a:solidFill>
            </a:ln>
            <a:extLst>
              <a:ext uri="{909E8E84-426E-40DD-AFC4-6F175D3DCCD1}">
                <a14:hiddenFill xmlns:a14="http://schemas.microsoft.com/office/drawing/2010/main">
                  <a:solidFill>
                    <a:srgbClr val="FFE0C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3" name="圆角矩形 40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04" name="文本框 403"/>
          <p:cNvSpPr txBox="1"/>
          <p:nvPr/>
        </p:nvSpPr>
        <p:spPr>
          <a:xfrm>
            <a:off x="9516110" y="3916680"/>
            <a:ext cx="2384425" cy="1651000"/>
          </a:xfrm>
          <a:prstGeom prst="rect">
            <a:avLst/>
          </a:prstGeom>
          <a:noFill/>
        </p:spPr>
        <p:txBody>
          <a:bodyPr wrap="square" rtlCol="0">
            <a:no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这里wl默认是按照到达时间先后进行排序的，实际可以根据任务的其他属性，例如Gpu Time构建更合理的优先队列</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405" name="文本框 404"/>
          <p:cNvSpPr txBox="1"/>
          <p:nvPr/>
        </p:nvSpPr>
        <p:spPr>
          <a:xfrm>
            <a:off x="0" y="5782945"/>
            <a:ext cx="9694545" cy="645160"/>
          </a:xfrm>
          <a:prstGeom prst="rect">
            <a:avLst/>
          </a:prstGeom>
          <a:noFill/>
        </p:spPr>
        <p:txBody>
          <a:bodyPr wrap="square" rtlCol="0">
            <a:spAutoFit/>
          </a:bodyPr>
          <a:p>
            <a:pPr algn="l">
              <a:buClrTx/>
              <a:buSzTx/>
              <a:buFontTx/>
            </a:pP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    </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这样就可以保证任务的资源供给优先级是按照任务需要的卡数逐渐递减的，例如1卡任务的供给资源是所有组，2卡任务的供给是除了Group1的其他组，4卡、6卡、8卡任务依次递减</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1+#ppt_w/2"/>
                                          </p:val>
                                        </p:tav>
                                        <p:tav tm="100000">
                                          <p:val>
                                            <p:strVal val="#ppt_x"/>
                                          </p:val>
                                        </p:tav>
                                      </p:tavLst>
                                    </p:anim>
                                    <p:anim calcmode="lin" valueType="num">
                                      <p:cBhvr additive="base">
                                        <p:cTn id="18" dur="500" fill="hold"/>
                                        <p:tgtEl>
                                          <p:spTgt spid="3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1+#ppt_w/2"/>
                                          </p:val>
                                        </p:tav>
                                        <p:tav tm="100000">
                                          <p:val>
                                            <p:strVal val="#ppt_x"/>
                                          </p:val>
                                        </p:tav>
                                      </p:tavLst>
                                    </p:anim>
                                    <p:anim calcmode="lin" valueType="num">
                                      <p:cBhvr additive="base">
                                        <p:cTn id="23" dur="500" fill="hold"/>
                                        <p:tgtEl>
                                          <p:spTgt spid="4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1+#ppt_w/2"/>
                                          </p:val>
                                        </p:tav>
                                        <p:tav tm="100000">
                                          <p:val>
                                            <p:strVal val="#ppt_x"/>
                                          </p:val>
                                        </p:tav>
                                      </p:tavLst>
                                    </p:anim>
                                    <p:anim calcmode="lin" valueType="num">
                                      <p:cBhvr additive="base">
                                        <p:cTn id="28" dur="500" fill="hold"/>
                                        <p:tgtEl>
                                          <p:spTgt spid="4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1+#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1+#ppt_w/2"/>
                                          </p:val>
                                        </p:tav>
                                        <p:tav tm="100000">
                                          <p:val>
                                            <p:strVal val="#ppt_x"/>
                                          </p:val>
                                        </p:tav>
                                      </p:tavLst>
                                    </p:anim>
                                    <p:anim calcmode="lin" valueType="num">
                                      <p:cBhvr additive="base">
                                        <p:cTn id="43" dur="500" fill="hold"/>
                                        <p:tgtEl>
                                          <p:spTgt spid="54"/>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500" fill="hold"/>
                                        <p:tgtEl>
                                          <p:spTgt spid="97"/>
                                        </p:tgtEl>
                                        <p:attrNameLst>
                                          <p:attrName>ppt_x</p:attrName>
                                        </p:attrNameLst>
                                      </p:cBhvr>
                                      <p:tavLst>
                                        <p:tav tm="0">
                                          <p:val>
                                            <p:strVal val="1+#ppt_w/2"/>
                                          </p:val>
                                        </p:tav>
                                        <p:tav tm="100000">
                                          <p:val>
                                            <p:strVal val="#ppt_x"/>
                                          </p:val>
                                        </p:tav>
                                      </p:tavLst>
                                    </p:anim>
                                    <p:anim calcmode="lin" valueType="num">
                                      <p:cBhvr additive="base">
                                        <p:cTn id="48" dur="5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nodeType="afterEffect">
                                  <p:stCondLst>
                                    <p:cond delay="0"/>
                                  </p:stCondLst>
                                  <p:childTnLst>
                                    <p:set>
                                      <p:cBhvr>
                                        <p:cTn id="51" dur="1" fill="hold">
                                          <p:stCondLst>
                                            <p:cond delay="0"/>
                                          </p:stCondLst>
                                        </p:cTn>
                                        <p:tgtEl>
                                          <p:spTgt spid="140"/>
                                        </p:tgtEl>
                                        <p:attrNameLst>
                                          <p:attrName>style.visibility</p:attrName>
                                        </p:attrNameLst>
                                      </p:cBhvr>
                                      <p:to>
                                        <p:strVal val="visible"/>
                                      </p:to>
                                    </p:set>
                                    <p:anim calcmode="lin" valueType="num">
                                      <p:cBhvr additive="base">
                                        <p:cTn id="52" dur="500" fill="hold"/>
                                        <p:tgtEl>
                                          <p:spTgt spid="140"/>
                                        </p:tgtEl>
                                        <p:attrNameLst>
                                          <p:attrName>ppt_x</p:attrName>
                                        </p:attrNameLst>
                                      </p:cBhvr>
                                      <p:tavLst>
                                        <p:tav tm="0">
                                          <p:val>
                                            <p:strVal val="1+#ppt_w/2"/>
                                          </p:val>
                                        </p:tav>
                                        <p:tav tm="100000">
                                          <p:val>
                                            <p:strVal val="#ppt_x"/>
                                          </p:val>
                                        </p:tav>
                                      </p:tavLst>
                                    </p:anim>
                                    <p:anim calcmode="lin" valueType="num">
                                      <p:cBhvr additive="base">
                                        <p:cTn id="53" dur="500" fill="hold"/>
                                        <p:tgtEl>
                                          <p:spTgt spid="140"/>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nodeType="afterEffect">
                                  <p:stCondLst>
                                    <p:cond delay="0"/>
                                  </p:stCondLst>
                                  <p:childTnLst>
                                    <p:set>
                                      <p:cBhvr>
                                        <p:cTn id="56" dur="1" fill="hold">
                                          <p:stCondLst>
                                            <p:cond delay="0"/>
                                          </p:stCondLst>
                                        </p:cTn>
                                        <p:tgtEl>
                                          <p:spTgt spid="137"/>
                                        </p:tgtEl>
                                        <p:attrNameLst>
                                          <p:attrName>style.visibility</p:attrName>
                                        </p:attrNameLst>
                                      </p:cBhvr>
                                      <p:to>
                                        <p:strVal val="visible"/>
                                      </p:to>
                                    </p:set>
                                    <p:anim calcmode="lin" valueType="num">
                                      <p:cBhvr additive="base">
                                        <p:cTn id="57" dur="500" fill="hold"/>
                                        <p:tgtEl>
                                          <p:spTgt spid="137"/>
                                        </p:tgtEl>
                                        <p:attrNameLst>
                                          <p:attrName>ppt_x</p:attrName>
                                        </p:attrNameLst>
                                      </p:cBhvr>
                                      <p:tavLst>
                                        <p:tav tm="0">
                                          <p:val>
                                            <p:strVal val="1+#ppt_w/2"/>
                                          </p:val>
                                        </p:tav>
                                        <p:tav tm="100000">
                                          <p:val>
                                            <p:strVal val="#ppt_x"/>
                                          </p:val>
                                        </p:tav>
                                      </p:tavLst>
                                    </p:anim>
                                    <p:anim calcmode="lin" valueType="num">
                                      <p:cBhvr additive="base">
                                        <p:cTn id="58" dur="500" fill="hold"/>
                                        <p:tgtEl>
                                          <p:spTgt spid="13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nodeType="afterEffect">
                                  <p:stCondLst>
                                    <p:cond delay="0"/>
                                  </p:stCondLst>
                                  <p:childTnLst>
                                    <p:set>
                                      <p:cBhvr>
                                        <p:cTn id="61" dur="1" fill="hold">
                                          <p:stCondLst>
                                            <p:cond delay="0"/>
                                          </p:stCondLst>
                                        </p:cTn>
                                        <p:tgtEl>
                                          <p:spTgt spid="134"/>
                                        </p:tgtEl>
                                        <p:attrNameLst>
                                          <p:attrName>style.visibility</p:attrName>
                                        </p:attrNameLst>
                                      </p:cBhvr>
                                      <p:to>
                                        <p:strVal val="visible"/>
                                      </p:to>
                                    </p:set>
                                    <p:anim calcmode="lin" valueType="num">
                                      <p:cBhvr additive="base">
                                        <p:cTn id="62" dur="500" fill="hold"/>
                                        <p:tgtEl>
                                          <p:spTgt spid="134"/>
                                        </p:tgtEl>
                                        <p:attrNameLst>
                                          <p:attrName>ppt_x</p:attrName>
                                        </p:attrNameLst>
                                      </p:cBhvr>
                                      <p:tavLst>
                                        <p:tav tm="0">
                                          <p:val>
                                            <p:strVal val="1+#ppt_w/2"/>
                                          </p:val>
                                        </p:tav>
                                        <p:tav tm="100000">
                                          <p:val>
                                            <p:strVal val="#ppt_x"/>
                                          </p:val>
                                        </p:tav>
                                      </p:tavLst>
                                    </p:anim>
                                    <p:anim calcmode="lin" valueType="num">
                                      <p:cBhvr additive="base">
                                        <p:cTn id="63" dur="500" fill="hold"/>
                                        <p:tgtEl>
                                          <p:spTgt spid="134"/>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additive="base">
                                        <p:cTn id="67" dur="500" fill="hold"/>
                                        <p:tgtEl>
                                          <p:spTgt spid="131"/>
                                        </p:tgtEl>
                                        <p:attrNameLst>
                                          <p:attrName>ppt_x</p:attrName>
                                        </p:attrNameLst>
                                      </p:cBhvr>
                                      <p:tavLst>
                                        <p:tav tm="0">
                                          <p:val>
                                            <p:strVal val="1+#ppt_w/2"/>
                                          </p:val>
                                        </p:tav>
                                        <p:tav tm="100000">
                                          <p:val>
                                            <p:strVal val="#ppt_x"/>
                                          </p:val>
                                        </p:tav>
                                      </p:tavLst>
                                    </p:anim>
                                    <p:anim calcmode="lin" valueType="num">
                                      <p:cBhvr additive="base">
                                        <p:cTn id="68" dur="500" fill="hold"/>
                                        <p:tgtEl>
                                          <p:spTgt spid="131"/>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2" fill="hold" nodeType="afterEffect">
                                  <p:stCondLst>
                                    <p:cond delay="0"/>
                                  </p:stCondLst>
                                  <p:childTnLst>
                                    <p:set>
                                      <p:cBhvr>
                                        <p:cTn id="71" dur="1" fill="hold">
                                          <p:stCondLst>
                                            <p:cond delay="0"/>
                                          </p:stCondLst>
                                        </p:cTn>
                                        <p:tgtEl>
                                          <p:spTgt spid="88"/>
                                        </p:tgtEl>
                                        <p:attrNameLst>
                                          <p:attrName>style.visibility</p:attrName>
                                        </p:attrNameLst>
                                      </p:cBhvr>
                                      <p:to>
                                        <p:strVal val="visible"/>
                                      </p:to>
                                    </p:set>
                                    <p:anim calcmode="lin" valueType="num">
                                      <p:cBhvr additive="base">
                                        <p:cTn id="72" dur="500" fill="hold"/>
                                        <p:tgtEl>
                                          <p:spTgt spid="88"/>
                                        </p:tgtEl>
                                        <p:attrNameLst>
                                          <p:attrName>ppt_x</p:attrName>
                                        </p:attrNameLst>
                                      </p:cBhvr>
                                      <p:tavLst>
                                        <p:tav tm="0">
                                          <p:val>
                                            <p:strVal val="1+#ppt_w/2"/>
                                          </p:val>
                                        </p:tav>
                                        <p:tav tm="100000">
                                          <p:val>
                                            <p:strVal val="#ppt_x"/>
                                          </p:val>
                                        </p:tav>
                                      </p:tavLst>
                                    </p:anim>
                                    <p:anim calcmode="lin" valueType="num">
                                      <p:cBhvr additive="base">
                                        <p:cTn id="73" dur="500" fill="hold"/>
                                        <p:tgtEl>
                                          <p:spTgt spid="88"/>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2" fill="hold" nodeType="afterEffect">
                                  <p:stCondLst>
                                    <p:cond delay="0"/>
                                  </p:stCondLst>
                                  <p:childTnLst>
                                    <p:set>
                                      <p:cBhvr>
                                        <p:cTn id="76" dur="1" fill="hold">
                                          <p:stCondLst>
                                            <p:cond delay="0"/>
                                          </p:stCondLst>
                                        </p:cTn>
                                        <p:tgtEl>
                                          <p:spTgt spid="91"/>
                                        </p:tgtEl>
                                        <p:attrNameLst>
                                          <p:attrName>style.visibility</p:attrName>
                                        </p:attrNameLst>
                                      </p:cBhvr>
                                      <p:to>
                                        <p:strVal val="visible"/>
                                      </p:to>
                                    </p:set>
                                    <p:anim calcmode="lin" valueType="num">
                                      <p:cBhvr additive="base">
                                        <p:cTn id="77" dur="500" fill="hold"/>
                                        <p:tgtEl>
                                          <p:spTgt spid="91"/>
                                        </p:tgtEl>
                                        <p:attrNameLst>
                                          <p:attrName>ppt_x</p:attrName>
                                        </p:attrNameLst>
                                      </p:cBhvr>
                                      <p:tavLst>
                                        <p:tav tm="0">
                                          <p:val>
                                            <p:strVal val="1+#ppt_w/2"/>
                                          </p:val>
                                        </p:tav>
                                        <p:tav tm="100000">
                                          <p:val>
                                            <p:strVal val="#ppt_x"/>
                                          </p:val>
                                        </p:tav>
                                      </p:tavLst>
                                    </p:anim>
                                    <p:anim calcmode="lin" valueType="num">
                                      <p:cBhvr additive="base">
                                        <p:cTn id="78" dur="500" fill="hold"/>
                                        <p:tgtEl>
                                          <p:spTgt spid="91"/>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2" fill="hold" nodeType="afterEffect">
                                  <p:stCondLst>
                                    <p:cond delay="0"/>
                                  </p:stCondLst>
                                  <p:childTnLst>
                                    <p:set>
                                      <p:cBhvr>
                                        <p:cTn id="81" dur="1" fill="hold">
                                          <p:stCondLst>
                                            <p:cond delay="0"/>
                                          </p:stCondLst>
                                        </p:cTn>
                                        <p:tgtEl>
                                          <p:spTgt spid="94"/>
                                        </p:tgtEl>
                                        <p:attrNameLst>
                                          <p:attrName>style.visibility</p:attrName>
                                        </p:attrNameLst>
                                      </p:cBhvr>
                                      <p:to>
                                        <p:strVal val="visible"/>
                                      </p:to>
                                    </p:set>
                                    <p:anim calcmode="lin" valueType="num">
                                      <p:cBhvr additive="base">
                                        <p:cTn id="82" dur="500" fill="hold"/>
                                        <p:tgtEl>
                                          <p:spTgt spid="94"/>
                                        </p:tgtEl>
                                        <p:attrNameLst>
                                          <p:attrName>ppt_x</p:attrName>
                                        </p:attrNameLst>
                                      </p:cBhvr>
                                      <p:tavLst>
                                        <p:tav tm="0">
                                          <p:val>
                                            <p:strVal val="1+#ppt_w/2"/>
                                          </p:val>
                                        </p:tav>
                                        <p:tav tm="100000">
                                          <p:val>
                                            <p:strVal val="#ppt_x"/>
                                          </p:val>
                                        </p:tav>
                                      </p:tavLst>
                                    </p:anim>
                                    <p:anim calcmode="lin" valueType="num">
                                      <p:cBhvr additive="base">
                                        <p:cTn id="83" dur="500" fill="hold"/>
                                        <p:tgtEl>
                                          <p:spTgt spid="94"/>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2" fill="hold" nodeType="afterEffect">
                                  <p:stCondLst>
                                    <p:cond delay="0"/>
                                  </p:stCondLst>
                                  <p:childTnLst>
                                    <p:set>
                                      <p:cBhvr>
                                        <p:cTn id="86" dur="1" fill="hold">
                                          <p:stCondLst>
                                            <p:cond delay="0"/>
                                          </p:stCondLst>
                                        </p:cTn>
                                        <p:tgtEl>
                                          <p:spTgt spid="85"/>
                                        </p:tgtEl>
                                        <p:attrNameLst>
                                          <p:attrName>style.visibility</p:attrName>
                                        </p:attrNameLst>
                                      </p:cBhvr>
                                      <p:to>
                                        <p:strVal val="visible"/>
                                      </p:to>
                                    </p:set>
                                    <p:anim calcmode="lin" valueType="num">
                                      <p:cBhvr additive="base">
                                        <p:cTn id="87" dur="500" fill="hold"/>
                                        <p:tgtEl>
                                          <p:spTgt spid="85"/>
                                        </p:tgtEl>
                                        <p:attrNameLst>
                                          <p:attrName>ppt_x</p:attrName>
                                        </p:attrNameLst>
                                      </p:cBhvr>
                                      <p:tavLst>
                                        <p:tav tm="0">
                                          <p:val>
                                            <p:strVal val="1+#ppt_w/2"/>
                                          </p:val>
                                        </p:tav>
                                        <p:tav tm="100000">
                                          <p:val>
                                            <p:strVal val="#ppt_x"/>
                                          </p:val>
                                        </p:tav>
                                      </p:tavLst>
                                    </p:anim>
                                    <p:anim calcmode="lin" valueType="num">
                                      <p:cBhvr additive="base">
                                        <p:cTn id="88" dur="500" fill="hold"/>
                                        <p:tgtEl>
                                          <p:spTgt spid="85"/>
                                        </p:tgtEl>
                                        <p:attrNameLst>
                                          <p:attrName>ppt_y</p:attrName>
                                        </p:attrNameLst>
                                      </p:cBhvr>
                                      <p:tavLst>
                                        <p:tav tm="0">
                                          <p:val>
                                            <p:strVal val="#ppt_y"/>
                                          </p:val>
                                        </p:tav>
                                        <p:tav tm="100000">
                                          <p:val>
                                            <p:strVal val="#ppt_y"/>
                                          </p:val>
                                        </p:tav>
                                      </p:tavLst>
                                    </p:anim>
                                  </p:childTnLst>
                                </p:cTn>
                              </p:par>
                            </p:childTnLst>
                          </p:cTn>
                        </p:par>
                        <p:par>
                          <p:cTn id="89" fill="hold">
                            <p:stCondLst>
                              <p:cond delay="8500"/>
                            </p:stCondLst>
                            <p:childTnLst>
                              <p:par>
                                <p:cTn id="90" presetID="2" presetClass="entr" presetSubtype="2" fill="hold" nodeType="afterEffect">
                                  <p:stCondLst>
                                    <p:cond delay="0"/>
                                  </p:stCondLst>
                                  <p:childTnLst>
                                    <p:set>
                                      <p:cBhvr>
                                        <p:cTn id="91" dur="1" fill="hold">
                                          <p:stCondLst>
                                            <p:cond delay="0"/>
                                          </p:stCondLst>
                                        </p:cTn>
                                        <p:tgtEl>
                                          <p:spTgt spid="82"/>
                                        </p:tgtEl>
                                        <p:attrNameLst>
                                          <p:attrName>style.visibility</p:attrName>
                                        </p:attrNameLst>
                                      </p:cBhvr>
                                      <p:to>
                                        <p:strVal val="visible"/>
                                      </p:to>
                                    </p:set>
                                    <p:anim calcmode="lin" valueType="num">
                                      <p:cBhvr additive="base">
                                        <p:cTn id="92" dur="500" fill="hold"/>
                                        <p:tgtEl>
                                          <p:spTgt spid="82"/>
                                        </p:tgtEl>
                                        <p:attrNameLst>
                                          <p:attrName>ppt_x</p:attrName>
                                        </p:attrNameLst>
                                      </p:cBhvr>
                                      <p:tavLst>
                                        <p:tav tm="0">
                                          <p:val>
                                            <p:strVal val="1+#ppt_w/2"/>
                                          </p:val>
                                        </p:tav>
                                        <p:tav tm="100000">
                                          <p:val>
                                            <p:strVal val="#ppt_x"/>
                                          </p:val>
                                        </p:tav>
                                      </p:tavLst>
                                    </p:anim>
                                    <p:anim calcmode="lin" valueType="num">
                                      <p:cBhvr additive="base">
                                        <p:cTn id="93" dur="500" fill="hold"/>
                                        <p:tgtEl>
                                          <p:spTgt spid="82"/>
                                        </p:tgtEl>
                                        <p:attrNameLst>
                                          <p:attrName>ppt_y</p:attrName>
                                        </p:attrNameLst>
                                      </p:cBhvr>
                                      <p:tavLst>
                                        <p:tav tm="0">
                                          <p:val>
                                            <p:strVal val="#ppt_y"/>
                                          </p:val>
                                        </p:tav>
                                        <p:tav tm="100000">
                                          <p:val>
                                            <p:strVal val="#ppt_y"/>
                                          </p:val>
                                        </p:tav>
                                      </p:tavLst>
                                    </p:anim>
                                  </p:childTnLst>
                                </p:cTn>
                              </p:par>
                            </p:childTnLst>
                          </p:cTn>
                        </p:par>
                        <p:par>
                          <p:cTn id="94" fill="hold">
                            <p:stCondLst>
                              <p:cond delay="9000"/>
                            </p:stCondLst>
                            <p:childTnLst>
                              <p:par>
                                <p:cTn id="95" presetID="2" presetClass="entr" presetSubtype="2" fill="hold" nodeType="afterEffect">
                                  <p:stCondLst>
                                    <p:cond delay="0"/>
                                  </p:stCondLst>
                                  <p:childTnLst>
                                    <p:set>
                                      <p:cBhvr>
                                        <p:cTn id="96" dur="1" fill="hold">
                                          <p:stCondLst>
                                            <p:cond delay="0"/>
                                          </p:stCondLst>
                                        </p:cTn>
                                        <p:tgtEl>
                                          <p:spTgt spid="79"/>
                                        </p:tgtEl>
                                        <p:attrNameLst>
                                          <p:attrName>style.visibility</p:attrName>
                                        </p:attrNameLst>
                                      </p:cBhvr>
                                      <p:to>
                                        <p:strVal val="visible"/>
                                      </p:to>
                                    </p:set>
                                    <p:anim calcmode="lin" valueType="num">
                                      <p:cBhvr additive="base">
                                        <p:cTn id="97" dur="500" fill="hold"/>
                                        <p:tgtEl>
                                          <p:spTgt spid="79"/>
                                        </p:tgtEl>
                                        <p:attrNameLst>
                                          <p:attrName>ppt_x</p:attrName>
                                        </p:attrNameLst>
                                      </p:cBhvr>
                                      <p:tavLst>
                                        <p:tav tm="0">
                                          <p:val>
                                            <p:strVal val="1+#ppt_w/2"/>
                                          </p:val>
                                        </p:tav>
                                        <p:tav tm="100000">
                                          <p:val>
                                            <p:strVal val="#ppt_x"/>
                                          </p:val>
                                        </p:tav>
                                      </p:tavLst>
                                    </p:anim>
                                    <p:anim calcmode="lin" valueType="num">
                                      <p:cBhvr additive="base">
                                        <p:cTn id="98" dur="500" fill="hold"/>
                                        <p:tgtEl>
                                          <p:spTgt spid="79"/>
                                        </p:tgtEl>
                                        <p:attrNameLst>
                                          <p:attrName>ppt_y</p:attrName>
                                        </p:attrNameLst>
                                      </p:cBhvr>
                                      <p:tavLst>
                                        <p:tav tm="0">
                                          <p:val>
                                            <p:strVal val="#ppt_y"/>
                                          </p:val>
                                        </p:tav>
                                        <p:tav tm="100000">
                                          <p:val>
                                            <p:strVal val="#ppt_y"/>
                                          </p:val>
                                        </p:tav>
                                      </p:tavLst>
                                    </p:anim>
                                  </p:childTnLst>
                                </p:cTn>
                              </p:par>
                            </p:childTnLst>
                          </p:cTn>
                        </p:par>
                        <p:par>
                          <p:cTn id="99" fill="hold">
                            <p:stCondLst>
                              <p:cond delay="9500"/>
                            </p:stCondLst>
                            <p:childTnLst>
                              <p:par>
                                <p:cTn id="100" presetID="2" presetClass="entr" presetSubtype="2" fill="hold" nodeType="afterEffect">
                                  <p:stCondLst>
                                    <p:cond delay="0"/>
                                  </p:stCondLst>
                                  <p:childTnLst>
                                    <p:set>
                                      <p:cBhvr>
                                        <p:cTn id="101" dur="1" fill="hold">
                                          <p:stCondLst>
                                            <p:cond delay="0"/>
                                          </p:stCondLst>
                                        </p:cTn>
                                        <p:tgtEl>
                                          <p:spTgt spid="76"/>
                                        </p:tgtEl>
                                        <p:attrNameLst>
                                          <p:attrName>style.visibility</p:attrName>
                                        </p:attrNameLst>
                                      </p:cBhvr>
                                      <p:to>
                                        <p:strVal val="visible"/>
                                      </p:to>
                                    </p:set>
                                    <p:anim calcmode="lin" valueType="num">
                                      <p:cBhvr additive="base">
                                        <p:cTn id="102" dur="500" fill="hold"/>
                                        <p:tgtEl>
                                          <p:spTgt spid="76"/>
                                        </p:tgtEl>
                                        <p:attrNameLst>
                                          <p:attrName>ppt_x</p:attrName>
                                        </p:attrNameLst>
                                      </p:cBhvr>
                                      <p:tavLst>
                                        <p:tav tm="0">
                                          <p:val>
                                            <p:strVal val="1+#ppt_w/2"/>
                                          </p:val>
                                        </p:tav>
                                        <p:tav tm="100000">
                                          <p:val>
                                            <p:strVal val="#ppt_x"/>
                                          </p:val>
                                        </p:tav>
                                      </p:tavLst>
                                    </p:anim>
                                    <p:anim calcmode="lin" valueType="num">
                                      <p:cBhvr additive="base">
                                        <p:cTn id="103" dur="500" fill="hold"/>
                                        <p:tgtEl>
                                          <p:spTgt spid="76"/>
                                        </p:tgtEl>
                                        <p:attrNameLst>
                                          <p:attrName>ppt_y</p:attrName>
                                        </p:attrNameLst>
                                      </p:cBhvr>
                                      <p:tavLst>
                                        <p:tav tm="0">
                                          <p:val>
                                            <p:strVal val="#ppt_y"/>
                                          </p:val>
                                        </p:tav>
                                        <p:tav tm="100000">
                                          <p:val>
                                            <p:strVal val="#ppt_y"/>
                                          </p:val>
                                        </p:tav>
                                      </p:tavLst>
                                    </p:anim>
                                  </p:childTnLst>
                                </p:cTn>
                              </p:par>
                            </p:childTnLst>
                          </p:cTn>
                        </p:par>
                        <p:par>
                          <p:cTn id="104" fill="hold">
                            <p:stCondLst>
                              <p:cond delay="10000"/>
                            </p:stCondLst>
                            <p:childTnLst>
                              <p:par>
                                <p:cTn id="105" presetID="2" presetClass="entr" presetSubtype="2" fill="hold" nodeType="afterEffect">
                                  <p:stCondLst>
                                    <p:cond delay="0"/>
                                  </p:stCondLst>
                                  <p:childTnLst>
                                    <p:set>
                                      <p:cBhvr>
                                        <p:cTn id="106" dur="1" fill="hold">
                                          <p:stCondLst>
                                            <p:cond delay="0"/>
                                          </p:stCondLst>
                                        </p:cTn>
                                        <p:tgtEl>
                                          <p:spTgt spid="119"/>
                                        </p:tgtEl>
                                        <p:attrNameLst>
                                          <p:attrName>style.visibility</p:attrName>
                                        </p:attrNameLst>
                                      </p:cBhvr>
                                      <p:to>
                                        <p:strVal val="visible"/>
                                      </p:to>
                                    </p:set>
                                    <p:anim calcmode="lin" valueType="num">
                                      <p:cBhvr additive="base">
                                        <p:cTn id="107" dur="500" fill="hold"/>
                                        <p:tgtEl>
                                          <p:spTgt spid="119"/>
                                        </p:tgtEl>
                                        <p:attrNameLst>
                                          <p:attrName>ppt_x</p:attrName>
                                        </p:attrNameLst>
                                      </p:cBhvr>
                                      <p:tavLst>
                                        <p:tav tm="0">
                                          <p:val>
                                            <p:strVal val="1+#ppt_w/2"/>
                                          </p:val>
                                        </p:tav>
                                        <p:tav tm="100000">
                                          <p:val>
                                            <p:strVal val="#ppt_x"/>
                                          </p:val>
                                        </p:tav>
                                      </p:tavLst>
                                    </p:anim>
                                    <p:anim calcmode="lin" valueType="num">
                                      <p:cBhvr additive="base">
                                        <p:cTn id="108" dur="500" fill="hold"/>
                                        <p:tgtEl>
                                          <p:spTgt spid="119"/>
                                        </p:tgtEl>
                                        <p:attrNameLst>
                                          <p:attrName>ppt_y</p:attrName>
                                        </p:attrNameLst>
                                      </p:cBhvr>
                                      <p:tavLst>
                                        <p:tav tm="0">
                                          <p:val>
                                            <p:strVal val="#ppt_y"/>
                                          </p:val>
                                        </p:tav>
                                        <p:tav tm="100000">
                                          <p:val>
                                            <p:strVal val="#ppt_y"/>
                                          </p:val>
                                        </p:tav>
                                      </p:tavLst>
                                    </p:anim>
                                  </p:childTnLst>
                                </p:cTn>
                              </p:par>
                            </p:childTnLst>
                          </p:cTn>
                        </p:par>
                        <p:par>
                          <p:cTn id="109" fill="hold">
                            <p:stCondLst>
                              <p:cond delay="10500"/>
                            </p:stCondLst>
                            <p:childTnLst>
                              <p:par>
                                <p:cTn id="110" presetID="2" presetClass="entr" presetSubtype="2" fill="hold" nodeType="afterEffect">
                                  <p:stCondLst>
                                    <p:cond delay="0"/>
                                  </p:stCondLst>
                                  <p:childTnLst>
                                    <p:set>
                                      <p:cBhvr>
                                        <p:cTn id="111" dur="1" fill="hold">
                                          <p:stCondLst>
                                            <p:cond delay="0"/>
                                          </p:stCondLst>
                                        </p:cTn>
                                        <p:tgtEl>
                                          <p:spTgt spid="122"/>
                                        </p:tgtEl>
                                        <p:attrNameLst>
                                          <p:attrName>style.visibility</p:attrName>
                                        </p:attrNameLst>
                                      </p:cBhvr>
                                      <p:to>
                                        <p:strVal val="visible"/>
                                      </p:to>
                                    </p:set>
                                    <p:anim calcmode="lin" valueType="num">
                                      <p:cBhvr additive="base">
                                        <p:cTn id="112" dur="500" fill="hold"/>
                                        <p:tgtEl>
                                          <p:spTgt spid="122"/>
                                        </p:tgtEl>
                                        <p:attrNameLst>
                                          <p:attrName>ppt_x</p:attrName>
                                        </p:attrNameLst>
                                      </p:cBhvr>
                                      <p:tavLst>
                                        <p:tav tm="0">
                                          <p:val>
                                            <p:strVal val="1+#ppt_w/2"/>
                                          </p:val>
                                        </p:tav>
                                        <p:tav tm="100000">
                                          <p:val>
                                            <p:strVal val="#ppt_x"/>
                                          </p:val>
                                        </p:tav>
                                      </p:tavLst>
                                    </p:anim>
                                    <p:anim calcmode="lin" valueType="num">
                                      <p:cBhvr additive="base">
                                        <p:cTn id="113" dur="500" fill="hold"/>
                                        <p:tgtEl>
                                          <p:spTgt spid="122"/>
                                        </p:tgtEl>
                                        <p:attrNameLst>
                                          <p:attrName>ppt_y</p:attrName>
                                        </p:attrNameLst>
                                      </p:cBhvr>
                                      <p:tavLst>
                                        <p:tav tm="0">
                                          <p:val>
                                            <p:strVal val="#ppt_y"/>
                                          </p:val>
                                        </p:tav>
                                        <p:tav tm="100000">
                                          <p:val>
                                            <p:strVal val="#ppt_y"/>
                                          </p:val>
                                        </p:tav>
                                      </p:tavLst>
                                    </p:anim>
                                  </p:childTnLst>
                                </p:cTn>
                              </p:par>
                            </p:childTnLst>
                          </p:cTn>
                        </p:par>
                        <p:par>
                          <p:cTn id="114" fill="hold">
                            <p:stCondLst>
                              <p:cond delay="11000"/>
                            </p:stCondLst>
                            <p:childTnLst>
                              <p:par>
                                <p:cTn id="115" presetID="2" presetClass="entr" presetSubtype="2" fill="hold" nodeType="afterEffect">
                                  <p:stCondLst>
                                    <p:cond delay="0"/>
                                  </p:stCondLst>
                                  <p:childTnLst>
                                    <p:set>
                                      <p:cBhvr>
                                        <p:cTn id="116" dur="1" fill="hold">
                                          <p:stCondLst>
                                            <p:cond delay="0"/>
                                          </p:stCondLst>
                                        </p:cTn>
                                        <p:tgtEl>
                                          <p:spTgt spid="128"/>
                                        </p:tgtEl>
                                        <p:attrNameLst>
                                          <p:attrName>style.visibility</p:attrName>
                                        </p:attrNameLst>
                                      </p:cBhvr>
                                      <p:to>
                                        <p:strVal val="visible"/>
                                      </p:to>
                                    </p:set>
                                    <p:anim calcmode="lin" valueType="num">
                                      <p:cBhvr additive="base">
                                        <p:cTn id="117" dur="500" fill="hold"/>
                                        <p:tgtEl>
                                          <p:spTgt spid="128"/>
                                        </p:tgtEl>
                                        <p:attrNameLst>
                                          <p:attrName>ppt_x</p:attrName>
                                        </p:attrNameLst>
                                      </p:cBhvr>
                                      <p:tavLst>
                                        <p:tav tm="0">
                                          <p:val>
                                            <p:strVal val="1+#ppt_w/2"/>
                                          </p:val>
                                        </p:tav>
                                        <p:tav tm="100000">
                                          <p:val>
                                            <p:strVal val="#ppt_x"/>
                                          </p:val>
                                        </p:tav>
                                      </p:tavLst>
                                    </p:anim>
                                    <p:anim calcmode="lin" valueType="num">
                                      <p:cBhvr additive="base">
                                        <p:cTn id="118" dur="500" fill="hold"/>
                                        <p:tgtEl>
                                          <p:spTgt spid="128"/>
                                        </p:tgtEl>
                                        <p:attrNameLst>
                                          <p:attrName>ppt_y</p:attrName>
                                        </p:attrNameLst>
                                      </p:cBhvr>
                                      <p:tavLst>
                                        <p:tav tm="0">
                                          <p:val>
                                            <p:strVal val="#ppt_y"/>
                                          </p:val>
                                        </p:tav>
                                        <p:tav tm="100000">
                                          <p:val>
                                            <p:strVal val="#ppt_y"/>
                                          </p:val>
                                        </p:tav>
                                      </p:tavLst>
                                    </p:anim>
                                  </p:childTnLst>
                                </p:cTn>
                              </p:par>
                            </p:childTnLst>
                          </p:cTn>
                        </p:par>
                        <p:par>
                          <p:cTn id="119" fill="hold">
                            <p:stCondLst>
                              <p:cond delay="11500"/>
                            </p:stCondLst>
                            <p:childTnLst>
                              <p:par>
                                <p:cTn id="120" presetID="2" presetClass="entr" presetSubtype="2" fill="hold" nodeType="afterEffect">
                                  <p:stCondLst>
                                    <p:cond delay="0"/>
                                  </p:stCondLst>
                                  <p:childTnLst>
                                    <p:set>
                                      <p:cBhvr>
                                        <p:cTn id="121" dur="1" fill="hold">
                                          <p:stCondLst>
                                            <p:cond delay="0"/>
                                          </p:stCondLst>
                                        </p:cTn>
                                        <p:tgtEl>
                                          <p:spTgt spid="125"/>
                                        </p:tgtEl>
                                        <p:attrNameLst>
                                          <p:attrName>style.visibility</p:attrName>
                                        </p:attrNameLst>
                                      </p:cBhvr>
                                      <p:to>
                                        <p:strVal val="visible"/>
                                      </p:to>
                                    </p:set>
                                    <p:anim calcmode="lin" valueType="num">
                                      <p:cBhvr additive="base">
                                        <p:cTn id="122" dur="500" fill="hold"/>
                                        <p:tgtEl>
                                          <p:spTgt spid="125"/>
                                        </p:tgtEl>
                                        <p:attrNameLst>
                                          <p:attrName>ppt_x</p:attrName>
                                        </p:attrNameLst>
                                      </p:cBhvr>
                                      <p:tavLst>
                                        <p:tav tm="0">
                                          <p:val>
                                            <p:strVal val="1+#ppt_w/2"/>
                                          </p:val>
                                        </p:tav>
                                        <p:tav tm="100000">
                                          <p:val>
                                            <p:strVal val="#ppt_x"/>
                                          </p:val>
                                        </p:tav>
                                      </p:tavLst>
                                    </p:anim>
                                    <p:anim calcmode="lin" valueType="num">
                                      <p:cBhvr additive="base">
                                        <p:cTn id="123" dur="500" fill="hold"/>
                                        <p:tgtEl>
                                          <p:spTgt spid="125"/>
                                        </p:tgtEl>
                                        <p:attrNameLst>
                                          <p:attrName>ppt_y</p:attrName>
                                        </p:attrNameLst>
                                      </p:cBhvr>
                                      <p:tavLst>
                                        <p:tav tm="0">
                                          <p:val>
                                            <p:strVal val="#ppt_y"/>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2" fill="hold" nodeType="clickEffect">
                                  <p:stCondLst>
                                    <p:cond delay="0"/>
                                  </p:stCondLst>
                                  <p:childTnLst>
                                    <p:set>
                                      <p:cBhvr>
                                        <p:cTn id="127" dur="1" fill="hold">
                                          <p:stCondLst>
                                            <p:cond delay="0"/>
                                          </p:stCondLst>
                                        </p:cTn>
                                        <p:tgtEl>
                                          <p:spTgt spid="20"/>
                                        </p:tgtEl>
                                        <p:attrNameLst>
                                          <p:attrName>style.visibility</p:attrName>
                                        </p:attrNameLst>
                                      </p:cBhvr>
                                      <p:to>
                                        <p:strVal val="visible"/>
                                      </p:to>
                                    </p:set>
                                    <p:anim calcmode="lin" valueType="num">
                                      <p:cBhvr additive="base">
                                        <p:cTn id="128" dur="500" fill="hold"/>
                                        <p:tgtEl>
                                          <p:spTgt spid="20"/>
                                        </p:tgtEl>
                                        <p:attrNameLst>
                                          <p:attrName>ppt_x</p:attrName>
                                        </p:attrNameLst>
                                      </p:cBhvr>
                                      <p:tavLst>
                                        <p:tav tm="0">
                                          <p:val>
                                            <p:strVal val="1+#ppt_w/2"/>
                                          </p:val>
                                        </p:tav>
                                        <p:tav tm="100000">
                                          <p:val>
                                            <p:strVal val="#ppt_x"/>
                                          </p:val>
                                        </p:tav>
                                      </p:tavLst>
                                    </p:anim>
                                    <p:anim calcmode="lin" valueType="num">
                                      <p:cBhvr additive="base">
                                        <p:cTn id="129"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2" fill="hold" nodeType="clickEffect">
                                  <p:stCondLst>
                                    <p:cond delay="0"/>
                                  </p:stCondLst>
                                  <p:childTnLst>
                                    <p:set>
                                      <p:cBhvr>
                                        <p:cTn id="133" dur="1" fill="hold">
                                          <p:stCondLst>
                                            <p:cond delay="0"/>
                                          </p:stCondLst>
                                        </p:cTn>
                                        <p:tgtEl>
                                          <p:spTgt spid="394"/>
                                        </p:tgtEl>
                                        <p:attrNameLst>
                                          <p:attrName>style.visibility</p:attrName>
                                        </p:attrNameLst>
                                      </p:cBhvr>
                                      <p:to>
                                        <p:strVal val="visible"/>
                                      </p:to>
                                    </p:set>
                                    <p:anim calcmode="lin" valueType="num">
                                      <p:cBhvr additive="base">
                                        <p:cTn id="134" dur="500" fill="hold"/>
                                        <p:tgtEl>
                                          <p:spTgt spid="394"/>
                                        </p:tgtEl>
                                        <p:attrNameLst>
                                          <p:attrName>ppt_x</p:attrName>
                                        </p:attrNameLst>
                                      </p:cBhvr>
                                      <p:tavLst>
                                        <p:tav tm="0">
                                          <p:val>
                                            <p:strVal val="1+#ppt_w/2"/>
                                          </p:val>
                                        </p:tav>
                                        <p:tav tm="100000">
                                          <p:val>
                                            <p:strVal val="#ppt_x"/>
                                          </p:val>
                                        </p:tav>
                                      </p:tavLst>
                                    </p:anim>
                                    <p:anim calcmode="lin" valueType="num">
                                      <p:cBhvr additive="base">
                                        <p:cTn id="135" dur="500" fill="hold"/>
                                        <p:tgtEl>
                                          <p:spTgt spid="394"/>
                                        </p:tgtEl>
                                        <p:attrNameLst>
                                          <p:attrName>ppt_y</p:attrName>
                                        </p:attrNameLst>
                                      </p:cBhvr>
                                      <p:tavLst>
                                        <p:tav tm="0">
                                          <p:val>
                                            <p:strVal val="#ppt_y"/>
                                          </p:val>
                                        </p:tav>
                                        <p:tav tm="100000">
                                          <p:val>
                                            <p:strVal val="#ppt_y"/>
                                          </p:val>
                                        </p:tav>
                                      </p:tavLst>
                                    </p:anim>
                                  </p:childTnLst>
                                </p:cTn>
                              </p:par>
                              <p:par>
                                <p:cTn id="136" presetID="3" presetClass="exit" presetSubtype="10" fill="hold" nodeType="withEffect">
                                  <p:stCondLst>
                                    <p:cond delay="0"/>
                                  </p:stCondLst>
                                  <p:childTnLst>
                                    <p:animEffect transition="out" filter="blinds(horizontal)">
                                      <p:cBhvr>
                                        <p:cTn id="137" dur="500"/>
                                        <p:tgtEl>
                                          <p:spTgt spid="20"/>
                                        </p:tgtEl>
                                      </p:cBhvr>
                                    </p:animEffect>
                                    <p:set>
                                      <p:cBhvr>
                                        <p:cTn id="138" dur="1" fill="hold">
                                          <p:stCondLst>
                                            <p:cond delay="499"/>
                                          </p:stCondLst>
                                        </p:cTn>
                                        <p:tgtEl>
                                          <p:spTgt spid="2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2" fill="hold" grpId="1" nodeType="clickEffect">
                                  <p:stCondLst>
                                    <p:cond delay="0"/>
                                  </p:stCondLst>
                                  <p:childTnLst>
                                    <p:set>
                                      <p:cBhvr>
                                        <p:cTn id="142" dur="1" fill="hold">
                                          <p:stCondLst>
                                            <p:cond delay="0"/>
                                          </p:stCondLst>
                                        </p:cTn>
                                        <p:tgtEl>
                                          <p:spTgt spid="397"/>
                                        </p:tgtEl>
                                        <p:attrNameLst>
                                          <p:attrName>style.visibility</p:attrName>
                                        </p:attrNameLst>
                                      </p:cBhvr>
                                      <p:to>
                                        <p:strVal val="visible"/>
                                      </p:to>
                                    </p:set>
                                    <p:animEffect transition="in" filter="wipe(right)">
                                      <p:cBhvr>
                                        <p:cTn id="143" dur="500"/>
                                        <p:tgtEl>
                                          <p:spTgt spid="397"/>
                                        </p:tgtEl>
                                      </p:cBhvr>
                                    </p:animEffect>
                                  </p:childTnLst>
                                </p:cTn>
                              </p:par>
                              <p:par>
                                <p:cTn id="144" presetID="1" presetClass="entr" presetSubtype="0" fill="hold" nodeType="withEffect">
                                  <p:stCondLst>
                                    <p:cond delay="0"/>
                                  </p:stCondLst>
                                  <p:childTnLst>
                                    <p:set>
                                      <p:cBhvr>
                                        <p:cTn id="145" dur="1" fill="hold">
                                          <p:stCondLst>
                                            <p:cond delay="0"/>
                                          </p:stCondLst>
                                        </p:cTn>
                                        <p:tgtEl>
                                          <p:spTgt spid="398"/>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401"/>
                                        </p:tgtEl>
                                        <p:attrNameLst>
                                          <p:attrName>style.visibility</p:attrName>
                                        </p:attrNameLst>
                                      </p:cBhvr>
                                      <p:to>
                                        <p:strVal val="visible"/>
                                      </p:to>
                                    </p:set>
                                  </p:childTnLst>
                                </p:cTn>
                              </p:par>
                              <p:par>
                                <p:cTn id="148" presetID="3" presetClass="exit" presetSubtype="10" fill="hold" nodeType="withEffect">
                                  <p:stCondLst>
                                    <p:cond delay="0"/>
                                  </p:stCondLst>
                                  <p:childTnLst>
                                    <p:animEffect transition="out" filter="blinds(horizontal)">
                                      <p:cBhvr>
                                        <p:cTn id="149" dur="500"/>
                                        <p:tgtEl>
                                          <p:spTgt spid="394"/>
                                        </p:tgtEl>
                                      </p:cBhvr>
                                    </p:animEffect>
                                    <p:set>
                                      <p:cBhvr>
                                        <p:cTn id="150" dur="1" fill="hold">
                                          <p:stCondLst>
                                            <p:cond delay="499"/>
                                          </p:stCondLst>
                                        </p:cTn>
                                        <p:tgtEl>
                                          <p:spTgt spid="394"/>
                                        </p:tgtEl>
                                        <p:attrNameLst>
                                          <p:attrName>style.visibility</p:attrName>
                                        </p:attrNameLst>
                                      </p:cBhvr>
                                      <p:to>
                                        <p:strVal val="hidden"/>
                                      </p:to>
                                    </p:set>
                                  </p:childTnLst>
                                </p:cTn>
                              </p:par>
                              <p:par>
                                <p:cTn id="151" presetID="3" presetClass="exit" presetSubtype="10" fill="hold" grpId="0" nodeType="withEffect">
                                  <p:stCondLst>
                                    <p:cond delay="0"/>
                                  </p:stCondLst>
                                  <p:childTnLst>
                                    <p:animEffect transition="out" filter="blinds(horizontal)">
                                      <p:cBhvr>
                                        <p:cTn id="152" dur="500"/>
                                        <p:tgtEl>
                                          <p:spTgt spid="195"/>
                                        </p:tgtEl>
                                      </p:cBhvr>
                                    </p:animEffect>
                                    <p:set>
                                      <p:cBhvr>
                                        <p:cTn id="153" dur="1" fill="hold">
                                          <p:stCondLst>
                                            <p:cond delay="499"/>
                                          </p:stCondLst>
                                        </p:cTn>
                                        <p:tgtEl>
                                          <p:spTgt spid="195"/>
                                        </p:tgtEl>
                                        <p:attrNameLst>
                                          <p:attrName>style.visibility</p:attrName>
                                        </p:attrNameLst>
                                      </p:cBhvr>
                                      <p:to>
                                        <p:strVal val="hidden"/>
                                      </p:to>
                                    </p:set>
                                  </p:childTnLst>
                                </p:cTn>
                              </p:par>
                              <p:par>
                                <p:cTn id="154" presetID="3" presetClass="exit" presetSubtype="10" fill="hold" grpId="0" nodeType="withEffect">
                                  <p:stCondLst>
                                    <p:cond delay="0"/>
                                  </p:stCondLst>
                                  <p:childTnLst>
                                    <p:animEffect transition="out" filter="blinds(horizontal)">
                                      <p:cBhvr>
                                        <p:cTn id="155" dur="500"/>
                                        <p:tgtEl>
                                          <p:spTgt spid="196"/>
                                        </p:tgtEl>
                                      </p:cBhvr>
                                    </p:animEffect>
                                    <p:set>
                                      <p:cBhvr>
                                        <p:cTn id="156" dur="1" fill="hold">
                                          <p:stCondLst>
                                            <p:cond delay="499"/>
                                          </p:stCondLst>
                                        </p:cTn>
                                        <p:tgtEl>
                                          <p:spTgt spid="196"/>
                                        </p:tgtEl>
                                        <p:attrNameLst>
                                          <p:attrName>style.visibility</p:attrName>
                                        </p:attrNameLst>
                                      </p:cBhvr>
                                      <p:to>
                                        <p:strVal val="hidden"/>
                                      </p:to>
                                    </p:set>
                                  </p:childTnLst>
                                </p:cTn>
                              </p:par>
                              <p:par>
                                <p:cTn id="157" presetID="3" presetClass="exit" presetSubtype="10" fill="hold" grpId="0" nodeType="withEffect">
                                  <p:stCondLst>
                                    <p:cond delay="0"/>
                                  </p:stCondLst>
                                  <p:childTnLst>
                                    <p:animEffect transition="out" filter="blinds(horizontal)">
                                      <p:cBhvr>
                                        <p:cTn id="158" dur="500"/>
                                        <p:tgtEl>
                                          <p:spTgt spid="288"/>
                                        </p:tgtEl>
                                      </p:cBhvr>
                                    </p:animEffect>
                                    <p:set>
                                      <p:cBhvr>
                                        <p:cTn id="159" dur="1" fill="hold">
                                          <p:stCondLst>
                                            <p:cond delay="499"/>
                                          </p:stCondLst>
                                        </p:cTn>
                                        <p:tgtEl>
                                          <p:spTgt spid="288"/>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grpId="0" nodeType="clickEffect">
                                  <p:stCondLst>
                                    <p:cond delay="0"/>
                                  </p:stCondLst>
                                  <p:childTnLst>
                                    <p:set>
                                      <p:cBhvr>
                                        <p:cTn id="163" dur="1" fill="hold">
                                          <p:stCondLst>
                                            <p:cond delay="0"/>
                                          </p:stCondLst>
                                        </p:cTn>
                                        <p:tgtEl>
                                          <p:spTgt spid="404"/>
                                        </p:tgtEl>
                                        <p:attrNameLst>
                                          <p:attrName>style.visibility</p:attrName>
                                        </p:attrNameLst>
                                      </p:cBhvr>
                                      <p:to>
                                        <p:strVal val="visible"/>
                                      </p:to>
                                    </p:set>
                                    <p:animEffect transition="in" filter="blinds(horizontal)">
                                      <p:cBhvr>
                                        <p:cTn id="164" dur="500"/>
                                        <p:tgtEl>
                                          <p:spTgt spid="404"/>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405"/>
                                        </p:tgtEl>
                                        <p:attrNameLst>
                                          <p:attrName>style.visibility</p:attrName>
                                        </p:attrNameLst>
                                      </p:cBhvr>
                                      <p:to>
                                        <p:strVal val="visible"/>
                                      </p:to>
                                    </p:set>
                                    <p:animEffect transition="in" filter="blinds(horizontal)">
                                      <p:cBhvr>
                                        <p:cTn id="167" dur="5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1" bldLvl="0" animBg="1"/>
      <p:bldP spid="195" grpId="0" animBg="1"/>
      <p:bldP spid="196" grpId="0" animBg="1"/>
      <p:bldP spid="288" grpId="0" animBg="1"/>
      <p:bldP spid="404" grpId="0"/>
      <p:bldP spid="4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235" name="文本框 234"/>
          <p:cNvSpPr txBox="1"/>
          <p:nvPr>
            <p:custDataLst>
              <p:tags r:id="rId1"/>
            </p:custDataLst>
          </p:nvPr>
        </p:nvSpPr>
        <p:spPr>
          <a:xfrm>
            <a:off x="225171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1</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6" name="文本框 235"/>
          <p:cNvSpPr txBox="1"/>
          <p:nvPr>
            <p:custDataLst>
              <p:tags r:id="rId2"/>
            </p:custDataLst>
          </p:nvPr>
        </p:nvSpPr>
        <p:spPr>
          <a:xfrm>
            <a:off x="6530975" y="535114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8" name="文本框 237"/>
          <p:cNvSpPr txBox="1"/>
          <p:nvPr/>
        </p:nvSpPr>
        <p:spPr>
          <a:xfrm>
            <a:off x="657860" y="845185"/>
            <a:ext cx="10364470" cy="577215"/>
          </a:xfrm>
          <a:prstGeom prst="rect">
            <a:avLst/>
          </a:prstGeom>
          <a:noFill/>
        </p:spPr>
        <p:txBody>
          <a:bodyPr wrap="square" rtlCol="0">
            <a:noAutofit/>
          </a:bodyPr>
          <a:p>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3.</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在任务释放之后，会释放对应的</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，因此每个组内会定期检查组中是否有多个</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同属于一个节点，若存在则将其合并成新的</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并转移到其他组中</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grpSp>
        <p:nvGrpSpPr>
          <p:cNvPr id="294" name="组合 293"/>
          <p:cNvGrpSpPr/>
          <p:nvPr>
            <p:custDataLst>
              <p:tags r:id="rId3"/>
            </p:custDataLst>
          </p:nvPr>
        </p:nvGrpSpPr>
        <p:grpSpPr>
          <a:xfrm>
            <a:off x="6392545" y="2256790"/>
            <a:ext cx="460375" cy="2604135"/>
            <a:chOff x="6890" y="3525"/>
            <a:chExt cx="725" cy="4101"/>
          </a:xfrm>
        </p:grpSpPr>
        <p:grpSp>
          <p:nvGrpSpPr>
            <p:cNvPr id="295" name="组合 294"/>
            <p:cNvGrpSpPr/>
            <p:nvPr>
              <p:custDataLst>
                <p:tags r:id="rId4"/>
              </p:custDataLst>
            </p:nvPr>
          </p:nvGrpSpPr>
          <p:grpSpPr>
            <a:xfrm rot="0">
              <a:off x="6924" y="3560"/>
              <a:ext cx="657" cy="4032"/>
              <a:chOff x="12616" y="5567"/>
              <a:chExt cx="657" cy="4032"/>
            </a:xfrm>
          </p:grpSpPr>
          <p:sp>
            <p:nvSpPr>
              <p:cNvPr id="297" name="圆角矩形 296"/>
              <p:cNvSpPr/>
              <p:nvPr>
                <p:custDataLst>
                  <p:tags r:id="rId5"/>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custDataLst>
                  <p:tags r:id="rId6"/>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custDataLst>
                  <p:tags r:id="rId7"/>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custDataLst>
                  <p:tags r:id="rId8"/>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custDataLst>
                  <p:tags r:id="rId9"/>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custDataLst>
                  <p:tags r:id="rId10"/>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custDataLst>
                  <p:tags r:id="rId11"/>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圆角矩形 303"/>
              <p:cNvSpPr/>
              <p:nvPr>
                <p:custDataLst>
                  <p:tags r:id="rId12"/>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05" name="圆角矩形 304"/>
            <p:cNvSpPr/>
            <p:nvPr>
              <p:custDataLst>
                <p:tags r:id="rId13"/>
              </p:custDataLst>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custDataLst>
                <p:tags r:id="rId14"/>
              </p:custDataLst>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custDataLst>
                <p:tags r:id="rId15"/>
              </p:custDataLst>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custDataLst>
                <p:tags r:id="rId16"/>
              </p:custDataLst>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0" name="组合 279"/>
          <p:cNvGrpSpPr/>
          <p:nvPr>
            <p:custDataLst>
              <p:tags r:id="rId17"/>
            </p:custDataLst>
          </p:nvPr>
        </p:nvGrpSpPr>
        <p:grpSpPr>
          <a:xfrm>
            <a:off x="7063740" y="2256155"/>
            <a:ext cx="459740" cy="2603500"/>
            <a:chOff x="10306" y="3585"/>
            <a:chExt cx="724" cy="4100"/>
          </a:xfrm>
        </p:grpSpPr>
        <p:grpSp>
          <p:nvGrpSpPr>
            <p:cNvPr id="310" name="组合 309"/>
            <p:cNvGrpSpPr/>
            <p:nvPr>
              <p:custDataLst>
                <p:tags r:id="rId18"/>
              </p:custDataLst>
            </p:nvPr>
          </p:nvGrpSpPr>
          <p:grpSpPr>
            <a:xfrm rot="0">
              <a:off x="10340" y="3620"/>
              <a:ext cx="657" cy="4032"/>
              <a:chOff x="12616" y="5567"/>
              <a:chExt cx="657" cy="4032"/>
            </a:xfrm>
          </p:grpSpPr>
          <p:sp>
            <p:nvSpPr>
              <p:cNvPr id="312" name="圆角矩形 311"/>
              <p:cNvSpPr/>
              <p:nvPr>
                <p:custDataLst>
                  <p:tags r:id="rId19"/>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圆角矩形 312"/>
              <p:cNvSpPr/>
              <p:nvPr>
                <p:custDataLst>
                  <p:tags r:id="rId20"/>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custDataLst>
                  <p:tags r:id="rId21"/>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圆角矩形 314"/>
              <p:cNvSpPr/>
              <p:nvPr>
                <p:custDataLst>
                  <p:tags r:id="rId22"/>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圆角矩形 315"/>
              <p:cNvSpPr/>
              <p:nvPr>
                <p:custDataLst>
                  <p:tags r:id="rId23"/>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custDataLst>
                  <p:tags r:id="rId24"/>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圆角矩形 317"/>
              <p:cNvSpPr/>
              <p:nvPr>
                <p:custDataLst>
                  <p:tags r:id="rId25"/>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圆角矩形 319"/>
              <p:cNvSpPr/>
              <p:nvPr>
                <p:custDataLst>
                  <p:tags r:id="rId26"/>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1" name="圆角矩形 320"/>
            <p:cNvSpPr/>
            <p:nvPr>
              <p:custDataLst>
                <p:tags r:id="rId27"/>
              </p:custDataLst>
            </p:nvPr>
          </p:nvSpPr>
          <p:spPr>
            <a:xfrm>
              <a:off x="10306" y="358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圆角矩形 321"/>
            <p:cNvSpPr/>
            <p:nvPr>
              <p:custDataLst>
                <p:tags r:id="rId28"/>
              </p:custDataLst>
            </p:nvPr>
          </p:nvSpPr>
          <p:spPr>
            <a:xfrm>
              <a:off x="10306" y="464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圆角矩形 322"/>
            <p:cNvSpPr/>
            <p:nvPr>
              <p:custDataLst>
                <p:tags r:id="rId29"/>
              </p:custDataLst>
            </p:nvPr>
          </p:nvSpPr>
          <p:spPr>
            <a:xfrm>
              <a:off x="10306" y="569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圆角矩形 323"/>
            <p:cNvSpPr/>
            <p:nvPr>
              <p:custDataLst>
                <p:tags r:id="rId30"/>
              </p:custDataLst>
            </p:nvPr>
          </p:nvSpPr>
          <p:spPr>
            <a:xfrm>
              <a:off x="10306" y="675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1" name="组合 180"/>
          <p:cNvGrpSpPr/>
          <p:nvPr/>
        </p:nvGrpSpPr>
        <p:grpSpPr>
          <a:xfrm>
            <a:off x="13308965" y="3825240"/>
            <a:ext cx="624840" cy="411480"/>
            <a:chOff x="4948" y="7601"/>
            <a:chExt cx="984" cy="648"/>
          </a:xfrm>
        </p:grpSpPr>
        <p:sp>
          <p:nvSpPr>
            <p:cNvPr id="182" name="圆角矩形 1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圆角矩形 1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4" name="组合 183"/>
          <p:cNvGrpSpPr/>
          <p:nvPr/>
        </p:nvGrpSpPr>
        <p:grpSpPr>
          <a:xfrm>
            <a:off x="13419455" y="1437640"/>
            <a:ext cx="624840" cy="767080"/>
            <a:chOff x="8971" y="5004"/>
            <a:chExt cx="984" cy="1208"/>
          </a:xfrm>
        </p:grpSpPr>
        <p:sp>
          <p:nvSpPr>
            <p:cNvPr id="185" name="圆角矩形 18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圆角矩形 18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圆角矩形 18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8" name="组合 187"/>
          <p:cNvGrpSpPr/>
          <p:nvPr/>
        </p:nvGrpSpPr>
        <p:grpSpPr>
          <a:xfrm>
            <a:off x="13204825" y="2310130"/>
            <a:ext cx="624840" cy="1430020"/>
            <a:chOff x="9031" y="5192"/>
            <a:chExt cx="984" cy="2252"/>
          </a:xfrm>
        </p:grpSpPr>
        <p:sp>
          <p:nvSpPr>
            <p:cNvPr id="189" name="圆角矩形 18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圆角矩形 18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圆角矩形 19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圆角矩形 19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 name="组合 10"/>
          <p:cNvGrpSpPr/>
          <p:nvPr/>
        </p:nvGrpSpPr>
        <p:grpSpPr>
          <a:xfrm>
            <a:off x="14145895" y="1451610"/>
            <a:ext cx="624840" cy="2771140"/>
            <a:chOff x="10275" y="5263"/>
            <a:chExt cx="984" cy="4364"/>
          </a:xfrm>
        </p:grpSpPr>
        <p:sp>
          <p:nvSpPr>
            <p:cNvPr id="203" name="圆角矩形 202"/>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圆角矩形 203"/>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圆角矩形 204"/>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圆角矩形 205"/>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圆角矩形 206"/>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圆角矩形 207"/>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圆角矩形 208"/>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圆角矩形 209"/>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圆角矩形 210"/>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 name="组合 11"/>
          <p:cNvGrpSpPr/>
          <p:nvPr/>
        </p:nvGrpSpPr>
        <p:grpSpPr>
          <a:xfrm>
            <a:off x="12476480" y="1570355"/>
            <a:ext cx="624840" cy="2099310"/>
            <a:chOff x="9065" y="5042"/>
            <a:chExt cx="984" cy="3306"/>
          </a:xfrm>
        </p:grpSpPr>
        <p:sp>
          <p:nvSpPr>
            <p:cNvPr id="13" name="圆角矩形 12"/>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圆角矩形 15"/>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圆角矩形 16"/>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圆角矩形 17"/>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圆角矩形 18"/>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3" name="组合 22"/>
          <p:cNvGrpSpPr/>
          <p:nvPr/>
        </p:nvGrpSpPr>
        <p:grpSpPr>
          <a:xfrm>
            <a:off x="6316980" y="2171065"/>
            <a:ext cx="624840" cy="767080"/>
            <a:chOff x="8971" y="5004"/>
            <a:chExt cx="984" cy="1208"/>
          </a:xfrm>
        </p:grpSpPr>
        <p:sp>
          <p:nvSpPr>
            <p:cNvPr id="24" name="圆角矩形 23"/>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圆角矩形 24"/>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圆角矩形 25"/>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 name="组合 6"/>
          <p:cNvGrpSpPr/>
          <p:nvPr/>
        </p:nvGrpSpPr>
        <p:grpSpPr>
          <a:xfrm>
            <a:off x="1342390" y="2310130"/>
            <a:ext cx="460375" cy="2609215"/>
            <a:chOff x="1212" y="3525"/>
            <a:chExt cx="725" cy="4109"/>
          </a:xfrm>
        </p:grpSpPr>
        <p:grpSp>
          <p:nvGrpSpPr>
            <p:cNvPr id="143" name="组合 142"/>
            <p:cNvGrpSpPr/>
            <p:nvPr>
              <p:custDataLst>
                <p:tags r:id="rId31"/>
              </p:custDataLst>
            </p:nvPr>
          </p:nvGrpSpPr>
          <p:grpSpPr>
            <a:xfrm rot="0">
              <a:off x="1247" y="3560"/>
              <a:ext cx="657" cy="4032"/>
              <a:chOff x="12616" y="5567"/>
              <a:chExt cx="657" cy="4032"/>
            </a:xfrm>
          </p:grpSpPr>
          <p:sp>
            <p:nvSpPr>
              <p:cNvPr id="145" name="圆角矩形 144"/>
              <p:cNvSpPr/>
              <p:nvPr>
                <p:custDataLst>
                  <p:tags r:id="rId3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6" name="圆角矩形 145"/>
              <p:cNvSpPr/>
              <p:nvPr>
                <p:custDataLst>
                  <p:tags r:id="rId3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7" name="圆角矩形 146"/>
              <p:cNvSpPr/>
              <p:nvPr>
                <p:custDataLst>
                  <p:tags r:id="rId3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8" name="圆角矩形 147"/>
              <p:cNvSpPr/>
              <p:nvPr>
                <p:custDataLst>
                  <p:tags r:id="rId3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9" name="圆角矩形 148"/>
              <p:cNvSpPr/>
              <p:nvPr>
                <p:custDataLst>
                  <p:tags r:id="rId3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0" name="圆角矩形 149"/>
              <p:cNvSpPr/>
              <p:nvPr>
                <p:custDataLst>
                  <p:tags r:id="rId3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1" name="圆角矩形 150"/>
              <p:cNvSpPr/>
              <p:nvPr>
                <p:custDataLst>
                  <p:tags r:id="rId3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2" name="圆角矩形 151"/>
              <p:cNvSpPr/>
              <p:nvPr>
                <p:custDataLst>
                  <p:tags r:id="rId3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53" name="圆角矩形 152"/>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4" name="圆角矩形 153"/>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5" name="圆角矩形 154"/>
            <p:cNvSpPr/>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6" name="圆角矩形 155"/>
            <p:cNvSpPr/>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7" name="圆角矩形 156"/>
            <p:cNvSpPr/>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8" name="圆角矩形 157"/>
            <p:cNvSpPr/>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9" name="圆角矩形 168"/>
            <p:cNvSpPr/>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0" name="圆角矩形 169"/>
            <p:cNvSpPr/>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1" name="组合 170"/>
          <p:cNvGrpSpPr/>
          <p:nvPr>
            <p:custDataLst>
              <p:tags r:id="rId40"/>
            </p:custDataLst>
          </p:nvPr>
        </p:nvGrpSpPr>
        <p:grpSpPr>
          <a:xfrm>
            <a:off x="2029460" y="2298065"/>
            <a:ext cx="460375" cy="2609215"/>
            <a:chOff x="1212" y="3525"/>
            <a:chExt cx="725" cy="4109"/>
          </a:xfrm>
        </p:grpSpPr>
        <p:grpSp>
          <p:nvGrpSpPr>
            <p:cNvPr id="172" name="组合 171"/>
            <p:cNvGrpSpPr/>
            <p:nvPr>
              <p:custDataLst>
                <p:tags r:id="rId41"/>
              </p:custDataLst>
            </p:nvPr>
          </p:nvGrpSpPr>
          <p:grpSpPr>
            <a:xfrm rot="0">
              <a:off x="1247" y="3560"/>
              <a:ext cx="657" cy="4032"/>
              <a:chOff x="12616" y="5567"/>
              <a:chExt cx="657" cy="4032"/>
            </a:xfrm>
          </p:grpSpPr>
          <p:sp>
            <p:nvSpPr>
              <p:cNvPr id="174" name="圆角矩形 173"/>
              <p:cNvSpPr/>
              <p:nvPr>
                <p:custDataLst>
                  <p:tags r:id="rId4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5" name="圆角矩形 174"/>
              <p:cNvSpPr/>
              <p:nvPr>
                <p:custDataLst>
                  <p:tags r:id="rId4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6" name="圆角矩形 175"/>
              <p:cNvSpPr/>
              <p:nvPr>
                <p:custDataLst>
                  <p:tags r:id="rId4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7" name="圆角矩形 176"/>
              <p:cNvSpPr/>
              <p:nvPr>
                <p:custDataLst>
                  <p:tags r:id="rId4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8" name="圆角矩形 177"/>
              <p:cNvSpPr/>
              <p:nvPr>
                <p:custDataLst>
                  <p:tags r:id="rId4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9" name="圆角矩形 178"/>
              <p:cNvSpPr/>
              <p:nvPr>
                <p:custDataLst>
                  <p:tags r:id="rId4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0" name="圆角矩形 179"/>
              <p:cNvSpPr/>
              <p:nvPr>
                <p:custDataLst>
                  <p:tags r:id="rId4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3" name="圆角矩形 192"/>
              <p:cNvSpPr/>
              <p:nvPr>
                <p:custDataLst>
                  <p:tags r:id="rId4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12" name="圆角矩形 211"/>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3" name="圆角矩形 212"/>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4" name="圆角矩形 213"/>
            <p:cNvSpPr/>
            <p:nvPr>
              <p:custDataLst>
                <p:tags r:id="rId50"/>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5" name="圆角矩形 214"/>
            <p:cNvSpPr/>
            <p:nvPr>
              <p:custDataLst>
                <p:tags r:id="rId51"/>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6" name="圆角矩形 215"/>
            <p:cNvSpPr/>
            <p:nvPr>
              <p:custDataLst>
                <p:tags r:id="rId52"/>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7" name="圆角矩形 216"/>
            <p:cNvSpPr/>
            <p:nvPr>
              <p:custDataLst>
                <p:tags r:id="rId53"/>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8" name="圆角矩形 217"/>
            <p:cNvSpPr/>
            <p:nvPr>
              <p:custDataLst>
                <p:tags r:id="rId54"/>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9" name="圆角矩形 218"/>
            <p:cNvSpPr/>
            <p:nvPr>
              <p:custDataLst>
                <p:tags r:id="rId55"/>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20" name="组合 219"/>
          <p:cNvGrpSpPr/>
          <p:nvPr>
            <p:custDataLst>
              <p:tags r:id="rId56"/>
            </p:custDataLst>
          </p:nvPr>
        </p:nvGrpSpPr>
        <p:grpSpPr>
          <a:xfrm>
            <a:off x="2670175" y="2300605"/>
            <a:ext cx="460375" cy="2609215"/>
            <a:chOff x="1212" y="3525"/>
            <a:chExt cx="725" cy="4109"/>
          </a:xfrm>
        </p:grpSpPr>
        <p:grpSp>
          <p:nvGrpSpPr>
            <p:cNvPr id="221" name="组合 220"/>
            <p:cNvGrpSpPr/>
            <p:nvPr>
              <p:custDataLst>
                <p:tags r:id="rId57"/>
              </p:custDataLst>
            </p:nvPr>
          </p:nvGrpSpPr>
          <p:grpSpPr>
            <a:xfrm rot="0">
              <a:off x="1247" y="3560"/>
              <a:ext cx="657" cy="4032"/>
              <a:chOff x="12616" y="5567"/>
              <a:chExt cx="657" cy="4032"/>
            </a:xfrm>
          </p:grpSpPr>
          <p:sp>
            <p:nvSpPr>
              <p:cNvPr id="222" name="圆角矩形 221"/>
              <p:cNvSpPr/>
              <p:nvPr>
                <p:custDataLst>
                  <p:tags r:id="rId58"/>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3" name="圆角矩形 222"/>
              <p:cNvSpPr/>
              <p:nvPr>
                <p:custDataLst>
                  <p:tags r:id="rId59"/>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7" name="圆角矩形 236"/>
              <p:cNvSpPr/>
              <p:nvPr>
                <p:custDataLst>
                  <p:tags r:id="rId60"/>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9" name="圆角矩形 238"/>
              <p:cNvSpPr/>
              <p:nvPr>
                <p:custDataLst>
                  <p:tags r:id="rId61"/>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0" name="圆角矩形 239"/>
              <p:cNvSpPr/>
              <p:nvPr>
                <p:custDataLst>
                  <p:tags r:id="rId62"/>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0" name="圆角矩形 249"/>
              <p:cNvSpPr/>
              <p:nvPr>
                <p:custDataLst>
                  <p:tags r:id="rId63"/>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1" name="圆角矩形 250"/>
              <p:cNvSpPr/>
              <p:nvPr>
                <p:custDataLst>
                  <p:tags r:id="rId64"/>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2" name="圆角矩形 251"/>
              <p:cNvSpPr/>
              <p:nvPr>
                <p:custDataLst>
                  <p:tags r:id="rId65"/>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53" name="圆角矩形 252"/>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圆角矩形 253"/>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圆角矩形 254"/>
            <p:cNvSpPr/>
            <p:nvPr>
              <p:custDataLst>
                <p:tags r:id="rId66"/>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6" name="圆角矩形 255"/>
            <p:cNvSpPr/>
            <p:nvPr>
              <p:custDataLst>
                <p:tags r:id="rId67"/>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7" name="圆角矩形 256"/>
            <p:cNvSpPr/>
            <p:nvPr>
              <p:custDataLst>
                <p:tags r:id="rId68"/>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8" name="圆角矩形 257"/>
            <p:cNvSpPr/>
            <p:nvPr>
              <p:custDataLst>
                <p:tags r:id="rId69"/>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9" name="圆角矩形 258"/>
            <p:cNvSpPr/>
            <p:nvPr>
              <p:custDataLst>
                <p:tags r:id="rId70"/>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0" name="圆角矩形 259"/>
            <p:cNvSpPr/>
            <p:nvPr>
              <p:custDataLst>
                <p:tags r:id="rId71"/>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61" name="组合 260"/>
          <p:cNvGrpSpPr/>
          <p:nvPr>
            <p:custDataLst>
              <p:tags r:id="rId72"/>
            </p:custDataLst>
          </p:nvPr>
        </p:nvGrpSpPr>
        <p:grpSpPr>
          <a:xfrm>
            <a:off x="3369310" y="2310130"/>
            <a:ext cx="460375" cy="2609215"/>
            <a:chOff x="1212" y="3525"/>
            <a:chExt cx="725" cy="4109"/>
          </a:xfrm>
        </p:grpSpPr>
        <p:grpSp>
          <p:nvGrpSpPr>
            <p:cNvPr id="262" name="组合 261"/>
            <p:cNvGrpSpPr/>
            <p:nvPr>
              <p:custDataLst>
                <p:tags r:id="rId73"/>
              </p:custDataLst>
            </p:nvPr>
          </p:nvGrpSpPr>
          <p:grpSpPr>
            <a:xfrm rot="0">
              <a:off x="1247" y="3560"/>
              <a:ext cx="657" cy="4032"/>
              <a:chOff x="12616" y="5567"/>
              <a:chExt cx="657" cy="4032"/>
            </a:xfrm>
          </p:grpSpPr>
          <p:sp>
            <p:nvSpPr>
              <p:cNvPr id="263" name="圆角矩形 262"/>
              <p:cNvSpPr/>
              <p:nvPr>
                <p:custDataLst>
                  <p:tags r:id="rId74"/>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4" name="圆角矩形 263"/>
              <p:cNvSpPr/>
              <p:nvPr>
                <p:custDataLst>
                  <p:tags r:id="rId75"/>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5" name="圆角矩形 264"/>
              <p:cNvSpPr/>
              <p:nvPr>
                <p:custDataLst>
                  <p:tags r:id="rId76"/>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6" name="圆角矩形 265"/>
              <p:cNvSpPr/>
              <p:nvPr>
                <p:custDataLst>
                  <p:tags r:id="rId77"/>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7" name="圆角矩形 266"/>
              <p:cNvSpPr/>
              <p:nvPr>
                <p:custDataLst>
                  <p:tags r:id="rId78"/>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8" name="圆角矩形 267"/>
              <p:cNvSpPr/>
              <p:nvPr>
                <p:custDataLst>
                  <p:tags r:id="rId79"/>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9" name="圆角矩形 268"/>
              <p:cNvSpPr/>
              <p:nvPr>
                <p:custDataLst>
                  <p:tags r:id="rId80"/>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0" name="圆角矩形 269"/>
              <p:cNvSpPr/>
              <p:nvPr>
                <p:custDataLst>
                  <p:tags r:id="rId81"/>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71" name="圆角矩形 270"/>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2" name="圆角矩形 271"/>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3" name="圆角矩形 272"/>
            <p:cNvSpPr/>
            <p:nvPr>
              <p:custDataLst>
                <p:tags r:id="rId82"/>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4" name="圆角矩形 273"/>
            <p:cNvSpPr/>
            <p:nvPr>
              <p:custDataLst>
                <p:tags r:id="rId83"/>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5" name="圆角矩形 274"/>
            <p:cNvSpPr/>
            <p:nvPr>
              <p:custDataLst>
                <p:tags r:id="rId84"/>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6" name="圆角矩形 275"/>
            <p:cNvSpPr/>
            <p:nvPr>
              <p:custDataLst>
                <p:tags r:id="rId85"/>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7" name="圆角矩形 276"/>
            <p:cNvSpPr/>
            <p:nvPr>
              <p:custDataLst>
                <p:tags r:id="rId86"/>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8" name="圆角矩形 277"/>
            <p:cNvSpPr/>
            <p:nvPr>
              <p:custDataLst>
                <p:tags r:id="rId87"/>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1" name="组合 280"/>
          <p:cNvGrpSpPr/>
          <p:nvPr>
            <p:custDataLst>
              <p:tags r:id="rId88"/>
            </p:custDataLst>
          </p:nvPr>
        </p:nvGrpSpPr>
        <p:grpSpPr>
          <a:xfrm>
            <a:off x="6990715" y="3516630"/>
            <a:ext cx="624840" cy="767080"/>
            <a:chOff x="8971" y="5004"/>
            <a:chExt cx="984" cy="1208"/>
          </a:xfrm>
        </p:grpSpPr>
        <p:sp>
          <p:nvSpPr>
            <p:cNvPr id="282" name="圆角矩形 281"/>
            <p:cNvSpPr/>
            <p:nvPr>
              <p:custDataLst>
                <p:tags r:id="rId89"/>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圆角矩形 282"/>
            <p:cNvSpPr/>
            <p:nvPr>
              <p:custDataLst>
                <p:tags r:id="rId90"/>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4" name="圆角矩形 283"/>
            <p:cNvSpPr/>
            <p:nvPr>
              <p:custDataLst>
                <p:tags r:id="rId91"/>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5" name="组合 284"/>
          <p:cNvGrpSpPr/>
          <p:nvPr>
            <p:custDataLst>
              <p:tags r:id="rId92"/>
            </p:custDataLst>
          </p:nvPr>
        </p:nvGrpSpPr>
        <p:grpSpPr>
          <a:xfrm>
            <a:off x="6316980" y="3481705"/>
            <a:ext cx="624840" cy="767080"/>
            <a:chOff x="8971" y="5004"/>
            <a:chExt cx="984" cy="1208"/>
          </a:xfrm>
        </p:grpSpPr>
        <p:sp>
          <p:nvSpPr>
            <p:cNvPr id="286" name="圆角矩形 285"/>
            <p:cNvSpPr/>
            <p:nvPr>
              <p:custDataLst>
                <p:tags r:id="rId93"/>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7" name="圆角矩形 286"/>
            <p:cNvSpPr/>
            <p:nvPr>
              <p:custDataLst>
                <p:tags r:id="rId94"/>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9" name="圆角矩形 288"/>
            <p:cNvSpPr/>
            <p:nvPr>
              <p:custDataLst>
                <p:tags r:id="rId95"/>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0" name="组合 359"/>
          <p:cNvGrpSpPr/>
          <p:nvPr>
            <p:custDataLst>
              <p:tags r:id="rId96"/>
            </p:custDataLst>
          </p:nvPr>
        </p:nvGrpSpPr>
        <p:grpSpPr>
          <a:xfrm>
            <a:off x="6990715" y="2854325"/>
            <a:ext cx="624840" cy="767080"/>
            <a:chOff x="8971" y="5004"/>
            <a:chExt cx="984" cy="1208"/>
          </a:xfrm>
        </p:grpSpPr>
        <p:sp>
          <p:nvSpPr>
            <p:cNvPr id="361" name="圆角矩形 360"/>
            <p:cNvSpPr/>
            <p:nvPr>
              <p:custDataLst>
                <p:tags r:id="rId97"/>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2" name="圆角矩形 361"/>
            <p:cNvSpPr/>
            <p:nvPr>
              <p:custDataLst>
                <p:tags r:id="rId98"/>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3" name="圆角矩形 362"/>
            <p:cNvSpPr/>
            <p:nvPr>
              <p:custDataLst>
                <p:tags r:id="rId99"/>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4" name="组合 363"/>
          <p:cNvGrpSpPr/>
          <p:nvPr/>
        </p:nvGrpSpPr>
        <p:grpSpPr>
          <a:xfrm>
            <a:off x="6990715" y="2186940"/>
            <a:ext cx="624840" cy="767080"/>
            <a:chOff x="8971" y="5004"/>
            <a:chExt cx="984" cy="1208"/>
          </a:xfrm>
        </p:grpSpPr>
        <p:sp>
          <p:nvSpPr>
            <p:cNvPr id="365" name="圆角矩形 36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6" name="圆角矩形 36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7" name="圆角矩形 36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77" name="组合 376"/>
          <p:cNvGrpSpPr/>
          <p:nvPr/>
        </p:nvGrpSpPr>
        <p:grpSpPr>
          <a:xfrm>
            <a:off x="1269365" y="2885440"/>
            <a:ext cx="624840" cy="411480"/>
            <a:chOff x="4948" y="7601"/>
            <a:chExt cx="984" cy="648"/>
          </a:xfrm>
        </p:grpSpPr>
        <p:sp>
          <p:nvSpPr>
            <p:cNvPr id="378" name="圆角矩形 37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9" name="圆角矩形 37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3" name="组合 382"/>
          <p:cNvGrpSpPr/>
          <p:nvPr/>
        </p:nvGrpSpPr>
        <p:grpSpPr>
          <a:xfrm>
            <a:off x="1264285" y="2219325"/>
            <a:ext cx="624840" cy="411480"/>
            <a:chOff x="4948" y="7601"/>
            <a:chExt cx="984" cy="648"/>
          </a:xfrm>
        </p:grpSpPr>
        <p:sp>
          <p:nvSpPr>
            <p:cNvPr id="384" name="圆角矩形 383"/>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5" name="圆角矩形 384"/>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6" name="组合 385"/>
          <p:cNvGrpSpPr/>
          <p:nvPr/>
        </p:nvGrpSpPr>
        <p:grpSpPr>
          <a:xfrm>
            <a:off x="1267460" y="2549525"/>
            <a:ext cx="624840" cy="411480"/>
            <a:chOff x="4948" y="7601"/>
            <a:chExt cx="984" cy="648"/>
          </a:xfrm>
        </p:grpSpPr>
        <p:sp>
          <p:nvSpPr>
            <p:cNvPr id="387" name="圆角矩形 38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8" name="圆角矩形 38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9" name="组合 388"/>
          <p:cNvGrpSpPr/>
          <p:nvPr/>
        </p:nvGrpSpPr>
        <p:grpSpPr>
          <a:xfrm>
            <a:off x="1261110" y="3219450"/>
            <a:ext cx="624840" cy="411480"/>
            <a:chOff x="4948" y="7601"/>
            <a:chExt cx="984" cy="648"/>
          </a:xfrm>
        </p:grpSpPr>
        <p:sp>
          <p:nvSpPr>
            <p:cNvPr id="390" name="圆角矩形 38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1" name="圆角矩形 39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2" name="组合 391"/>
          <p:cNvGrpSpPr/>
          <p:nvPr/>
        </p:nvGrpSpPr>
        <p:grpSpPr>
          <a:xfrm>
            <a:off x="1271270" y="4231640"/>
            <a:ext cx="624840" cy="411480"/>
            <a:chOff x="4948" y="7601"/>
            <a:chExt cx="984" cy="648"/>
          </a:xfrm>
        </p:grpSpPr>
        <p:sp>
          <p:nvSpPr>
            <p:cNvPr id="393" name="圆角矩形 39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4" name="圆角矩形 40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5" name="组合 404"/>
          <p:cNvGrpSpPr/>
          <p:nvPr/>
        </p:nvGrpSpPr>
        <p:grpSpPr>
          <a:xfrm>
            <a:off x="1266190" y="3565525"/>
            <a:ext cx="624840" cy="411480"/>
            <a:chOff x="4948" y="7601"/>
            <a:chExt cx="984" cy="648"/>
          </a:xfrm>
        </p:grpSpPr>
        <p:sp>
          <p:nvSpPr>
            <p:cNvPr id="406" name="圆角矩形 40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7" name="圆角矩形 40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8" name="组合 407"/>
          <p:cNvGrpSpPr/>
          <p:nvPr/>
        </p:nvGrpSpPr>
        <p:grpSpPr>
          <a:xfrm>
            <a:off x="1269365" y="3895725"/>
            <a:ext cx="624840" cy="411480"/>
            <a:chOff x="4948" y="7601"/>
            <a:chExt cx="984" cy="648"/>
          </a:xfrm>
        </p:grpSpPr>
        <p:sp>
          <p:nvSpPr>
            <p:cNvPr id="409" name="圆角矩形 40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0" name="圆角矩形 40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1" name="组合 410"/>
          <p:cNvGrpSpPr/>
          <p:nvPr/>
        </p:nvGrpSpPr>
        <p:grpSpPr>
          <a:xfrm>
            <a:off x="1263015" y="4565650"/>
            <a:ext cx="624840" cy="411480"/>
            <a:chOff x="4948" y="7601"/>
            <a:chExt cx="984" cy="648"/>
          </a:xfrm>
        </p:grpSpPr>
        <p:sp>
          <p:nvSpPr>
            <p:cNvPr id="412" name="圆角矩形 41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3" name="圆角矩形 41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4" name="组合 413"/>
          <p:cNvGrpSpPr/>
          <p:nvPr>
            <p:custDataLst>
              <p:tags r:id="rId100"/>
            </p:custDataLst>
          </p:nvPr>
        </p:nvGrpSpPr>
        <p:grpSpPr>
          <a:xfrm>
            <a:off x="2036445" y="2318385"/>
            <a:ext cx="460375" cy="2609215"/>
            <a:chOff x="1212" y="3525"/>
            <a:chExt cx="725" cy="4109"/>
          </a:xfrm>
        </p:grpSpPr>
        <p:grpSp>
          <p:nvGrpSpPr>
            <p:cNvPr id="415" name="组合 414"/>
            <p:cNvGrpSpPr/>
            <p:nvPr>
              <p:custDataLst>
                <p:tags r:id="rId101"/>
              </p:custDataLst>
            </p:nvPr>
          </p:nvGrpSpPr>
          <p:grpSpPr>
            <a:xfrm rot="0">
              <a:off x="1247" y="3560"/>
              <a:ext cx="657" cy="4032"/>
              <a:chOff x="12616" y="5567"/>
              <a:chExt cx="657" cy="4032"/>
            </a:xfrm>
          </p:grpSpPr>
          <p:sp>
            <p:nvSpPr>
              <p:cNvPr id="416" name="圆角矩形 415"/>
              <p:cNvSpPr/>
              <p:nvPr>
                <p:custDataLst>
                  <p:tags r:id="rId10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7" name="圆角矩形 416"/>
              <p:cNvSpPr/>
              <p:nvPr>
                <p:custDataLst>
                  <p:tags r:id="rId10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8" name="圆角矩形 417"/>
              <p:cNvSpPr/>
              <p:nvPr>
                <p:custDataLst>
                  <p:tags r:id="rId10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9" name="圆角矩形 418"/>
              <p:cNvSpPr/>
              <p:nvPr>
                <p:custDataLst>
                  <p:tags r:id="rId10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0" name="圆角矩形 419"/>
              <p:cNvSpPr/>
              <p:nvPr>
                <p:custDataLst>
                  <p:tags r:id="rId10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1" name="圆角矩形 420"/>
              <p:cNvSpPr/>
              <p:nvPr>
                <p:custDataLst>
                  <p:tags r:id="rId10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2" name="圆角矩形 421"/>
              <p:cNvSpPr/>
              <p:nvPr>
                <p:custDataLst>
                  <p:tags r:id="rId10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3" name="圆角矩形 422"/>
              <p:cNvSpPr/>
              <p:nvPr>
                <p:custDataLst>
                  <p:tags r:id="rId10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24" name="圆角矩形 423"/>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5" name="圆角矩形 424"/>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6" name="圆角矩形 425"/>
            <p:cNvSpPr/>
            <p:nvPr>
              <p:custDataLst>
                <p:tags r:id="rId110"/>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7" name="圆角矩形 426"/>
            <p:cNvSpPr/>
            <p:nvPr>
              <p:custDataLst>
                <p:tags r:id="rId111"/>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8" name="圆角矩形 427"/>
            <p:cNvSpPr/>
            <p:nvPr>
              <p:custDataLst>
                <p:tags r:id="rId112"/>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9" name="圆角矩形 428"/>
            <p:cNvSpPr/>
            <p:nvPr>
              <p:custDataLst>
                <p:tags r:id="rId113"/>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0" name="圆角矩形 429"/>
            <p:cNvSpPr/>
            <p:nvPr>
              <p:custDataLst>
                <p:tags r:id="rId114"/>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1" name="圆角矩形 430"/>
            <p:cNvSpPr/>
            <p:nvPr>
              <p:custDataLst>
                <p:tags r:id="rId115"/>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2" name="组合 431"/>
          <p:cNvGrpSpPr/>
          <p:nvPr>
            <p:custDataLst>
              <p:tags r:id="rId116"/>
            </p:custDataLst>
          </p:nvPr>
        </p:nvGrpSpPr>
        <p:grpSpPr>
          <a:xfrm>
            <a:off x="1963420" y="2893695"/>
            <a:ext cx="624840" cy="411480"/>
            <a:chOff x="4948" y="7601"/>
            <a:chExt cx="984" cy="648"/>
          </a:xfrm>
        </p:grpSpPr>
        <p:sp>
          <p:nvSpPr>
            <p:cNvPr id="433" name="圆角矩形 432"/>
            <p:cNvSpPr/>
            <p:nvPr>
              <p:custDataLst>
                <p:tags r:id="rId11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4" name="圆角矩形 433"/>
            <p:cNvSpPr/>
            <p:nvPr>
              <p:custDataLst>
                <p:tags r:id="rId11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5" name="组合 434"/>
          <p:cNvGrpSpPr/>
          <p:nvPr/>
        </p:nvGrpSpPr>
        <p:grpSpPr>
          <a:xfrm>
            <a:off x="1958340" y="2227580"/>
            <a:ext cx="624840" cy="411480"/>
            <a:chOff x="4948" y="7601"/>
            <a:chExt cx="984" cy="648"/>
          </a:xfrm>
        </p:grpSpPr>
        <p:sp>
          <p:nvSpPr>
            <p:cNvPr id="436" name="圆角矩形 43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7" name="圆角矩形 43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8" name="组合 437"/>
          <p:cNvGrpSpPr/>
          <p:nvPr/>
        </p:nvGrpSpPr>
        <p:grpSpPr>
          <a:xfrm>
            <a:off x="1961515" y="2557780"/>
            <a:ext cx="624840" cy="411480"/>
            <a:chOff x="4948" y="7601"/>
            <a:chExt cx="984" cy="648"/>
          </a:xfrm>
        </p:grpSpPr>
        <p:sp>
          <p:nvSpPr>
            <p:cNvPr id="439" name="圆角矩形 43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0" name="圆角矩形 43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1" name="组合 440"/>
          <p:cNvGrpSpPr/>
          <p:nvPr>
            <p:custDataLst>
              <p:tags r:id="rId119"/>
            </p:custDataLst>
          </p:nvPr>
        </p:nvGrpSpPr>
        <p:grpSpPr>
          <a:xfrm>
            <a:off x="1955165" y="3227705"/>
            <a:ext cx="624840" cy="411480"/>
            <a:chOff x="4948" y="7601"/>
            <a:chExt cx="984" cy="648"/>
          </a:xfrm>
        </p:grpSpPr>
        <p:sp>
          <p:nvSpPr>
            <p:cNvPr id="442" name="圆角矩形 441"/>
            <p:cNvSpPr/>
            <p:nvPr>
              <p:custDataLst>
                <p:tags r:id="rId12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3" name="圆角矩形 442"/>
            <p:cNvSpPr/>
            <p:nvPr>
              <p:custDataLst>
                <p:tags r:id="rId12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4" name="组合 443"/>
          <p:cNvGrpSpPr/>
          <p:nvPr>
            <p:custDataLst>
              <p:tags r:id="rId122"/>
            </p:custDataLst>
          </p:nvPr>
        </p:nvGrpSpPr>
        <p:grpSpPr>
          <a:xfrm>
            <a:off x="1965325" y="4239895"/>
            <a:ext cx="624840" cy="411480"/>
            <a:chOff x="4948" y="7601"/>
            <a:chExt cx="984" cy="648"/>
          </a:xfrm>
        </p:grpSpPr>
        <p:sp>
          <p:nvSpPr>
            <p:cNvPr id="445" name="圆角矩形 444"/>
            <p:cNvSpPr/>
            <p:nvPr>
              <p:custDataLst>
                <p:tags r:id="rId123"/>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6" name="圆角矩形 445"/>
            <p:cNvSpPr/>
            <p:nvPr>
              <p:custDataLst>
                <p:tags r:id="rId124"/>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7" name="组合 446"/>
          <p:cNvGrpSpPr/>
          <p:nvPr>
            <p:custDataLst>
              <p:tags r:id="rId125"/>
            </p:custDataLst>
          </p:nvPr>
        </p:nvGrpSpPr>
        <p:grpSpPr>
          <a:xfrm>
            <a:off x="1960245" y="3573780"/>
            <a:ext cx="624840" cy="411480"/>
            <a:chOff x="4948" y="7601"/>
            <a:chExt cx="984" cy="648"/>
          </a:xfrm>
        </p:grpSpPr>
        <p:sp>
          <p:nvSpPr>
            <p:cNvPr id="448" name="圆角矩形 447"/>
            <p:cNvSpPr/>
            <p:nvPr>
              <p:custDataLst>
                <p:tags r:id="rId126"/>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9" name="圆角矩形 448"/>
            <p:cNvSpPr/>
            <p:nvPr>
              <p:custDataLst>
                <p:tags r:id="rId127"/>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0" name="组合 449"/>
          <p:cNvGrpSpPr/>
          <p:nvPr>
            <p:custDataLst>
              <p:tags r:id="rId128"/>
            </p:custDataLst>
          </p:nvPr>
        </p:nvGrpSpPr>
        <p:grpSpPr>
          <a:xfrm>
            <a:off x="1963420" y="3903980"/>
            <a:ext cx="624840" cy="411480"/>
            <a:chOff x="4948" y="7601"/>
            <a:chExt cx="984" cy="648"/>
          </a:xfrm>
        </p:grpSpPr>
        <p:sp>
          <p:nvSpPr>
            <p:cNvPr id="451" name="圆角矩形 450"/>
            <p:cNvSpPr/>
            <p:nvPr>
              <p:custDataLst>
                <p:tags r:id="rId129"/>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2" name="圆角矩形 451"/>
            <p:cNvSpPr/>
            <p:nvPr>
              <p:custDataLst>
                <p:tags r:id="rId130"/>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3" name="组合 452"/>
          <p:cNvGrpSpPr/>
          <p:nvPr>
            <p:custDataLst>
              <p:tags r:id="rId131"/>
            </p:custDataLst>
          </p:nvPr>
        </p:nvGrpSpPr>
        <p:grpSpPr>
          <a:xfrm>
            <a:off x="1957070" y="4573905"/>
            <a:ext cx="624840" cy="411480"/>
            <a:chOff x="4948" y="7601"/>
            <a:chExt cx="984" cy="648"/>
          </a:xfrm>
        </p:grpSpPr>
        <p:sp>
          <p:nvSpPr>
            <p:cNvPr id="454" name="圆角矩形 453"/>
            <p:cNvSpPr/>
            <p:nvPr>
              <p:custDataLst>
                <p:tags r:id="rId132"/>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5" name="圆角矩形 454"/>
            <p:cNvSpPr/>
            <p:nvPr>
              <p:custDataLst>
                <p:tags r:id="rId133"/>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6" name="组合 455"/>
          <p:cNvGrpSpPr/>
          <p:nvPr>
            <p:custDataLst>
              <p:tags r:id="rId134"/>
            </p:custDataLst>
          </p:nvPr>
        </p:nvGrpSpPr>
        <p:grpSpPr>
          <a:xfrm>
            <a:off x="2668905" y="2302510"/>
            <a:ext cx="460375" cy="2609215"/>
            <a:chOff x="1212" y="3525"/>
            <a:chExt cx="725" cy="4109"/>
          </a:xfrm>
        </p:grpSpPr>
        <p:grpSp>
          <p:nvGrpSpPr>
            <p:cNvPr id="457" name="组合 456"/>
            <p:cNvGrpSpPr/>
            <p:nvPr>
              <p:custDataLst>
                <p:tags r:id="rId135"/>
              </p:custDataLst>
            </p:nvPr>
          </p:nvGrpSpPr>
          <p:grpSpPr>
            <a:xfrm rot="0">
              <a:off x="1247" y="3560"/>
              <a:ext cx="657" cy="4032"/>
              <a:chOff x="12616" y="5567"/>
              <a:chExt cx="657" cy="4032"/>
            </a:xfrm>
          </p:grpSpPr>
          <p:sp>
            <p:nvSpPr>
              <p:cNvPr id="458" name="圆角矩形 457"/>
              <p:cNvSpPr/>
              <p:nvPr>
                <p:custDataLst>
                  <p:tags r:id="rId136"/>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9" name="圆角矩形 458"/>
              <p:cNvSpPr/>
              <p:nvPr>
                <p:custDataLst>
                  <p:tags r:id="rId137"/>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0" name="圆角矩形 459"/>
              <p:cNvSpPr/>
              <p:nvPr>
                <p:custDataLst>
                  <p:tags r:id="rId138"/>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1" name="圆角矩形 460"/>
              <p:cNvSpPr/>
              <p:nvPr>
                <p:custDataLst>
                  <p:tags r:id="rId139"/>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2" name="圆角矩形 461"/>
              <p:cNvSpPr/>
              <p:nvPr>
                <p:custDataLst>
                  <p:tags r:id="rId140"/>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3" name="圆角矩形 462"/>
              <p:cNvSpPr/>
              <p:nvPr>
                <p:custDataLst>
                  <p:tags r:id="rId141"/>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4" name="圆角矩形 463"/>
              <p:cNvSpPr/>
              <p:nvPr>
                <p:custDataLst>
                  <p:tags r:id="rId142"/>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5" name="圆角矩形 464"/>
              <p:cNvSpPr/>
              <p:nvPr>
                <p:custDataLst>
                  <p:tags r:id="rId143"/>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66" name="圆角矩形 465"/>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7" name="圆角矩形 466"/>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8" name="圆角矩形 467"/>
            <p:cNvSpPr/>
            <p:nvPr>
              <p:custDataLst>
                <p:tags r:id="rId144"/>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9" name="圆角矩形 468"/>
            <p:cNvSpPr/>
            <p:nvPr>
              <p:custDataLst>
                <p:tags r:id="rId145"/>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0" name="圆角矩形 469"/>
            <p:cNvSpPr/>
            <p:nvPr>
              <p:custDataLst>
                <p:tags r:id="rId146"/>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1" name="圆角矩形 470"/>
            <p:cNvSpPr/>
            <p:nvPr>
              <p:custDataLst>
                <p:tags r:id="rId147"/>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2" name="圆角矩形 471"/>
            <p:cNvSpPr/>
            <p:nvPr>
              <p:custDataLst>
                <p:tags r:id="rId148"/>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3" name="圆角矩形 472"/>
            <p:cNvSpPr/>
            <p:nvPr>
              <p:custDataLst>
                <p:tags r:id="rId149"/>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74" name="组合 473"/>
          <p:cNvGrpSpPr/>
          <p:nvPr>
            <p:custDataLst>
              <p:tags r:id="rId150"/>
            </p:custDataLst>
          </p:nvPr>
        </p:nvGrpSpPr>
        <p:grpSpPr>
          <a:xfrm>
            <a:off x="2595880" y="2877820"/>
            <a:ext cx="624840" cy="411480"/>
            <a:chOff x="4948" y="7601"/>
            <a:chExt cx="984" cy="648"/>
          </a:xfrm>
        </p:grpSpPr>
        <p:sp>
          <p:nvSpPr>
            <p:cNvPr id="475" name="圆角矩形 474"/>
            <p:cNvSpPr/>
            <p:nvPr>
              <p:custDataLst>
                <p:tags r:id="rId151"/>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6" name="圆角矩形 475"/>
            <p:cNvSpPr/>
            <p:nvPr>
              <p:custDataLst>
                <p:tags r:id="rId152"/>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77" name="组合 476"/>
          <p:cNvGrpSpPr/>
          <p:nvPr/>
        </p:nvGrpSpPr>
        <p:grpSpPr>
          <a:xfrm>
            <a:off x="2590800" y="2211705"/>
            <a:ext cx="624840" cy="411480"/>
            <a:chOff x="4948" y="7601"/>
            <a:chExt cx="984" cy="648"/>
          </a:xfrm>
        </p:grpSpPr>
        <p:sp>
          <p:nvSpPr>
            <p:cNvPr id="478" name="圆角矩形 47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9" name="圆角矩形 47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0" name="组合 479"/>
          <p:cNvGrpSpPr/>
          <p:nvPr/>
        </p:nvGrpSpPr>
        <p:grpSpPr>
          <a:xfrm>
            <a:off x="2593975" y="2541905"/>
            <a:ext cx="624840" cy="411480"/>
            <a:chOff x="4948" y="7601"/>
            <a:chExt cx="984" cy="648"/>
          </a:xfrm>
        </p:grpSpPr>
        <p:sp>
          <p:nvSpPr>
            <p:cNvPr id="481" name="圆角矩形 480"/>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2" name="圆角矩形 481"/>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3" name="组合 482"/>
          <p:cNvGrpSpPr/>
          <p:nvPr>
            <p:custDataLst>
              <p:tags r:id="rId153"/>
            </p:custDataLst>
          </p:nvPr>
        </p:nvGrpSpPr>
        <p:grpSpPr>
          <a:xfrm>
            <a:off x="2587625" y="3211830"/>
            <a:ext cx="624840" cy="411480"/>
            <a:chOff x="4948" y="7601"/>
            <a:chExt cx="984" cy="648"/>
          </a:xfrm>
        </p:grpSpPr>
        <p:sp>
          <p:nvSpPr>
            <p:cNvPr id="484" name="圆角矩形 483"/>
            <p:cNvSpPr/>
            <p:nvPr>
              <p:custDataLst>
                <p:tags r:id="rId154"/>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5" name="圆角矩形 484"/>
            <p:cNvSpPr/>
            <p:nvPr>
              <p:custDataLst>
                <p:tags r:id="rId155"/>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6" name="组合 485"/>
          <p:cNvGrpSpPr/>
          <p:nvPr>
            <p:custDataLst>
              <p:tags r:id="rId156"/>
            </p:custDataLst>
          </p:nvPr>
        </p:nvGrpSpPr>
        <p:grpSpPr>
          <a:xfrm>
            <a:off x="2597785" y="4224020"/>
            <a:ext cx="624840" cy="411480"/>
            <a:chOff x="4948" y="7601"/>
            <a:chExt cx="984" cy="648"/>
          </a:xfrm>
        </p:grpSpPr>
        <p:sp>
          <p:nvSpPr>
            <p:cNvPr id="487" name="圆角矩形 486"/>
            <p:cNvSpPr/>
            <p:nvPr>
              <p:custDataLst>
                <p:tags r:id="rId15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8" name="圆角矩形 487"/>
            <p:cNvSpPr/>
            <p:nvPr>
              <p:custDataLst>
                <p:tags r:id="rId15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9" name="组合 488"/>
          <p:cNvGrpSpPr/>
          <p:nvPr>
            <p:custDataLst>
              <p:tags r:id="rId159"/>
            </p:custDataLst>
          </p:nvPr>
        </p:nvGrpSpPr>
        <p:grpSpPr>
          <a:xfrm>
            <a:off x="2592705" y="3557905"/>
            <a:ext cx="624840" cy="411480"/>
            <a:chOff x="4948" y="7601"/>
            <a:chExt cx="984" cy="648"/>
          </a:xfrm>
        </p:grpSpPr>
        <p:sp>
          <p:nvSpPr>
            <p:cNvPr id="490" name="圆角矩形 489"/>
            <p:cNvSpPr/>
            <p:nvPr>
              <p:custDataLst>
                <p:tags r:id="rId16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1" name="圆角矩形 490"/>
            <p:cNvSpPr/>
            <p:nvPr>
              <p:custDataLst>
                <p:tags r:id="rId16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2" name="组合 491"/>
          <p:cNvGrpSpPr/>
          <p:nvPr>
            <p:custDataLst>
              <p:tags r:id="rId162"/>
            </p:custDataLst>
          </p:nvPr>
        </p:nvGrpSpPr>
        <p:grpSpPr>
          <a:xfrm>
            <a:off x="2595880" y="3888105"/>
            <a:ext cx="624840" cy="411480"/>
            <a:chOff x="4948" y="7601"/>
            <a:chExt cx="984" cy="648"/>
          </a:xfrm>
        </p:grpSpPr>
        <p:sp>
          <p:nvSpPr>
            <p:cNvPr id="493" name="圆角矩形 492"/>
            <p:cNvSpPr/>
            <p:nvPr>
              <p:custDataLst>
                <p:tags r:id="rId163"/>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4" name="圆角矩形 493"/>
            <p:cNvSpPr/>
            <p:nvPr>
              <p:custDataLst>
                <p:tags r:id="rId164"/>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5" name="组合 494"/>
          <p:cNvGrpSpPr/>
          <p:nvPr>
            <p:custDataLst>
              <p:tags r:id="rId165"/>
            </p:custDataLst>
          </p:nvPr>
        </p:nvGrpSpPr>
        <p:grpSpPr>
          <a:xfrm>
            <a:off x="2589530" y="4558030"/>
            <a:ext cx="624840" cy="411480"/>
            <a:chOff x="4948" y="7601"/>
            <a:chExt cx="984" cy="648"/>
          </a:xfrm>
        </p:grpSpPr>
        <p:sp>
          <p:nvSpPr>
            <p:cNvPr id="496" name="圆角矩形 495"/>
            <p:cNvSpPr/>
            <p:nvPr>
              <p:custDataLst>
                <p:tags r:id="rId166"/>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7" name="圆角矩形 496"/>
            <p:cNvSpPr/>
            <p:nvPr>
              <p:custDataLst>
                <p:tags r:id="rId167"/>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8" name="组合 497"/>
          <p:cNvGrpSpPr/>
          <p:nvPr>
            <p:custDataLst>
              <p:tags r:id="rId168"/>
            </p:custDataLst>
          </p:nvPr>
        </p:nvGrpSpPr>
        <p:grpSpPr>
          <a:xfrm>
            <a:off x="3361055" y="2320290"/>
            <a:ext cx="460375" cy="2609215"/>
            <a:chOff x="1212" y="3525"/>
            <a:chExt cx="725" cy="4109"/>
          </a:xfrm>
        </p:grpSpPr>
        <p:grpSp>
          <p:nvGrpSpPr>
            <p:cNvPr id="499" name="组合 498"/>
            <p:cNvGrpSpPr/>
            <p:nvPr>
              <p:custDataLst>
                <p:tags r:id="rId169"/>
              </p:custDataLst>
            </p:nvPr>
          </p:nvGrpSpPr>
          <p:grpSpPr>
            <a:xfrm rot="0">
              <a:off x="1247" y="3560"/>
              <a:ext cx="657" cy="4032"/>
              <a:chOff x="12616" y="5567"/>
              <a:chExt cx="657" cy="4032"/>
            </a:xfrm>
          </p:grpSpPr>
          <p:sp>
            <p:nvSpPr>
              <p:cNvPr id="500" name="圆角矩形 499"/>
              <p:cNvSpPr/>
              <p:nvPr>
                <p:custDataLst>
                  <p:tags r:id="rId170"/>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1" name="圆角矩形 500"/>
              <p:cNvSpPr/>
              <p:nvPr>
                <p:custDataLst>
                  <p:tags r:id="rId171"/>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2" name="圆角矩形 501"/>
              <p:cNvSpPr/>
              <p:nvPr>
                <p:custDataLst>
                  <p:tags r:id="rId172"/>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3" name="圆角矩形 502"/>
              <p:cNvSpPr/>
              <p:nvPr>
                <p:custDataLst>
                  <p:tags r:id="rId173"/>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4" name="圆角矩形 503"/>
              <p:cNvSpPr/>
              <p:nvPr>
                <p:custDataLst>
                  <p:tags r:id="rId174"/>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5" name="圆角矩形 504"/>
              <p:cNvSpPr/>
              <p:nvPr>
                <p:custDataLst>
                  <p:tags r:id="rId175"/>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6" name="圆角矩形 505"/>
              <p:cNvSpPr/>
              <p:nvPr>
                <p:custDataLst>
                  <p:tags r:id="rId176"/>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7" name="圆角矩形 506"/>
              <p:cNvSpPr/>
              <p:nvPr>
                <p:custDataLst>
                  <p:tags r:id="rId177"/>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08" name="圆角矩形 507"/>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9" name="圆角矩形 508"/>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0" name="圆角矩形 509"/>
            <p:cNvSpPr/>
            <p:nvPr>
              <p:custDataLst>
                <p:tags r:id="rId178"/>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1" name="圆角矩形 510"/>
            <p:cNvSpPr/>
            <p:nvPr>
              <p:custDataLst>
                <p:tags r:id="rId179"/>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2" name="圆角矩形 511"/>
            <p:cNvSpPr/>
            <p:nvPr>
              <p:custDataLst>
                <p:tags r:id="rId180"/>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3" name="圆角矩形 512"/>
            <p:cNvSpPr/>
            <p:nvPr>
              <p:custDataLst>
                <p:tags r:id="rId181"/>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4" name="圆角矩形 513"/>
            <p:cNvSpPr/>
            <p:nvPr>
              <p:custDataLst>
                <p:tags r:id="rId182"/>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5" name="圆角矩形 514"/>
            <p:cNvSpPr/>
            <p:nvPr>
              <p:custDataLst>
                <p:tags r:id="rId183"/>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6" name="组合 515"/>
          <p:cNvGrpSpPr/>
          <p:nvPr>
            <p:custDataLst>
              <p:tags r:id="rId184"/>
            </p:custDataLst>
          </p:nvPr>
        </p:nvGrpSpPr>
        <p:grpSpPr>
          <a:xfrm>
            <a:off x="3288030" y="2895600"/>
            <a:ext cx="624840" cy="411480"/>
            <a:chOff x="4948" y="7601"/>
            <a:chExt cx="984" cy="648"/>
          </a:xfrm>
        </p:grpSpPr>
        <p:sp>
          <p:nvSpPr>
            <p:cNvPr id="517" name="圆角矩形 516"/>
            <p:cNvSpPr/>
            <p:nvPr>
              <p:custDataLst>
                <p:tags r:id="rId185"/>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8" name="圆角矩形 517"/>
            <p:cNvSpPr/>
            <p:nvPr>
              <p:custDataLst>
                <p:tags r:id="rId186"/>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9" name="组合 518"/>
          <p:cNvGrpSpPr/>
          <p:nvPr/>
        </p:nvGrpSpPr>
        <p:grpSpPr>
          <a:xfrm>
            <a:off x="3282950" y="2229485"/>
            <a:ext cx="624840" cy="411480"/>
            <a:chOff x="4948" y="7601"/>
            <a:chExt cx="984" cy="648"/>
          </a:xfrm>
        </p:grpSpPr>
        <p:sp>
          <p:nvSpPr>
            <p:cNvPr id="520" name="圆角矩形 51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1" name="圆角矩形 52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2" name="组合 521"/>
          <p:cNvGrpSpPr/>
          <p:nvPr/>
        </p:nvGrpSpPr>
        <p:grpSpPr>
          <a:xfrm>
            <a:off x="3286125" y="2559685"/>
            <a:ext cx="624840" cy="411480"/>
            <a:chOff x="4948" y="7601"/>
            <a:chExt cx="984" cy="648"/>
          </a:xfrm>
        </p:grpSpPr>
        <p:sp>
          <p:nvSpPr>
            <p:cNvPr id="523" name="圆角矩形 52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4" name="圆角矩形 52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5" name="组合 524"/>
          <p:cNvGrpSpPr/>
          <p:nvPr>
            <p:custDataLst>
              <p:tags r:id="rId187"/>
            </p:custDataLst>
          </p:nvPr>
        </p:nvGrpSpPr>
        <p:grpSpPr>
          <a:xfrm>
            <a:off x="3279775" y="3229610"/>
            <a:ext cx="624840" cy="411480"/>
            <a:chOff x="4948" y="7601"/>
            <a:chExt cx="984" cy="648"/>
          </a:xfrm>
        </p:grpSpPr>
        <p:sp>
          <p:nvSpPr>
            <p:cNvPr id="526" name="圆角矩形 525"/>
            <p:cNvSpPr/>
            <p:nvPr>
              <p:custDataLst>
                <p:tags r:id="rId188"/>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7" name="圆角矩形 526"/>
            <p:cNvSpPr/>
            <p:nvPr>
              <p:custDataLst>
                <p:tags r:id="rId189"/>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8" name="组合 527"/>
          <p:cNvGrpSpPr/>
          <p:nvPr>
            <p:custDataLst>
              <p:tags r:id="rId190"/>
            </p:custDataLst>
          </p:nvPr>
        </p:nvGrpSpPr>
        <p:grpSpPr>
          <a:xfrm>
            <a:off x="3289935" y="4241800"/>
            <a:ext cx="624840" cy="411480"/>
            <a:chOff x="4948" y="7601"/>
            <a:chExt cx="984" cy="648"/>
          </a:xfrm>
        </p:grpSpPr>
        <p:sp>
          <p:nvSpPr>
            <p:cNvPr id="529" name="圆角矩形 528"/>
            <p:cNvSpPr/>
            <p:nvPr>
              <p:custDataLst>
                <p:tags r:id="rId191"/>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0" name="圆角矩形 529"/>
            <p:cNvSpPr/>
            <p:nvPr>
              <p:custDataLst>
                <p:tags r:id="rId192"/>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1" name="组合 530"/>
          <p:cNvGrpSpPr/>
          <p:nvPr>
            <p:custDataLst>
              <p:tags r:id="rId193"/>
            </p:custDataLst>
          </p:nvPr>
        </p:nvGrpSpPr>
        <p:grpSpPr>
          <a:xfrm>
            <a:off x="3284855" y="3575685"/>
            <a:ext cx="624840" cy="411480"/>
            <a:chOff x="4948" y="7601"/>
            <a:chExt cx="984" cy="648"/>
          </a:xfrm>
        </p:grpSpPr>
        <p:sp>
          <p:nvSpPr>
            <p:cNvPr id="532" name="圆角矩形 531"/>
            <p:cNvSpPr/>
            <p:nvPr>
              <p:custDataLst>
                <p:tags r:id="rId194"/>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3" name="圆角矩形 532"/>
            <p:cNvSpPr/>
            <p:nvPr>
              <p:custDataLst>
                <p:tags r:id="rId195"/>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4" name="组合 533"/>
          <p:cNvGrpSpPr/>
          <p:nvPr>
            <p:custDataLst>
              <p:tags r:id="rId196"/>
            </p:custDataLst>
          </p:nvPr>
        </p:nvGrpSpPr>
        <p:grpSpPr>
          <a:xfrm>
            <a:off x="3288030" y="3905885"/>
            <a:ext cx="624840" cy="411480"/>
            <a:chOff x="4948" y="7601"/>
            <a:chExt cx="984" cy="648"/>
          </a:xfrm>
        </p:grpSpPr>
        <p:sp>
          <p:nvSpPr>
            <p:cNvPr id="535" name="圆角矩形 534"/>
            <p:cNvSpPr/>
            <p:nvPr>
              <p:custDataLst>
                <p:tags r:id="rId19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6" name="圆角矩形 535"/>
            <p:cNvSpPr/>
            <p:nvPr>
              <p:custDataLst>
                <p:tags r:id="rId19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7" name="组合 536"/>
          <p:cNvGrpSpPr/>
          <p:nvPr>
            <p:custDataLst>
              <p:tags r:id="rId199"/>
            </p:custDataLst>
          </p:nvPr>
        </p:nvGrpSpPr>
        <p:grpSpPr>
          <a:xfrm>
            <a:off x="3281680" y="4575810"/>
            <a:ext cx="624840" cy="411480"/>
            <a:chOff x="4948" y="7601"/>
            <a:chExt cx="984" cy="648"/>
          </a:xfrm>
        </p:grpSpPr>
        <p:sp>
          <p:nvSpPr>
            <p:cNvPr id="538" name="圆角矩形 537"/>
            <p:cNvSpPr/>
            <p:nvPr>
              <p:custDataLst>
                <p:tags r:id="rId20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9" name="圆角矩形 538"/>
            <p:cNvSpPr/>
            <p:nvPr>
              <p:custDataLst>
                <p:tags r:id="rId20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0" name="组合 539"/>
          <p:cNvGrpSpPr/>
          <p:nvPr>
            <p:custDataLst>
              <p:tags r:id="rId202"/>
            </p:custDataLst>
          </p:nvPr>
        </p:nvGrpSpPr>
        <p:grpSpPr>
          <a:xfrm>
            <a:off x="6314440" y="2854325"/>
            <a:ext cx="624840" cy="767080"/>
            <a:chOff x="8971" y="5004"/>
            <a:chExt cx="984" cy="1208"/>
          </a:xfrm>
        </p:grpSpPr>
        <p:sp>
          <p:nvSpPr>
            <p:cNvPr id="541" name="圆角矩形 540"/>
            <p:cNvSpPr/>
            <p:nvPr>
              <p:custDataLst>
                <p:tags r:id="rId203"/>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2" name="圆角矩形 541"/>
            <p:cNvSpPr/>
            <p:nvPr>
              <p:custDataLst>
                <p:tags r:id="rId204"/>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3" name="圆角矩形 542"/>
            <p:cNvSpPr/>
            <p:nvPr>
              <p:custDataLst>
                <p:tags r:id="rId205"/>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4" name="组合 543"/>
          <p:cNvGrpSpPr/>
          <p:nvPr>
            <p:custDataLst>
              <p:tags r:id="rId206"/>
            </p:custDataLst>
          </p:nvPr>
        </p:nvGrpSpPr>
        <p:grpSpPr>
          <a:xfrm>
            <a:off x="6316980" y="4192270"/>
            <a:ext cx="624840" cy="767080"/>
            <a:chOff x="8971" y="5004"/>
            <a:chExt cx="984" cy="1208"/>
          </a:xfrm>
        </p:grpSpPr>
        <p:sp>
          <p:nvSpPr>
            <p:cNvPr id="545" name="圆角矩形 544"/>
            <p:cNvSpPr/>
            <p:nvPr>
              <p:custDataLst>
                <p:tags r:id="rId207"/>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6" name="圆角矩形 545"/>
            <p:cNvSpPr/>
            <p:nvPr>
              <p:custDataLst>
                <p:tags r:id="rId208"/>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7" name="圆角矩形 546"/>
            <p:cNvSpPr/>
            <p:nvPr>
              <p:custDataLst>
                <p:tags r:id="rId209"/>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8" name="组合 547"/>
          <p:cNvGrpSpPr/>
          <p:nvPr>
            <p:custDataLst>
              <p:tags r:id="rId210"/>
            </p:custDataLst>
          </p:nvPr>
        </p:nvGrpSpPr>
        <p:grpSpPr>
          <a:xfrm>
            <a:off x="6988175" y="4200525"/>
            <a:ext cx="624840" cy="767080"/>
            <a:chOff x="8971" y="5004"/>
            <a:chExt cx="984" cy="1208"/>
          </a:xfrm>
        </p:grpSpPr>
        <p:sp>
          <p:nvSpPr>
            <p:cNvPr id="549" name="圆角矩形 548"/>
            <p:cNvSpPr/>
            <p:nvPr>
              <p:custDataLst>
                <p:tags r:id="rId211"/>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0" name="圆角矩形 549"/>
            <p:cNvSpPr/>
            <p:nvPr>
              <p:custDataLst>
                <p:tags r:id="rId212"/>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1" name="圆角矩形 550"/>
            <p:cNvSpPr/>
            <p:nvPr>
              <p:custDataLst>
                <p:tags r:id="rId213"/>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53" name="右箭头 552"/>
          <p:cNvSpPr/>
          <p:nvPr>
            <p:custDataLst>
              <p:tags r:id="rId214"/>
            </p:custDataLst>
          </p:nvPr>
        </p:nvSpPr>
        <p:spPr>
          <a:xfrm>
            <a:off x="4253865" y="3394710"/>
            <a:ext cx="668655" cy="203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4" name="右箭头 553"/>
          <p:cNvSpPr/>
          <p:nvPr>
            <p:custDataLst>
              <p:tags r:id="rId215"/>
            </p:custDataLst>
          </p:nvPr>
        </p:nvSpPr>
        <p:spPr>
          <a:xfrm>
            <a:off x="7828280" y="3416300"/>
            <a:ext cx="668655" cy="203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69" name="组合 568"/>
          <p:cNvGrpSpPr/>
          <p:nvPr>
            <p:custDataLst>
              <p:tags r:id="rId216"/>
            </p:custDataLst>
          </p:nvPr>
        </p:nvGrpSpPr>
        <p:grpSpPr>
          <a:xfrm>
            <a:off x="5077460" y="2496820"/>
            <a:ext cx="481330" cy="2155825"/>
            <a:chOff x="7996" y="3932"/>
            <a:chExt cx="758" cy="3395"/>
          </a:xfrm>
        </p:grpSpPr>
        <p:sp>
          <p:nvSpPr>
            <p:cNvPr id="556" name="圆角矩形 555"/>
            <p:cNvSpPr/>
            <p:nvPr>
              <p:custDataLst>
                <p:tags r:id="rId217"/>
              </p:custDataLst>
            </p:nvPr>
          </p:nvSpPr>
          <p:spPr>
            <a:xfrm>
              <a:off x="8064" y="3966"/>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57" name="圆角矩形 556"/>
            <p:cNvSpPr/>
            <p:nvPr>
              <p:custDataLst>
                <p:tags r:id="rId218"/>
              </p:custDataLst>
            </p:nvPr>
          </p:nvSpPr>
          <p:spPr>
            <a:xfrm>
              <a:off x="8064" y="4495"/>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58" name="圆角矩形 557"/>
            <p:cNvSpPr/>
            <p:nvPr>
              <p:custDataLst>
                <p:tags r:id="rId219"/>
              </p:custDataLst>
            </p:nvPr>
          </p:nvSpPr>
          <p:spPr>
            <a:xfrm>
              <a:off x="8030" y="3932"/>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9" name="圆角矩形 558"/>
            <p:cNvSpPr/>
            <p:nvPr>
              <p:custDataLst>
                <p:tags r:id="rId220"/>
              </p:custDataLst>
            </p:nvPr>
          </p:nvSpPr>
          <p:spPr>
            <a:xfrm>
              <a:off x="8030" y="5139"/>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0" name="圆角矩形 559"/>
            <p:cNvSpPr/>
            <p:nvPr>
              <p:custDataLst>
                <p:tags r:id="rId221"/>
              </p:custDataLst>
            </p:nvPr>
          </p:nvSpPr>
          <p:spPr>
            <a:xfrm>
              <a:off x="8030" y="5668"/>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1" name="圆角矩形 560"/>
            <p:cNvSpPr/>
            <p:nvPr>
              <p:custDataLst>
                <p:tags r:id="rId222"/>
              </p:custDataLst>
            </p:nvPr>
          </p:nvSpPr>
          <p:spPr>
            <a:xfrm>
              <a:off x="7996" y="510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5" name="圆角矩形 564"/>
            <p:cNvSpPr/>
            <p:nvPr>
              <p:custDataLst>
                <p:tags r:id="rId223"/>
              </p:custDataLst>
            </p:nvPr>
          </p:nvSpPr>
          <p:spPr>
            <a:xfrm>
              <a:off x="8030" y="6433"/>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6" name="圆角矩形 565"/>
            <p:cNvSpPr/>
            <p:nvPr>
              <p:custDataLst>
                <p:tags r:id="rId224"/>
              </p:custDataLst>
            </p:nvPr>
          </p:nvSpPr>
          <p:spPr>
            <a:xfrm>
              <a:off x="8030" y="6962"/>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7" name="圆角矩形 566"/>
            <p:cNvSpPr/>
            <p:nvPr>
              <p:custDataLst>
                <p:tags r:id="rId225"/>
              </p:custDataLst>
            </p:nvPr>
          </p:nvSpPr>
          <p:spPr>
            <a:xfrm>
              <a:off x="7996" y="639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70" name="圆角矩形 569"/>
          <p:cNvSpPr/>
          <p:nvPr>
            <p:custDataLst>
              <p:tags r:id="rId226"/>
            </p:custDataLst>
          </p:nvPr>
        </p:nvSpPr>
        <p:spPr>
          <a:xfrm>
            <a:off x="8957945" y="2893695"/>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1" name="圆角矩形 570"/>
          <p:cNvSpPr/>
          <p:nvPr>
            <p:custDataLst>
              <p:tags r:id="rId227"/>
            </p:custDataLst>
          </p:nvPr>
        </p:nvSpPr>
        <p:spPr>
          <a:xfrm>
            <a:off x="8957945" y="3229610"/>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2" name="圆角矩形 571"/>
          <p:cNvSpPr/>
          <p:nvPr>
            <p:custDataLst>
              <p:tags r:id="rId228"/>
            </p:custDataLst>
          </p:nvPr>
        </p:nvSpPr>
        <p:spPr>
          <a:xfrm>
            <a:off x="8957945" y="3565525"/>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3" name="圆角矩形 572"/>
          <p:cNvSpPr/>
          <p:nvPr>
            <p:custDataLst>
              <p:tags r:id="rId229"/>
            </p:custDataLst>
          </p:nvPr>
        </p:nvSpPr>
        <p:spPr>
          <a:xfrm>
            <a:off x="8957945" y="3901440"/>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4" name="圆角矩形 573"/>
          <p:cNvSpPr/>
          <p:nvPr>
            <p:custDataLst>
              <p:tags r:id="rId230"/>
            </p:custDataLst>
          </p:nvPr>
        </p:nvSpPr>
        <p:spPr>
          <a:xfrm>
            <a:off x="8936355" y="2873375"/>
            <a:ext cx="460375" cy="1262380"/>
          </a:xfrm>
          <a:prstGeom prst="roundRect">
            <a:avLst/>
          </a:prstGeom>
          <a:extLst>
            <a:ext uri="{909E8E84-426E-40DD-AFC4-6F175D3DCCD1}">
              <a14:hiddenFill xmlns:a14="http://schemas.microsoft.com/office/drawing/2010/main">
                <a:solidFill>
                  <a:schemeClr val="accent1"/>
                </a:solidFill>
              </a14:hiddenFill>
            </a:ext>
          </a:extLst>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38"/>
                                        </p:tgtEl>
                                      </p:cBhvr>
                                    </p:animEffect>
                                    <p:set>
                                      <p:cBhvr>
                                        <p:cTn id="7" dur="1" fill="hold">
                                          <p:stCondLst>
                                            <p:cond delay="499"/>
                                          </p:stCondLst>
                                        </p:cTn>
                                        <p:tgtEl>
                                          <p:spTgt spid="438"/>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441"/>
                                        </p:tgtEl>
                                      </p:cBhvr>
                                    </p:animEffect>
                                    <p:set>
                                      <p:cBhvr>
                                        <p:cTn id="10" dur="1" fill="hold">
                                          <p:stCondLst>
                                            <p:cond delay="499"/>
                                          </p:stCondLst>
                                        </p:cTn>
                                        <p:tgtEl>
                                          <p:spTgt spid="441"/>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34"/>
                                        </p:tgtEl>
                                      </p:cBhvr>
                                    </p:animEffect>
                                    <p:set>
                                      <p:cBhvr>
                                        <p:cTn id="13" dur="1" fill="hold">
                                          <p:stCondLst>
                                            <p:cond delay="499"/>
                                          </p:stCondLst>
                                        </p:cTn>
                                        <p:tgtEl>
                                          <p:spTgt spid="534"/>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483"/>
                                        </p:tgtEl>
                                      </p:cBhvr>
                                    </p:animEffect>
                                    <p:set>
                                      <p:cBhvr>
                                        <p:cTn id="16" dur="1" fill="hold">
                                          <p:stCondLst>
                                            <p:cond delay="499"/>
                                          </p:stCondLst>
                                        </p:cTn>
                                        <p:tgtEl>
                                          <p:spTgt spid="483"/>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392"/>
                                        </p:tgtEl>
                                      </p:cBhvr>
                                    </p:animEffect>
                                    <p:set>
                                      <p:cBhvr>
                                        <p:cTn id="19" dur="1" fill="hold">
                                          <p:stCondLst>
                                            <p:cond delay="499"/>
                                          </p:stCondLst>
                                        </p:cTn>
                                        <p:tgtEl>
                                          <p:spTgt spid="392"/>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386"/>
                                        </p:tgtEl>
                                      </p:cBhvr>
                                    </p:animEffect>
                                    <p:set>
                                      <p:cBhvr>
                                        <p:cTn id="22" dur="1" fill="hold">
                                          <p:stCondLst>
                                            <p:cond delay="499"/>
                                          </p:stCondLst>
                                        </p:cTn>
                                        <p:tgtEl>
                                          <p:spTgt spid="386"/>
                                        </p:tgtEl>
                                        <p:attrNameLst>
                                          <p:attrName>style.visibility</p:attrName>
                                        </p:attrNameLst>
                                      </p:cBhvr>
                                      <p:to>
                                        <p:strVal val="hidden"/>
                                      </p:to>
                                    </p:set>
                                  </p:childTnLst>
                                </p:cTn>
                              </p:par>
                              <p:par>
                                <p:cTn id="23" presetID="3" presetClass="entr" presetSubtype="10" fill="hold" grpId="0" nodeType="withEffect">
                                  <p:stCondLst>
                                    <p:cond delay="0"/>
                                  </p:stCondLst>
                                  <p:childTnLst>
                                    <p:set>
                                      <p:cBhvr>
                                        <p:cTn id="24" dur="1" fill="hold">
                                          <p:stCondLst>
                                            <p:cond delay="0"/>
                                          </p:stCondLst>
                                        </p:cTn>
                                        <p:tgtEl>
                                          <p:spTgt spid="553"/>
                                        </p:tgtEl>
                                        <p:attrNameLst>
                                          <p:attrName>style.visibility</p:attrName>
                                        </p:attrNameLst>
                                      </p:cBhvr>
                                      <p:to>
                                        <p:strVal val="visible"/>
                                      </p:to>
                                    </p:set>
                                    <p:animEffect transition="in" filter="blinds(horizontal)">
                                      <p:cBhvr>
                                        <p:cTn id="25" dur="500"/>
                                        <p:tgtEl>
                                          <p:spTgt spid="553"/>
                                        </p:tgtEl>
                                      </p:cBhvr>
                                    </p:animEffect>
                                  </p:childTnLst>
                                </p:cTn>
                              </p:par>
                              <p:par>
                                <p:cTn id="26" presetID="3" presetClass="entr" presetSubtype="10" fill="hold" nodeType="withEffect">
                                  <p:stCondLst>
                                    <p:cond delay="0"/>
                                  </p:stCondLst>
                                  <p:childTnLst>
                                    <p:set>
                                      <p:cBhvr>
                                        <p:cTn id="27" dur="1" fill="hold">
                                          <p:stCondLst>
                                            <p:cond delay="0"/>
                                          </p:stCondLst>
                                        </p:cTn>
                                        <p:tgtEl>
                                          <p:spTgt spid="569"/>
                                        </p:tgtEl>
                                        <p:attrNameLst>
                                          <p:attrName>style.visibility</p:attrName>
                                        </p:attrNameLst>
                                      </p:cBhvr>
                                      <p:to>
                                        <p:strVal val="visible"/>
                                      </p:to>
                                    </p:set>
                                    <p:animEffect transition="in" filter="blinds(horizontal)">
                                      <p:cBhvr>
                                        <p:cTn id="28" dur="500"/>
                                        <p:tgtEl>
                                          <p:spTgt spid="56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nodeType="clickEffect">
                                  <p:stCondLst>
                                    <p:cond delay="0"/>
                                  </p:stCondLst>
                                  <p:childTnLst>
                                    <p:animEffect transition="out" filter="blinds(horizontal)">
                                      <p:cBhvr>
                                        <p:cTn id="32" dur="500"/>
                                        <p:tgtEl>
                                          <p:spTgt spid="364"/>
                                        </p:tgtEl>
                                      </p:cBhvr>
                                    </p:animEffect>
                                    <p:set>
                                      <p:cBhvr>
                                        <p:cTn id="33" dur="1" fill="hold">
                                          <p:stCondLst>
                                            <p:cond delay="499"/>
                                          </p:stCondLst>
                                        </p:cTn>
                                        <p:tgtEl>
                                          <p:spTgt spid="364"/>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285"/>
                                        </p:tgtEl>
                                      </p:cBhvr>
                                    </p:animEffect>
                                    <p:set>
                                      <p:cBhvr>
                                        <p:cTn id="36" dur="1" fill="hold">
                                          <p:stCondLst>
                                            <p:cond delay="499"/>
                                          </p:stCondLst>
                                        </p:cTn>
                                        <p:tgtEl>
                                          <p:spTgt spid="285"/>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554"/>
                                        </p:tgtEl>
                                        <p:attrNameLst>
                                          <p:attrName>style.visibility</p:attrName>
                                        </p:attrNameLst>
                                      </p:cBhvr>
                                      <p:to>
                                        <p:strVal val="visible"/>
                                      </p:to>
                                    </p:set>
                                    <p:animEffect transition="in" filter="blinds(horizontal)">
                                      <p:cBhvr>
                                        <p:cTn id="39" dur="500"/>
                                        <p:tgtEl>
                                          <p:spTgt spid="55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70"/>
                                        </p:tgtEl>
                                        <p:attrNameLst>
                                          <p:attrName>style.visibility</p:attrName>
                                        </p:attrNameLst>
                                      </p:cBhvr>
                                      <p:to>
                                        <p:strVal val="visible"/>
                                      </p:to>
                                    </p:set>
                                    <p:animEffect transition="in" filter="blinds(horizontal)">
                                      <p:cBhvr>
                                        <p:cTn id="42" dur="500"/>
                                        <p:tgtEl>
                                          <p:spTgt spid="57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71"/>
                                        </p:tgtEl>
                                        <p:attrNameLst>
                                          <p:attrName>style.visibility</p:attrName>
                                        </p:attrNameLst>
                                      </p:cBhvr>
                                      <p:to>
                                        <p:strVal val="visible"/>
                                      </p:to>
                                    </p:set>
                                    <p:animEffect transition="in" filter="blinds(horizontal)">
                                      <p:cBhvr>
                                        <p:cTn id="45" dur="500"/>
                                        <p:tgtEl>
                                          <p:spTgt spid="57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72"/>
                                        </p:tgtEl>
                                        <p:attrNameLst>
                                          <p:attrName>style.visibility</p:attrName>
                                        </p:attrNameLst>
                                      </p:cBhvr>
                                      <p:to>
                                        <p:strVal val="visible"/>
                                      </p:to>
                                    </p:set>
                                    <p:animEffect transition="in" filter="blinds(horizontal)">
                                      <p:cBhvr>
                                        <p:cTn id="48" dur="500"/>
                                        <p:tgtEl>
                                          <p:spTgt spid="57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73"/>
                                        </p:tgtEl>
                                        <p:attrNameLst>
                                          <p:attrName>style.visibility</p:attrName>
                                        </p:attrNameLst>
                                      </p:cBhvr>
                                      <p:to>
                                        <p:strVal val="visible"/>
                                      </p:to>
                                    </p:set>
                                    <p:animEffect transition="in" filter="blinds(horizontal)">
                                      <p:cBhvr>
                                        <p:cTn id="51" dur="500"/>
                                        <p:tgtEl>
                                          <p:spTgt spid="57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74"/>
                                        </p:tgtEl>
                                        <p:attrNameLst>
                                          <p:attrName>style.visibility</p:attrName>
                                        </p:attrNameLst>
                                      </p:cBhvr>
                                      <p:to>
                                        <p:strVal val="visible"/>
                                      </p:to>
                                    </p:set>
                                    <p:animEffect transition="in" filter="blinds(horizontal)">
                                      <p:cBhvr>
                                        <p:cTn id="54" dur="500"/>
                                        <p:tgtEl>
                                          <p:spTgt spid="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animBg="1"/>
      <p:bldP spid="554" grpId="0" animBg="1"/>
      <p:bldP spid="570" grpId="0" animBg="1"/>
      <p:bldP spid="571" grpId="0" animBg="1"/>
      <p:bldP spid="572" grpId="0" animBg="1"/>
      <p:bldP spid="573" grpId="0" animBg="1"/>
      <p:bldP spid="574" grpId="0" animBg="1"/>
    </p:bldLst>
  </p:timing>
</p:sld>
</file>

<file path=ppt/tags/tag1.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10.xml><?xml version="1.0" encoding="utf-8"?>
<p:tagLst xmlns:p="http://schemas.openxmlformats.org/presentationml/2006/main">
  <p:tag name="KSO_WM_DIAGRAM_VIRTUALLY_FRAME" val="{&quot;height&quot;:364.4,&quot;left&quot;:20.55,&quot;top&quot;:150.1,&quot;width&quot;:519.85}"/>
</p:tagLst>
</file>

<file path=ppt/tags/tag100.xml><?xml version="1.0" encoding="utf-8"?>
<p:tagLst xmlns:p="http://schemas.openxmlformats.org/presentationml/2006/main">
  <p:tag name="KSO_WM_DIAGRAM_VIRTUALLY_FRAME" val="{&quot;height&quot;:364.4,&quot;left&quot;:33.5,&quot;top&quot;:150.1,&quot;width&quot;:454.75}"/>
</p:tagLst>
</file>

<file path=ppt/tags/tag101.xml><?xml version="1.0" encoding="utf-8"?>
<p:tagLst xmlns:p="http://schemas.openxmlformats.org/presentationml/2006/main">
  <p:tag name="KSO_WM_DIAGRAM_VIRTUALLY_FRAME" val="{&quot;height&quot;:364.4,&quot;left&quot;:33.5,&quot;top&quot;:150.1,&quot;width&quot;:454.75}"/>
</p:tagLst>
</file>

<file path=ppt/tags/tag102.xml><?xml version="1.0" encoding="utf-8"?>
<p:tagLst xmlns:p="http://schemas.openxmlformats.org/presentationml/2006/main">
  <p:tag name="KSO_WM_DIAGRAM_VIRTUALLY_FRAME" val="{&quot;height&quot;:364.4,&quot;left&quot;:33.5,&quot;top&quot;:150.1,&quot;width&quot;:454.75}"/>
</p:tagLst>
</file>

<file path=ppt/tags/tag103.xml><?xml version="1.0" encoding="utf-8"?>
<p:tagLst xmlns:p="http://schemas.openxmlformats.org/presentationml/2006/main">
  <p:tag name="KSO_WM_DIAGRAM_VIRTUALLY_FRAME" val="{&quot;height&quot;:364.4,&quot;left&quot;:33.5,&quot;top&quot;:150.1,&quot;width&quot;:454.75}"/>
</p:tagLst>
</file>

<file path=ppt/tags/tag104.xml><?xml version="1.0" encoding="utf-8"?>
<p:tagLst xmlns:p="http://schemas.openxmlformats.org/presentationml/2006/main">
  <p:tag name="KSO_WM_DIAGRAM_VIRTUALLY_FRAME" val="{&quot;height&quot;:364.4,&quot;left&quot;:33.5,&quot;top&quot;:150.1,&quot;width&quot;:454.75}"/>
</p:tagLst>
</file>

<file path=ppt/tags/tag105.xml><?xml version="1.0" encoding="utf-8"?>
<p:tagLst xmlns:p="http://schemas.openxmlformats.org/presentationml/2006/main">
  <p:tag name="KSO_WM_DIAGRAM_VIRTUALLY_FRAME" val="{&quot;height&quot;:364.4,&quot;left&quot;:33.5,&quot;top&quot;:150.1,&quot;width&quot;:454.75}"/>
</p:tagLst>
</file>

<file path=ppt/tags/tag106.xml><?xml version="1.0" encoding="utf-8"?>
<p:tagLst xmlns:p="http://schemas.openxmlformats.org/presentationml/2006/main">
  <p:tag name="KSO_WM_DIAGRAM_VIRTUALLY_FRAME" val="{&quot;height&quot;:364.4,&quot;left&quot;:33.5,&quot;top&quot;:150.1,&quot;width&quot;:454.75}"/>
</p:tagLst>
</file>

<file path=ppt/tags/tag107.xml><?xml version="1.0" encoding="utf-8"?>
<p:tagLst xmlns:p="http://schemas.openxmlformats.org/presentationml/2006/main">
  <p:tag name="KSO_WM_DIAGRAM_VIRTUALLY_FRAME" val="{&quot;height&quot;:364.4,&quot;left&quot;:33.5,&quot;top&quot;:150.1,&quot;width&quot;:454.75}"/>
</p:tagLst>
</file>

<file path=ppt/tags/tag108.xml><?xml version="1.0" encoding="utf-8"?>
<p:tagLst xmlns:p="http://schemas.openxmlformats.org/presentationml/2006/main">
  <p:tag name="KSO_WM_DIAGRAM_VIRTUALLY_FRAME" val="{&quot;height&quot;:364.4,&quot;left&quot;:33.5,&quot;top&quot;:150.1,&quot;width&quot;:454.75}"/>
</p:tagLst>
</file>

<file path=ppt/tags/tag109.xml><?xml version="1.0" encoding="utf-8"?>
<p:tagLst xmlns:p="http://schemas.openxmlformats.org/presentationml/2006/main">
  <p:tag name="KSO_WM_DIAGRAM_VIRTUALLY_FRAME" val="{&quot;height&quot;:364.4,&quot;left&quot;:33.5,&quot;top&quot;:150.1,&quot;width&quot;:454.75}"/>
</p:tagLst>
</file>

<file path=ppt/tags/tag11.xml><?xml version="1.0" encoding="utf-8"?>
<p:tagLst xmlns:p="http://schemas.openxmlformats.org/presentationml/2006/main">
  <p:tag name="KSO_WM_DIAGRAM_VIRTUALLY_FRAME" val="{&quot;height&quot;:364.4,&quot;left&quot;:33.5,&quot;top&quot;:150.1,&quot;width&quot;:506.9}"/>
</p:tagLst>
</file>

<file path=ppt/tags/tag110.xml><?xml version="1.0" encoding="utf-8"?>
<p:tagLst xmlns:p="http://schemas.openxmlformats.org/presentationml/2006/main">
  <p:tag name="KSO_WM_DIAGRAM_VIRTUALLY_FRAME" val="{&quot;height&quot;:364.4,&quot;left&quot;:33.5,&quot;top&quot;:150.1,&quot;width&quot;:454.75}"/>
</p:tagLst>
</file>

<file path=ppt/tags/tag111.xml><?xml version="1.0" encoding="utf-8"?>
<p:tagLst xmlns:p="http://schemas.openxmlformats.org/presentationml/2006/main">
  <p:tag name="KSO_WM_DIAGRAM_VIRTUALLY_FRAME" val="{&quot;height&quot;:364.4,&quot;left&quot;:33.5,&quot;top&quot;:150.1,&quot;width&quot;:454.75}"/>
</p:tagLst>
</file>

<file path=ppt/tags/tag112.xml><?xml version="1.0" encoding="utf-8"?>
<p:tagLst xmlns:p="http://schemas.openxmlformats.org/presentationml/2006/main">
  <p:tag name="KSO_WM_DIAGRAM_VIRTUALLY_FRAME" val="{&quot;height&quot;:441.6317322834646,&quot;left&quot;:62.774090598077784,&quot;top&quot;:-7.322992125984252,&quot;width&quot;:900.5730747562529}"/>
</p:tagLst>
</file>

<file path=ppt/tags/tag113.xml><?xml version="1.0" encoding="utf-8"?>
<p:tagLst xmlns:p="http://schemas.openxmlformats.org/presentationml/2006/main">
  <p:tag name="KSO_WM_DIAGRAM_VIRTUALLY_FRAME" val="{&quot;height&quot;:441.6317322834646,&quot;left&quot;:62.774090598077784,&quot;top&quot;:-7.322992125984252,&quot;width&quot;:900.5730747562529}"/>
</p:tagLst>
</file>

<file path=ppt/tags/tag114.xml><?xml version="1.0" encoding="utf-8"?>
<p:tagLst xmlns:p="http://schemas.openxmlformats.org/presentationml/2006/main">
  <p:tag name="KSO_WM_DIAGRAM_VIRTUALLY_FRAME" val="{&quot;height&quot;:441.6317322834646,&quot;left&quot;:62.774090598077784,&quot;top&quot;:-7.322992125984252,&quot;width&quot;:900.5730747562529}"/>
</p:tagLst>
</file>

<file path=ppt/tags/tag115.xml><?xml version="1.0" encoding="utf-8"?>
<p:tagLst xmlns:p="http://schemas.openxmlformats.org/presentationml/2006/main">
  <p:tag name="KSO_WM_DIAGRAM_VIRTUALLY_FRAME" val="{&quot;height&quot;:364.4,&quot;left&quot;:33.5,&quot;top&quot;:150.1,&quot;width&quot;:506.9}"/>
</p:tagLst>
</file>

<file path=ppt/tags/tag116.xml><?xml version="1.0" encoding="utf-8"?>
<p:tagLst xmlns:p="http://schemas.openxmlformats.org/presentationml/2006/main">
  <p:tag name="KSO_WM_DIAGRAM_VIRTUALLY_FRAME" val="{&quot;height&quot;:447,&quot;left&quot;:630,&quot;top&quot;:-184.5,&quot;width&quot;:961.6}"/>
</p:tagLst>
</file>

<file path=ppt/tags/tag117.xml><?xml version="1.0" encoding="utf-8"?>
<p:tagLst xmlns:p="http://schemas.openxmlformats.org/presentationml/2006/main">
  <p:tag name="KSO_WM_DIAGRAM_VIRTUALLY_FRAME" val="{&quot;height&quot;:447,&quot;left&quot;:630,&quot;top&quot;:-184.5,&quot;width&quot;:961.6}"/>
</p:tagLst>
</file>

<file path=ppt/tags/tag118.xml><?xml version="1.0" encoding="utf-8"?>
<p:tagLst xmlns:p="http://schemas.openxmlformats.org/presentationml/2006/main">
  <p:tag name="KSO_WM_DIAGRAM_VIRTUALLY_FRAME" val="{&quot;height&quot;:447,&quot;left&quot;:630,&quot;top&quot;:-184.5,&quot;width&quot;:961.6}"/>
</p:tagLst>
</file>

<file path=ppt/tags/tag119.xml><?xml version="1.0" encoding="utf-8"?>
<p:tagLst xmlns:p="http://schemas.openxmlformats.org/presentationml/2006/main">
  <p:tag name="KSO_WM_DIAGRAM_VIRTUALLY_FRAME" val="{&quot;height&quot;:447,&quot;left&quot;:630,&quot;top&quot;:-184.5,&quot;width&quot;:961.6}"/>
</p:tagLst>
</file>

<file path=ppt/tags/tag12.xml><?xml version="1.0" encoding="utf-8"?>
<p:tagLst xmlns:p="http://schemas.openxmlformats.org/presentationml/2006/main">
  <p:tag name="KSO_WM_DIAGRAM_VIRTUALLY_FRAME" val="{&quot;height&quot;:447,&quot;left&quot;:630,&quot;top&quot;:-184.5,&quot;width&quot;:961.6}"/>
</p:tagLst>
</file>

<file path=ppt/tags/tag120.xml><?xml version="1.0" encoding="utf-8"?>
<p:tagLst xmlns:p="http://schemas.openxmlformats.org/presentationml/2006/main">
  <p:tag name="KSO_WM_DIAGRAM_VIRTUALLY_FRAME" val="{&quot;height&quot;:447,&quot;left&quot;:630,&quot;top&quot;:-184.5,&quot;width&quot;:961.6}"/>
</p:tagLst>
</file>

<file path=ppt/tags/tag121.xml><?xml version="1.0" encoding="utf-8"?>
<p:tagLst xmlns:p="http://schemas.openxmlformats.org/presentationml/2006/main">
  <p:tag name="KSO_WM_DIAGRAM_VIRTUALLY_FRAME" val="{&quot;height&quot;:447,&quot;left&quot;:630,&quot;top&quot;:-184.5,&quot;width&quot;:961.6}"/>
</p:tagLst>
</file>

<file path=ppt/tags/tag122.xml><?xml version="1.0" encoding="utf-8"?>
<p:tagLst xmlns:p="http://schemas.openxmlformats.org/presentationml/2006/main">
  <p:tag name="KSO_WM_DIAGRAM_VIRTUALLY_FRAME" val="{&quot;height&quot;:447,&quot;left&quot;:630,&quot;top&quot;:-184.5,&quot;width&quot;:961.6}"/>
</p:tagLst>
</file>

<file path=ppt/tags/tag123.xml><?xml version="1.0" encoding="utf-8"?>
<p:tagLst xmlns:p="http://schemas.openxmlformats.org/presentationml/2006/main">
  <p:tag name="KSO_WM_DIAGRAM_VIRTUALLY_FRAME" val="{&quot;height&quot;:447,&quot;left&quot;:630,&quot;top&quot;:-184.5,&quot;width&quot;:961.6}"/>
</p:tagLst>
</file>

<file path=ppt/tags/tag124.xml><?xml version="1.0" encoding="utf-8"?>
<p:tagLst xmlns:p="http://schemas.openxmlformats.org/presentationml/2006/main">
  <p:tag name="KSO_WM_DIAGRAM_VIRTUALLY_FRAME" val="{&quot;height&quot;:447,&quot;left&quot;:630,&quot;top&quot;:-184.5,&quot;width&quot;:961.6}"/>
</p:tagLst>
</file>

<file path=ppt/tags/tag125.xml><?xml version="1.0" encoding="utf-8"?>
<p:tagLst xmlns:p="http://schemas.openxmlformats.org/presentationml/2006/main">
  <p:tag name="KSO_WM_DIAGRAM_VIRTUALLY_FRAME" val="{&quot;height&quot;:364.4,&quot;left&quot;:33.5,&quot;top&quot;:150.1,&quot;width&quot;:506.9}"/>
</p:tagLst>
</file>

<file path=ppt/tags/tag126.xml><?xml version="1.0" encoding="utf-8"?>
<p:tagLst xmlns:p="http://schemas.openxmlformats.org/presentationml/2006/main">
  <p:tag name="KSO_WM_DIAGRAM_VIRTUALLY_FRAME" val="{&quot;height&quot;:447,&quot;left&quot;:630,&quot;top&quot;:-184.5,&quot;width&quot;:961.6}"/>
</p:tagLst>
</file>

<file path=ppt/tags/tag127.xml><?xml version="1.0" encoding="utf-8"?>
<p:tagLst xmlns:p="http://schemas.openxmlformats.org/presentationml/2006/main">
  <p:tag name="KSO_WM_DIAGRAM_VIRTUALLY_FRAME" val="{&quot;height&quot;:447,&quot;left&quot;:630,&quot;top&quot;:-184.5,&quot;width&quot;:961.6}"/>
</p:tagLst>
</file>

<file path=ppt/tags/tag128.xml><?xml version="1.0" encoding="utf-8"?>
<p:tagLst xmlns:p="http://schemas.openxmlformats.org/presentationml/2006/main">
  <p:tag name="KSO_WM_DIAGRAM_VIRTUALLY_FRAME" val="{&quot;height&quot;:447,&quot;left&quot;:630,&quot;top&quot;:-184.5,&quot;width&quot;:961.6}"/>
</p:tagLst>
</file>

<file path=ppt/tags/tag129.xml><?xml version="1.0" encoding="utf-8"?>
<p:tagLst xmlns:p="http://schemas.openxmlformats.org/presentationml/2006/main">
  <p:tag name="KSO_WM_DIAGRAM_VIRTUALLY_FRAME" val="{&quot;height&quot;:447,&quot;left&quot;:630,&quot;top&quot;:-184.5,&quot;width&quot;:961.6}"/>
</p:tagLst>
</file>

<file path=ppt/tags/tag13.xml><?xml version="1.0" encoding="utf-8"?>
<p:tagLst xmlns:p="http://schemas.openxmlformats.org/presentationml/2006/main">
  <p:tag name="KSO_WM_DIAGRAM_VIRTUALLY_FRAME" val="{&quot;height&quot;:447,&quot;left&quot;:630,&quot;top&quot;:-184.5,&quot;width&quot;:961.6}"/>
</p:tagLst>
</file>

<file path=ppt/tags/tag130.xml><?xml version="1.0" encoding="utf-8"?>
<p:tagLst xmlns:p="http://schemas.openxmlformats.org/presentationml/2006/main">
  <p:tag name="KSO_WM_DIAGRAM_VIRTUALLY_FRAME" val="{&quot;height&quot;:447,&quot;left&quot;:630,&quot;top&quot;:-184.5,&quot;width&quot;:961.6}"/>
</p:tagLst>
</file>

<file path=ppt/tags/tag131.xml><?xml version="1.0" encoding="utf-8"?>
<p:tagLst xmlns:p="http://schemas.openxmlformats.org/presentationml/2006/main">
  <p:tag name="KSO_WM_DIAGRAM_VIRTUALLY_FRAME" val="{&quot;height&quot;:447,&quot;left&quot;:630,&quot;top&quot;:-184.5,&quot;width&quot;:961.6}"/>
</p:tagLst>
</file>

<file path=ppt/tags/tag132.xml><?xml version="1.0" encoding="utf-8"?>
<p:tagLst xmlns:p="http://schemas.openxmlformats.org/presentationml/2006/main">
  <p:tag name="KSO_WM_DIAGRAM_VIRTUALLY_FRAME" val="{&quot;height&quot;:447,&quot;left&quot;:630,&quot;top&quot;:-184.5,&quot;width&quot;:961.6}"/>
</p:tagLst>
</file>

<file path=ppt/tags/tag133.xml><?xml version="1.0" encoding="utf-8"?>
<p:tagLst xmlns:p="http://schemas.openxmlformats.org/presentationml/2006/main">
  <p:tag name="KSO_WM_DIAGRAM_VIRTUALLY_FRAME" val="{&quot;height&quot;:447,&quot;left&quot;:630,&quot;top&quot;:-184.5,&quot;width&quot;:961.6}"/>
</p:tagLst>
</file>

<file path=ppt/tags/tag134.xml><?xml version="1.0" encoding="utf-8"?>
<p:tagLst xmlns:p="http://schemas.openxmlformats.org/presentationml/2006/main">
  <p:tag name="KSO_WM_DIAGRAM_VIRTUALLY_FRAME" val="{&quot;height&quot;:447,&quot;left&quot;:630,&quot;top&quot;:-184.5,&quot;width&quot;:961.6}"/>
</p:tagLst>
</file>

<file path=ppt/tags/tag135.xml><?xml version="1.0" encoding="utf-8"?>
<p:tagLst xmlns:p="http://schemas.openxmlformats.org/presentationml/2006/main">
  <p:tag name="KSO_WM_DIAGRAM_VIRTUALLY_FRAME" val="{&quot;height&quot;:364.4,&quot;left&quot;:33.5,&quot;top&quot;:150.1,&quot;width&quot;:506.9}"/>
</p:tagLst>
</file>

<file path=ppt/tags/tag136.xml><?xml version="1.0" encoding="utf-8"?>
<p:tagLst xmlns:p="http://schemas.openxmlformats.org/presentationml/2006/main">
  <p:tag name="KSO_WM_DIAGRAM_VIRTUALLY_FRAME" val="{&quot;height&quot;:447,&quot;left&quot;:630,&quot;top&quot;:-184.5,&quot;width&quot;:961.6}"/>
</p:tagLst>
</file>

<file path=ppt/tags/tag137.xml><?xml version="1.0" encoding="utf-8"?>
<p:tagLst xmlns:p="http://schemas.openxmlformats.org/presentationml/2006/main">
  <p:tag name="KSO_WM_DIAGRAM_VIRTUALLY_FRAME" val="{&quot;height&quot;:447,&quot;left&quot;:630,&quot;top&quot;:-184.5,&quot;width&quot;:961.6}"/>
</p:tagLst>
</file>

<file path=ppt/tags/tag138.xml><?xml version="1.0" encoding="utf-8"?>
<p:tagLst xmlns:p="http://schemas.openxmlformats.org/presentationml/2006/main">
  <p:tag name="KSO_WM_DIAGRAM_VIRTUALLY_FRAME" val="{&quot;height&quot;:447,&quot;left&quot;:630,&quot;top&quot;:-184.5,&quot;width&quot;:961.6}"/>
</p:tagLst>
</file>

<file path=ppt/tags/tag139.xml><?xml version="1.0" encoding="utf-8"?>
<p:tagLst xmlns:p="http://schemas.openxmlformats.org/presentationml/2006/main">
  <p:tag name="KSO_WM_DIAGRAM_VIRTUALLY_FRAME" val="{&quot;height&quot;:447,&quot;left&quot;:630,&quot;top&quot;:-184.5,&quot;width&quot;:961.6}"/>
</p:tagLst>
</file>

<file path=ppt/tags/tag14.xml><?xml version="1.0" encoding="utf-8"?>
<p:tagLst xmlns:p="http://schemas.openxmlformats.org/presentationml/2006/main">
  <p:tag name="KSO_WM_DIAGRAM_VIRTUALLY_FRAME" val="{&quot;height&quot;:447,&quot;left&quot;:630,&quot;top&quot;:-184.5,&quot;width&quot;:961.6}"/>
</p:tagLst>
</file>

<file path=ppt/tags/tag140.xml><?xml version="1.0" encoding="utf-8"?>
<p:tagLst xmlns:p="http://schemas.openxmlformats.org/presentationml/2006/main">
  <p:tag name="KSO_WM_DIAGRAM_VIRTUALLY_FRAME" val="{&quot;height&quot;:447,&quot;left&quot;:630,&quot;top&quot;:-184.5,&quot;width&quot;:961.6}"/>
</p:tagLst>
</file>

<file path=ppt/tags/tag141.xml><?xml version="1.0" encoding="utf-8"?>
<p:tagLst xmlns:p="http://schemas.openxmlformats.org/presentationml/2006/main">
  <p:tag name="KSO_WM_DIAGRAM_VIRTUALLY_FRAME" val="{&quot;height&quot;:447,&quot;left&quot;:630,&quot;top&quot;:-184.5,&quot;width&quot;:961.6}"/>
</p:tagLst>
</file>

<file path=ppt/tags/tag142.xml><?xml version="1.0" encoding="utf-8"?>
<p:tagLst xmlns:p="http://schemas.openxmlformats.org/presentationml/2006/main">
  <p:tag name="KSO_WM_DIAGRAM_VIRTUALLY_FRAME" val="{&quot;height&quot;:447,&quot;left&quot;:630,&quot;top&quot;:-184.5,&quot;width&quot;:961.6}"/>
</p:tagLst>
</file>

<file path=ppt/tags/tag143.xml><?xml version="1.0" encoding="utf-8"?>
<p:tagLst xmlns:p="http://schemas.openxmlformats.org/presentationml/2006/main">
  <p:tag name="KSO_WM_DIAGRAM_VIRTUALLY_FRAME" val="{&quot;height&quot;:447,&quot;left&quot;:630,&quot;top&quot;:-184.5,&quot;width&quot;:961.6}"/>
</p:tagLst>
</file>

<file path=ppt/tags/tag144.xml><?xml version="1.0" encoding="utf-8"?>
<p:tagLst xmlns:p="http://schemas.openxmlformats.org/presentationml/2006/main">
  <p:tag name="KSO_WM_DIAGRAM_VIRTUALLY_FRAME" val="{&quot;height&quot;:447,&quot;left&quot;:630,&quot;top&quot;:-184.5,&quot;width&quot;:961.6}"/>
</p:tagLst>
</file>

<file path=ppt/tags/tag145.xml><?xml version="1.0" encoding="utf-8"?>
<p:tagLst xmlns:p="http://schemas.openxmlformats.org/presentationml/2006/main">
  <p:tag name="KSO_WM_DIAGRAM_VIRTUALLY_FRAME" val="{&quot;height&quot;:364.4,&quot;left&quot;:33.5,&quot;top&quot;:150.1,&quot;width&quot;:506.9}"/>
</p:tagLst>
</file>

<file path=ppt/tags/tag146.xml><?xml version="1.0" encoding="utf-8"?>
<p:tagLst xmlns:p="http://schemas.openxmlformats.org/presentationml/2006/main">
  <p:tag name="KSO_WM_DIAGRAM_VIRTUALLY_FRAME" val="{&quot;height&quot;:447,&quot;left&quot;:630,&quot;top&quot;:-184.5,&quot;width&quot;:961.6}"/>
</p:tagLst>
</file>

<file path=ppt/tags/tag147.xml><?xml version="1.0" encoding="utf-8"?>
<p:tagLst xmlns:p="http://schemas.openxmlformats.org/presentationml/2006/main">
  <p:tag name="KSO_WM_DIAGRAM_VIRTUALLY_FRAME" val="{&quot;height&quot;:447,&quot;left&quot;:630,&quot;top&quot;:-184.5,&quot;width&quot;:961.6}"/>
</p:tagLst>
</file>

<file path=ppt/tags/tag148.xml><?xml version="1.0" encoding="utf-8"?>
<p:tagLst xmlns:p="http://schemas.openxmlformats.org/presentationml/2006/main">
  <p:tag name="KSO_WM_DIAGRAM_VIRTUALLY_FRAME" val="{&quot;height&quot;:447,&quot;left&quot;:630,&quot;top&quot;:-184.5,&quot;width&quot;:961.6}"/>
</p:tagLst>
</file>

<file path=ppt/tags/tag149.xml><?xml version="1.0" encoding="utf-8"?>
<p:tagLst xmlns:p="http://schemas.openxmlformats.org/presentationml/2006/main">
  <p:tag name="KSO_WM_DIAGRAM_VIRTUALLY_FRAME" val="{&quot;height&quot;:447,&quot;left&quot;:630,&quot;top&quot;:-184.5,&quot;width&quot;:961.6}"/>
</p:tagLst>
</file>

<file path=ppt/tags/tag15.xml><?xml version="1.0" encoding="utf-8"?>
<p:tagLst xmlns:p="http://schemas.openxmlformats.org/presentationml/2006/main">
  <p:tag name="KSO_WM_DIAGRAM_VIRTUALLY_FRAME" val="{&quot;height&quot;:447,&quot;left&quot;:630,&quot;top&quot;:-184.5,&quot;width&quot;:961.6}"/>
</p:tagLst>
</file>

<file path=ppt/tags/tag150.xml><?xml version="1.0" encoding="utf-8"?>
<p:tagLst xmlns:p="http://schemas.openxmlformats.org/presentationml/2006/main">
  <p:tag name="KSO_WM_DIAGRAM_VIRTUALLY_FRAME" val="{&quot;height&quot;:447,&quot;left&quot;:630,&quot;top&quot;:-184.5,&quot;width&quot;:961.6}"/>
</p:tagLst>
</file>

<file path=ppt/tags/tag151.xml><?xml version="1.0" encoding="utf-8"?>
<p:tagLst xmlns:p="http://schemas.openxmlformats.org/presentationml/2006/main">
  <p:tag name="KSO_WM_DIAGRAM_VIRTUALLY_FRAME" val="{&quot;height&quot;:447,&quot;left&quot;:630,&quot;top&quot;:-184.5,&quot;width&quot;:961.6}"/>
</p:tagLst>
</file>

<file path=ppt/tags/tag152.xml><?xml version="1.0" encoding="utf-8"?>
<p:tagLst xmlns:p="http://schemas.openxmlformats.org/presentationml/2006/main">
  <p:tag name="KSO_WM_DIAGRAM_VIRTUALLY_FRAME" val="{&quot;height&quot;:447,&quot;left&quot;:630,&quot;top&quot;:-184.5,&quot;width&quot;:961.6}"/>
</p:tagLst>
</file>

<file path=ppt/tags/tag153.xml><?xml version="1.0" encoding="utf-8"?>
<p:tagLst xmlns:p="http://schemas.openxmlformats.org/presentationml/2006/main">
  <p:tag name="KSO_WM_DIAGRAM_VIRTUALLY_FRAME" val="{&quot;height&quot;:447,&quot;left&quot;:630,&quot;top&quot;:-184.5,&quot;width&quot;:961.6}"/>
</p:tagLst>
</file>

<file path=ppt/tags/tag154.xml><?xml version="1.0" encoding="utf-8"?>
<p:tagLst xmlns:p="http://schemas.openxmlformats.org/presentationml/2006/main">
  <p:tag name="KSO_WM_DIAGRAM_VIRTUALLY_FRAME" val="{&quot;height&quot;:447,&quot;left&quot;:630,&quot;top&quot;:-184.5,&quot;width&quot;:961.6}"/>
</p:tagLst>
</file>

<file path=ppt/tags/tag155.xml><?xml version="1.0" encoding="utf-8"?>
<p:tagLst xmlns:p="http://schemas.openxmlformats.org/presentationml/2006/main">
  <p:tag name="KSO_WM_DIAGRAM_VIRTUALLY_FRAME" val="{&quot;height&quot;:364.4,&quot;left&quot;:33.5,&quot;top&quot;:150.1,&quot;width&quot;:506.9}"/>
</p:tagLst>
</file>

<file path=ppt/tags/tag156.xml><?xml version="1.0" encoding="utf-8"?>
<p:tagLst xmlns:p="http://schemas.openxmlformats.org/presentationml/2006/main">
  <p:tag name="KSO_WM_DIAGRAM_VIRTUALLY_FRAME" val="{&quot;height&quot;:447,&quot;left&quot;:630,&quot;top&quot;:-184.5,&quot;width&quot;:961.6}"/>
</p:tagLst>
</file>

<file path=ppt/tags/tag157.xml><?xml version="1.0" encoding="utf-8"?>
<p:tagLst xmlns:p="http://schemas.openxmlformats.org/presentationml/2006/main">
  <p:tag name="KSO_WM_DIAGRAM_VIRTUALLY_FRAME" val="{&quot;height&quot;:447,&quot;left&quot;:630,&quot;top&quot;:-184.5,&quot;width&quot;:961.6}"/>
</p:tagLst>
</file>

<file path=ppt/tags/tag158.xml><?xml version="1.0" encoding="utf-8"?>
<p:tagLst xmlns:p="http://schemas.openxmlformats.org/presentationml/2006/main">
  <p:tag name="KSO_WM_DIAGRAM_VIRTUALLY_FRAME" val="{&quot;height&quot;:447,&quot;left&quot;:630,&quot;top&quot;:-184.5,&quot;width&quot;:961.6}"/>
</p:tagLst>
</file>

<file path=ppt/tags/tag159.xml><?xml version="1.0" encoding="utf-8"?>
<p:tagLst xmlns:p="http://schemas.openxmlformats.org/presentationml/2006/main">
  <p:tag name="KSO_WM_DIAGRAM_VIRTUALLY_FRAME" val="{&quot;height&quot;:447,&quot;left&quot;:630,&quot;top&quot;:-184.5,&quot;width&quot;:961.6}"/>
</p:tagLst>
</file>

<file path=ppt/tags/tag16.xml><?xml version="1.0" encoding="utf-8"?>
<p:tagLst xmlns:p="http://schemas.openxmlformats.org/presentationml/2006/main">
  <p:tag name="KSO_WM_DIAGRAM_VIRTUALLY_FRAME" val="{&quot;height&quot;:447,&quot;left&quot;:630,&quot;top&quot;:-184.5,&quot;width&quot;:961.6}"/>
</p:tagLst>
</file>

<file path=ppt/tags/tag160.xml><?xml version="1.0" encoding="utf-8"?>
<p:tagLst xmlns:p="http://schemas.openxmlformats.org/presentationml/2006/main">
  <p:tag name="KSO_WM_DIAGRAM_VIRTUALLY_FRAME" val="{&quot;height&quot;:447,&quot;left&quot;:630,&quot;top&quot;:-184.5,&quot;width&quot;:961.6}"/>
</p:tagLst>
</file>

<file path=ppt/tags/tag161.xml><?xml version="1.0" encoding="utf-8"?>
<p:tagLst xmlns:p="http://schemas.openxmlformats.org/presentationml/2006/main">
  <p:tag name="KSO_WM_DIAGRAM_VIRTUALLY_FRAME" val="{&quot;height&quot;:447,&quot;left&quot;:630,&quot;top&quot;:-184.5,&quot;width&quot;:961.6}"/>
</p:tagLst>
</file>

<file path=ppt/tags/tag162.xml><?xml version="1.0" encoding="utf-8"?>
<p:tagLst xmlns:p="http://schemas.openxmlformats.org/presentationml/2006/main">
  <p:tag name="KSO_WM_DIAGRAM_VIRTUALLY_FRAME" val="{&quot;height&quot;:447,&quot;left&quot;:630,&quot;top&quot;:-184.5,&quot;width&quot;:961.6}"/>
</p:tagLst>
</file>

<file path=ppt/tags/tag163.xml><?xml version="1.0" encoding="utf-8"?>
<p:tagLst xmlns:p="http://schemas.openxmlformats.org/presentationml/2006/main">
  <p:tag name="KSO_WM_DIAGRAM_VIRTUALLY_FRAME" val="{&quot;height&quot;:447,&quot;left&quot;:630,&quot;top&quot;:-184.5,&quot;width&quot;:961.6}"/>
</p:tagLst>
</file>

<file path=ppt/tags/tag164.xml><?xml version="1.0" encoding="utf-8"?>
<p:tagLst xmlns:p="http://schemas.openxmlformats.org/presentationml/2006/main">
  <p:tag name="KSO_WM_DIAGRAM_VIRTUALLY_FRAME" val="{&quot;height&quot;:447,&quot;left&quot;:630,&quot;top&quot;:-184.5,&quot;width&quot;:961.6}"/>
</p:tagLst>
</file>

<file path=ppt/tags/tag165.xml><?xml version="1.0" encoding="utf-8"?>
<p:tagLst xmlns:p="http://schemas.openxmlformats.org/presentationml/2006/main">
  <p:tag name="KSO_WM_DIAGRAM_VIRTUALLY_FRAME" val="{&quot;height&quot;:364.4,&quot;left&quot;:33.5,&quot;top&quot;:150.1,&quot;width&quot;:506.9}"/>
</p:tagLst>
</file>

<file path=ppt/tags/tag166.xml><?xml version="1.0" encoding="utf-8"?>
<p:tagLst xmlns:p="http://schemas.openxmlformats.org/presentationml/2006/main">
  <p:tag name="KSO_WM_DIAGRAM_VIRTUALLY_FRAME" val="{&quot;height&quot;:447,&quot;left&quot;:630,&quot;top&quot;:-184.5,&quot;width&quot;:961.6}"/>
</p:tagLst>
</file>

<file path=ppt/tags/tag167.xml><?xml version="1.0" encoding="utf-8"?>
<p:tagLst xmlns:p="http://schemas.openxmlformats.org/presentationml/2006/main">
  <p:tag name="KSO_WM_DIAGRAM_VIRTUALLY_FRAME" val="{&quot;height&quot;:447,&quot;left&quot;:630,&quot;top&quot;:-184.5,&quot;width&quot;:961.6}"/>
</p:tagLst>
</file>

<file path=ppt/tags/tag168.xml><?xml version="1.0" encoding="utf-8"?>
<p:tagLst xmlns:p="http://schemas.openxmlformats.org/presentationml/2006/main">
  <p:tag name="KSO_WM_DIAGRAM_VIRTUALLY_FRAME" val="{&quot;height&quot;:447,&quot;left&quot;:630,&quot;top&quot;:-184.5,&quot;width&quot;:961.6}"/>
</p:tagLst>
</file>

<file path=ppt/tags/tag169.xml><?xml version="1.0" encoding="utf-8"?>
<p:tagLst xmlns:p="http://schemas.openxmlformats.org/presentationml/2006/main">
  <p:tag name="KSO_WM_DIAGRAM_VIRTUALLY_FRAME" val="{&quot;height&quot;:447,&quot;left&quot;:630,&quot;top&quot;:-184.5,&quot;width&quot;:961.6}"/>
</p:tagLst>
</file>

<file path=ppt/tags/tag17.xml><?xml version="1.0" encoding="utf-8"?>
<p:tagLst xmlns:p="http://schemas.openxmlformats.org/presentationml/2006/main">
  <p:tag name="KSO_WM_DIAGRAM_VIRTUALLY_FRAME" val="{&quot;height&quot;:447,&quot;left&quot;:630,&quot;top&quot;:-184.5,&quot;width&quot;:961.6}"/>
</p:tagLst>
</file>

<file path=ppt/tags/tag170.xml><?xml version="1.0" encoding="utf-8"?>
<p:tagLst xmlns:p="http://schemas.openxmlformats.org/presentationml/2006/main">
  <p:tag name="KSO_WM_DIAGRAM_VIRTUALLY_FRAME" val="{&quot;height&quot;:447,&quot;left&quot;:630,&quot;top&quot;:-184.5,&quot;width&quot;:961.6}"/>
</p:tagLst>
</file>

<file path=ppt/tags/tag171.xml><?xml version="1.0" encoding="utf-8"?>
<p:tagLst xmlns:p="http://schemas.openxmlformats.org/presentationml/2006/main">
  <p:tag name="KSO_WM_DIAGRAM_VIRTUALLY_FRAME" val="{&quot;height&quot;:447,&quot;left&quot;:630,&quot;top&quot;:-184.5,&quot;width&quot;:961.6}"/>
</p:tagLst>
</file>

<file path=ppt/tags/tag172.xml><?xml version="1.0" encoding="utf-8"?>
<p:tagLst xmlns:p="http://schemas.openxmlformats.org/presentationml/2006/main">
  <p:tag name="KSO_WM_DIAGRAM_VIRTUALLY_FRAME" val="{&quot;height&quot;:447,&quot;left&quot;:630,&quot;top&quot;:-184.5,&quot;width&quot;:961.6}"/>
</p:tagLst>
</file>

<file path=ppt/tags/tag173.xml><?xml version="1.0" encoding="utf-8"?>
<p:tagLst xmlns:p="http://schemas.openxmlformats.org/presentationml/2006/main">
  <p:tag name="KSO_WM_DIAGRAM_VIRTUALLY_FRAME" val="{&quot;height&quot;:447,&quot;left&quot;:630,&quot;top&quot;:-184.5,&quot;width&quot;:961.6}"/>
</p:tagLst>
</file>

<file path=ppt/tags/tag174.xml><?xml version="1.0" encoding="utf-8"?>
<p:tagLst xmlns:p="http://schemas.openxmlformats.org/presentationml/2006/main">
  <p:tag name="KSO_WM_DIAGRAM_VIRTUALLY_FRAME" val="{&quot;height&quot;:447,&quot;left&quot;:630,&quot;top&quot;:-184.5,&quot;width&quot;:961.6}"/>
</p:tagLst>
</file>

<file path=ppt/tags/tag175.xml><?xml version="1.0" encoding="utf-8"?>
<p:tagLst xmlns:p="http://schemas.openxmlformats.org/presentationml/2006/main">
  <p:tag name="KSO_WM_DIAGRAM_VIRTUALLY_FRAME" val="{&quot;height&quot;:364.4,&quot;left&quot;:33.5,&quot;top&quot;:150.1,&quot;width&quot;:506.9}"/>
</p:tagLst>
</file>

<file path=ppt/tags/tag176.xml><?xml version="1.0" encoding="utf-8"?>
<p:tagLst xmlns:p="http://schemas.openxmlformats.org/presentationml/2006/main">
  <p:tag name="KSO_WM_DIAGRAM_VIRTUALLY_FRAME" val="{&quot;height&quot;:447,&quot;left&quot;:630,&quot;top&quot;:-184.5,&quot;width&quot;:961.6}"/>
</p:tagLst>
</file>

<file path=ppt/tags/tag177.xml><?xml version="1.0" encoding="utf-8"?>
<p:tagLst xmlns:p="http://schemas.openxmlformats.org/presentationml/2006/main">
  <p:tag name="KSO_WM_DIAGRAM_VIRTUALLY_FRAME" val="{&quot;height&quot;:447,&quot;left&quot;:630,&quot;top&quot;:-184.5,&quot;width&quot;:961.6}"/>
</p:tagLst>
</file>

<file path=ppt/tags/tag178.xml><?xml version="1.0" encoding="utf-8"?>
<p:tagLst xmlns:p="http://schemas.openxmlformats.org/presentationml/2006/main">
  <p:tag name="KSO_WM_DIAGRAM_VIRTUALLY_FRAME" val="{&quot;height&quot;:447,&quot;left&quot;:630,&quot;top&quot;:-184.5,&quot;width&quot;:961.6}"/>
</p:tagLst>
</file>

<file path=ppt/tags/tag179.xml><?xml version="1.0" encoding="utf-8"?>
<p:tagLst xmlns:p="http://schemas.openxmlformats.org/presentationml/2006/main">
  <p:tag name="KSO_WM_DIAGRAM_VIRTUALLY_FRAME" val="{&quot;height&quot;:447,&quot;left&quot;:630,&quot;top&quot;:-184.5,&quot;width&quot;:961.6}"/>
</p:tagLst>
</file>

<file path=ppt/tags/tag18.xml><?xml version="1.0" encoding="utf-8"?>
<p:tagLst xmlns:p="http://schemas.openxmlformats.org/presentationml/2006/main">
  <p:tag name="KSO_WM_DIAGRAM_VIRTUALLY_FRAME" val="{&quot;height&quot;:447,&quot;left&quot;:630,&quot;top&quot;:-184.5,&quot;width&quot;:961.6}"/>
</p:tagLst>
</file>

<file path=ppt/tags/tag180.xml><?xml version="1.0" encoding="utf-8"?>
<p:tagLst xmlns:p="http://schemas.openxmlformats.org/presentationml/2006/main">
  <p:tag name="KSO_WM_DIAGRAM_VIRTUALLY_FRAME" val="{&quot;height&quot;:447,&quot;left&quot;:630,&quot;top&quot;:-184.5,&quot;width&quot;:961.6}"/>
</p:tagLst>
</file>

<file path=ppt/tags/tag181.xml><?xml version="1.0" encoding="utf-8"?>
<p:tagLst xmlns:p="http://schemas.openxmlformats.org/presentationml/2006/main">
  <p:tag name="KSO_WM_DIAGRAM_VIRTUALLY_FRAME" val="{&quot;height&quot;:447,&quot;left&quot;:630,&quot;top&quot;:-184.5,&quot;width&quot;:961.6}"/>
</p:tagLst>
</file>

<file path=ppt/tags/tag182.xml><?xml version="1.0" encoding="utf-8"?>
<p:tagLst xmlns:p="http://schemas.openxmlformats.org/presentationml/2006/main">
  <p:tag name="KSO_WM_DIAGRAM_VIRTUALLY_FRAME" val="{&quot;height&quot;:447,&quot;left&quot;:630,&quot;top&quot;:-184.5,&quot;width&quot;:961.6}"/>
</p:tagLst>
</file>

<file path=ppt/tags/tag183.xml><?xml version="1.0" encoding="utf-8"?>
<p:tagLst xmlns:p="http://schemas.openxmlformats.org/presentationml/2006/main">
  <p:tag name="KSO_WM_DIAGRAM_VIRTUALLY_FRAME" val="{&quot;height&quot;:447,&quot;left&quot;:630,&quot;top&quot;:-184.5,&quot;width&quot;:961.6}"/>
</p:tagLst>
</file>

<file path=ppt/tags/tag184.xml><?xml version="1.0" encoding="utf-8"?>
<p:tagLst xmlns:p="http://schemas.openxmlformats.org/presentationml/2006/main">
  <p:tag name="KSO_WM_DIAGRAM_VIRTUALLY_FRAME" val="{&quot;height&quot;:447,&quot;left&quot;:630,&quot;top&quot;:-184.5,&quot;width&quot;:961.6}"/>
</p:tagLst>
</file>

<file path=ppt/tags/tag185.xml><?xml version="1.0" encoding="utf-8"?>
<p:tagLst xmlns:p="http://schemas.openxmlformats.org/presentationml/2006/main">
  <p:tag name="KSO_WM_DIAGRAM_VIRTUALLY_FRAME" val="{&quot;height&quot;:364.4,&quot;left&quot;:33.5,&quot;top&quot;:150.1,&quot;width&quot;:506.9}"/>
</p:tagLst>
</file>

<file path=ppt/tags/tag186.xml><?xml version="1.0" encoding="utf-8"?>
<p:tagLst xmlns:p="http://schemas.openxmlformats.org/presentationml/2006/main">
  <p:tag name="KSO_WM_DIAGRAM_VIRTUALLY_FRAME" val="{&quot;height&quot;:447,&quot;left&quot;:630,&quot;top&quot;:-184.5,&quot;width&quot;:961.6}"/>
</p:tagLst>
</file>

<file path=ppt/tags/tag187.xml><?xml version="1.0" encoding="utf-8"?>
<p:tagLst xmlns:p="http://schemas.openxmlformats.org/presentationml/2006/main">
  <p:tag name="KSO_WM_DIAGRAM_VIRTUALLY_FRAME" val="{&quot;height&quot;:447,&quot;left&quot;:630,&quot;top&quot;:-184.5,&quot;width&quot;:961.6}"/>
</p:tagLst>
</file>

<file path=ppt/tags/tag188.xml><?xml version="1.0" encoding="utf-8"?>
<p:tagLst xmlns:p="http://schemas.openxmlformats.org/presentationml/2006/main">
  <p:tag name="KSO_WM_DIAGRAM_VIRTUALLY_FRAME" val="{&quot;height&quot;:447,&quot;left&quot;:630,&quot;top&quot;:-184.5,&quot;width&quot;:961.6}"/>
</p:tagLst>
</file>

<file path=ppt/tags/tag189.xml><?xml version="1.0" encoding="utf-8"?>
<p:tagLst xmlns:p="http://schemas.openxmlformats.org/presentationml/2006/main">
  <p:tag name="KSO_WM_DIAGRAM_VIRTUALLY_FRAME" val="{&quot;height&quot;:447,&quot;left&quot;:630,&quot;top&quot;:-184.5,&quot;width&quot;:961.6}"/>
</p:tagLst>
</file>

<file path=ppt/tags/tag19.xml><?xml version="1.0" encoding="utf-8"?>
<p:tagLst xmlns:p="http://schemas.openxmlformats.org/presentationml/2006/main">
  <p:tag name="KSO_WM_DIAGRAM_VIRTUALLY_FRAME" val="{&quot;height&quot;:447,&quot;left&quot;:630,&quot;top&quot;:-184.5,&quot;width&quot;:961.6}"/>
</p:tagLst>
</file>

<file path=ppt/tags/tag190.xml><?xml version="1.0" encoding="utf-8"?>
<p:tagLst xmlns:p="http://schemas.openxmlformats.org/presentationml/2006/main">
  <p:tag name="KSO_WM_DIAGRAM_VIRTUALLY_FRAME" val="{&quot;height&quot;:447,&quot;left&quot;:630,&quot;top&quot;:-184.5,&quot;width&quot;:961.6}"/>
</p:tagLst>
</file>

<file path=ppt/tags/tag191.xml><?xml version="1.0" encoding="utf-8"?>
<p:tagLst xmlns:p="http://schemas.openxmlformats.org/presentationml/2006/main">
  <p:tag name="KSO_WM_DIAGRAM_VIRTUALLY_FRAME" val="{&quot;height&quot;:447,&quot;left&quot;:630,&quot;top&quot;:-184.5,&quot;width&quot;:961.6}"/>
</p:tagLst>
</file>

<file path=ppt/tags/tag192.xml><?xml version="1.0" encoding="utf-8"?>
<p:tagLst xmlns:p="http://schemas.openxmlformats.org/presentationml/2006/main">
  <p:tag name="KSO_WM_DIAGRAM_VIRTUALLY_FRAME" val="{&quot;height&quot;:447,&quot;left&quot;:630,&quot;top&quot;:-184.5,&quot;width&quot;:961.6}"/>
</p:tagLst>
</file>

<file path=ppt/tags/tag193.xml><?xml version="1.0" encoding="utf-8"?>
<p:tagLst xmlns:p="http://schemas.openxmlformats.org/presentationml/2006/main">
  <p:tag name="KSO_WM_DIAGRAM_VIRTUALLY_FRAME" val="{&quot;height&quot;:447,&quot;left&quot;:630,&quot;top&quot;:-184.5,&quot;width&quot;:961.6}"/>
</p:tagLst>
</file>

<file path=ppt/tags/tag194.xml><?xml version="1.0" encoding="utf-8"?>
<p:tagLst xmlns:p="http://schemas.openxmlformats.org/presentationml/2006/main">
  <p:tag name="KSO_WM_DIAGRAM_VIRTUALLY_FRAME" val="{&quot;height&quot;:447,&quot;left&quot;:630,&quot;top&quot;:-184.5,&quot;width&quot;:961.6}"/>
</p:tagLst>
</file>

<file path=ppt/tags/tag195.xml><?xml version="1.0" encoding="utf-8"?>
<p:tagLst xmlns:p="http://schemas.openxmlformats.org/presentationml/2006/main">
  <p:tag name="KSO_WM_DIAGRAM_VIRTUALLY_FRAME" val="{&quot;height&quot;:364.4,&quot;left&quot;:33.5,&quot;top&quot;:150.1,&quot;width&quot;:506.9}"/>
</p:tagLst>
</file>

<file path=ppt/tags/tag196.xml><?xml version="1.0" encoding="utf-8"?>
<p:tagLst xmlns:p="http://schemas.openxmlformats.org/presentationml/2006/main">
  <p:tag name="KSO_WM_DIAGRAM_VIRTUALLY_FRAME" val="{&quot;height&quot;:447,&quot;left&quot;:630,&quot;top&quot;:-184.5,&quot;width&quot;:961.6}"/>
</p:tagLst>
</file>

<file path=ppt/tags/tag197.xml><?xml version="1.0" encoding="utf-8"?>
<p:tagLst xmlns:p="http://schemas.openxmlformats.org/presentationml/2006/main">
  <p:tag name="KSO_WM_DIAGRAM_VIRTUALLY_FRAME" val="{&quot;height&quot;:447,&quot;left&quot;:630,&quot;top&quot;:-184.5,&quot;width&quot;:961.6}"/>
</p:tagLst>
</file>

<file path=ppt/tags/tag198.xml><?xml version="1.0" encoding="utf-8"?>
<p:tagLst xmlns:p="http://schemas.openxmlformats.org/presentationml/2006/main">
  <p:tag name="KSO_WM_DIAGRAM_VIRTUALLY_FRAME" val="{&quot;height&quot;:447,&quot;left&quot;:630,&quot;top&quot;:-184.5,&quot;width&quot;:961.6}"/>
</p:tagLst>
</file>

<file path=ppt/tags/tag199.xml><?xml version="1.0" encoding="utf-8"?>
<p:tagLst xmlns:p="http://schemas.openxmlformats.org/presentationml/2006/main">
  <p:tag name="KSO_WM_DIAGRAM_VIRTUALLY_FRAME" val="{&quot;height&quot;:447,&quot;left&quot;:630,&quot;top&quot;:-184.5,&quot;width&quot;:961.6}"/>
</p:tagLst>
</file>

<file path=ppt/tags/tag2.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20.xml><?xml version="1.0" encoding="utf-8"?>
<p:tagLst xmlns:p="http://schemas.openxmlformats.org/presentationml/2006/main">
  <p:tag name="KSO_WM_DIAGRAM_VIRTUALLY_FRAME" val="{&quot;height&quot;:447,&quot;left&quot;:630,&quot;top&quot;:-184.5,&quot;width&quot;:961.6}"/>
</p:tagLst>
</file>

<file path=ppt/tags/tag200.xml><?xml version="1.0" encoding="utf-8"?>
<p:tagLst xmlns:p="http://schemas.openxmlformats.org/presentationml/2006/main">
  <p:tag name="KSO_WM_DIAGRAM_VIRTUALLY_FRAME" val="{&quot;height&quot;:447,&quot;left&quot;:630,&quot;top&quot;:-184.5,&quot;width&quot;:961.6}"/>
</p:tagLst>
</file>

<file path=ppt/tags/tag201.xml><?xml version="1.0" encoding="utf-8"?>
<p:tagLst xmlns:p="http://schemas.openxmlformats.org/presentationml/2006/main">
  <p:tag name="KSO_WM_DIAGRAM_VIRTUALLY_FRAME" val="{&quot;height&quot;:447,&quot;left&quot;:630,&quot;top&quot;:-184.5,&quot;width&quot;:961.6}"/>
</p:tagLst>
</file>

<file path=ppt/tags/tag202.xml><?xml version="1.0" encoding="utf-8"?>
<p:tagLst xmlns:p="http://schemas.openxmlformats.org/presentationml/2006/main">
  <p:tag name="KSO_WM_DIAGRAM_VIRTUALLY_FRAME" val="{&quot;height&quot;:447,&quot;left&quot;:630,&quot;top&quot;:-184.5,&quot;width&quot;:961.6}"/>
</p:tagLst>
</file>

<file path=ppt/tags/tag203.xml><?xml version="1.0" encoding="utf-8"?>
<p:tagLst xmlns:p="http://schemas.openxmlformats.org/presentationml/2006/main">
  <p:tag name="KSO_WM_DIAGRAM_VIRTUALLY_FRAME" val="{&quot;height&quot;:447,&quot;left&quot;:630,&quot;top&quot;:-184.5,&quot;width&quot;:961.6}"/>
</p:tagLst>
</file>

<file path=ppt/tags/tag204.xml><?xml version="1.0" encoding="utf-8"?>
<p:tagLst xmlns:p="http://schemas.openxmlformats.org/presentationml/2006/main">
  <p:tag name="KSO_WM_DIAGRAM_VIRTUALLY_FRAME" val="{&quot;height&quot;:447,&quot;left&quot;:630,&quot;top&quot;:-184.5,&quot;width&quot;:961.6}"/>
</p:tagLst>
</file>

<file path=ppt/tags/tag205.xml><?xml version="1.0" encoding="utf-8"?>
<p:tagLst xmlns:p="http://schemas.openxmlformats.org/presentationml/2006/main">
  <p:tag name="KSO_WM_DIAGRAM_VIRTUALLY_FRAME" val="{&quot;height&quot;:364.4,&quot;left&quot;:33.5,&quot;top&quot;:150.1,&quot;width&quot;:776.3}"/>
</p:tagLst>
</file>

<file path=ppt/tags/tag206.xml><?xml version="1.0" encoding="utf-8"?>
<p:tagLst xmlns:p="http://schemas.openxmlformats.org/presentationml/2006/main">
  <p:tag name="KSO_WM_DIAGRAM_VIRTUALLY_FRAME" val="{&quot;height&quot;:364.4,&quot;left&quot;:33.5,&quot;top&quot;:150.1,&quot;width&quot;:776.3}"/>
</p:tagLst>
</file>

<file path=ppt/tags/tag207.xml><?xml version="1.0" encoding="utf-8"?>
<p:tagLst xmlns:p="http://schemas.openxmlformats.org/presentationml/2006/main">
  <p:tag name="KSO_WM_DIAGRAM_VIRTUALLY_FRAME" val="{&quot;height&quot;:364.4,&quot;left&quot;:33.5,&quot;top&quot;:150.1,&quot;width&quot;:776.3}"/>
</p:tagLst>
</file>

<file path=ppt/tags/tag208.xml><?xml version="1.0" encoding="utf-8"?>
<p:tagLst xmlns:p="http://schemas.openxmlformats.org/presentationml/2006/main">
  <p:tag name="KSO_WM_DIAGRAM_VIRTUALLY_FRAME" val="{&quot;height&quot;:364.4,&quot;left&quot;:33.5,&quot;top&quot;:150.1,&quot;width&quot;:776.3}"/>
</p:tagLst>
</file>

<file path=ppt/tags/tag209.xml><?xml version="1.0" encoding="utf-8"?>
<p:tagLst xmlns:p="http://schemas.openxmlformats.org/presentationml/2006/main">
  <p:tag name="KSO_WM_DIAGRAM_VIRTUALLY_FRAME" val="{&quot;height&quot;:364.4,&quot;left&quot;:33.5,&quot;top&quot;:150.1,&quot;width&quot;:506.9}"/>
</p:tagLst>
</file>

<file path=ppt/tags/tag21.xml><?xml version="1.0" encoding="utf-8"?>
<p:tagLst xmlns:p="http://schemas.openxmlformats.org/presentationml/2006/main">
  <p:tag name="KSO_WM_DIAGRAM_VIRTUALLY_FRAME" val="{&quot;height&quot;:364.4,&quot;left&quot;:33.5,&quot;top&quot;:150.1,&quot;width&quot;:506.9}"/>
</p:tagLst>
</file>

<file path=ppt/tags/tag210.xml><?xml version="1.0" encoding="utf-8"?>
<p:tagLst xmlns:p="http://schemas.openxmlformats.org/presentationml/2006/main">
  <p:tag name="KSO_WM_DIAGRAM_VIRTUALLY_FRAME" val="{&quot;height&quot;:364.4,&quot;left&quot;:33.5,&quot;top&quot;:150.1,&quot;width&quot;:776.3}"/>
</p:tagLst>
</file>

<file path=ppt/tags/tag211.xml><?xml version="1.0" encoding="utf-8"?>
<p:tagLst xmlns:p="http://schemas.openxmlformats.org/presentationml/2006/main">
  <p:tag name="KSO_WM_DIAGRAM_VIRTUALLY_FRAME" val="{&quot;height&quot;:364.4,&quot;left&quot;:33.5,&quot;top&quot;:150.1,&quot;width&quot;:776.3}"/>
</p:tagLst>
</file>

<file path=ppt/tags/tag212.xml><?xml version="1.0" encoding="utf-8"?>
<p:tagLst xmlns:p="http://schemas.openxmlformats.org/presentationml/2006/main">
  <p:tag name="KSO_WM_DIAGRAM_VIRTUALLY_FRAME" val="{&quot;height&quot;:364.4,&quot;left&quot;:33.5,&quot;top&quot;:150.1,&quot;width&quot;:776.3}"/>
</p:tagLst>
</file>

<file path=ppt/tags/tag213.xml><?xml version="1.0" encoding="utf-8"?>
<p:tagLst xmlns:p="http://schemas.openxmlformats.org/presentationml/2006/main">
  <p:tag name="KSO_WM_DIAGRAM_VIRTUALLY_FRAME" val="{&quot;height&quot;:364.4,&quot;left&quot;:33.5,&quot;top&quot;:150.1,&quot;width&quot;:776.3}"/>
</p:tagLst>
</file>

<file path=ppt/tags/tag214.xml><?xml version="1.0" encoding="utf-8"?>
<p:tagLst xmlns:p="http://schemas.openxmlformats.org/presentationml/2006/main">
  <p:tag name="KSO_WM_DIAGRAM_VIRTUALLY_FRAME" val="{&quot;height&quot;:364.4,&quot;left&quot;:33.5,&quot;top&quot;:150.1,&quot;width&quot;:776.3}"/>
</p:tagLst>
</file>

<file path=ppt/tags/tag215.xml><?xml version="1.0" encoding="utf-8"?>
<p:tagLst xmlns:p="http://schemas.openxmlformats.org/presentationml/2006/main">
  <p:tag name="KSO_WM_DIAGRAM_VIRTUALLY_FRAME" val="{&quot;height&quot;:364.4,&quot;left&quot;:33.5,&quot;top&quot;:150.1,&quot;width&quot;:776.3}"/>
</p:tagLst>
</file>

<file path=ppt/tags/tag216.xml><?xml version="1.0" encoding="utf-8"?>
<p:tagLst xmlns:p="http://schemas.openxmlformats.org/presentationml/2006/main">
  <p:tag name="KSO_WM_DIAGRAM_VIRTUALLY_FRAME" val="{&quot;height&quot;:364.4,&quot;left&quot;:33.5,&quot;top&quot;:150.1,&quot;width&quot;:776.3}"/>
</p:tagLst>
</file>

<file path=ppt/tags/tag217.xml><?xml version="1.0" encoding="utf-8"?>
<p:tagLst xmlns:p="http://schemas.openxmlformats.org/presentationml/2006/main">
  <p:tag name="KSO_WM_DIAGRAM_VIRTUALLY_FRAME" val="{&quot;height&quot;:364.4,&quot;left&quot;:33.5,&quot;top&quot;:150.1,&quot;width&quot;:776.3}"/>
</p:tagLst>
</file>

<file path=ppt/tags/tag218.xml><?xml version="1.0" encoding="utf-8"?>
<p:tagLst xmlns:p="http://schemas.openxmlformats.org/presentationml/2006/main">
  <p:tag name="KSO_WM_DIAGRAM_VIRTUALLY_FRAME" val="{&quot;height&quot;:364.4,&quot;left&quot;:33.5,&quot;top&quot;:150.1,&quot;width&quot;:776.3}"/>
</p:tagLst>
</file>

<file path=ppt/tags/tag219.xml><?xml version="1.0" encoding="utf-8"?>
<p:tagLst xmlns:p="http://schemas.openxmlformats.org/presentationml/2006/main">
  <p:tag name="KSO_WM_DIAGRAM_VIRTUALLY_FRAME" val="{&quot;height&quot;:364.4,&quot;left&quot;:33.5,&quot;top&quot;:150.1,&quot;width&quot;:776.3}"/>
</p:tagLst>
</file>

<file path=ppt/tags/tag22.xml><?xml version="1.0" encoding="utf-8"?>
<p:tagLst xmlns:p="http://schemas.openxmlformats.org/presentationml/2006/main">
  <p:tag name="KSO_WM_DIAGRAM_VIRTUALLY_FRAME" val="{&quot;height&quot;:447,&quot;left&quot;:630,&quot;top&quot;:-184.5,&quot;width&quot;:961.6}"/>
</p:tagLst>
</file>

<file path=ppt/tags/tag220.xml><?xml version="1.0" encoding="utf-8"?>
<p:tagLst xmlns:p="http://schemas.openxmlformats.org/presentationml/2006/main">
  <p:tag name="KSO_WM_DIAGRAM_VIRTUALLY_FRAME" val="{&quot;height&quot;:364.4,&quot;left&quot;:33.5,&quot;top&quot;:150.1,&quot;width&quot;:776.3}"/>
</p:tagLst>
</file>

<file path=ppt/tags/tag221.xml><?xml version="1.0" encoding="utf-8"?>
<p:tagLst xmlns:p="http://schemas.openxmlformats.org/presentationml/2006/main">
  <p:tag name="KSO_WM_DIAGRAM_VIRTUALLY_FRAME" val="{&quot;height&quot;:364.4,&quot;left&quot;:33.5,&quot;top&quot;:150.1,&quot;width&quot;:776.3}"/>
</p:tagLst>
</file>

<file path=ppt/tags/tag222.xml><?xml version="1.0" encoding="utf-8"?>
<p:tagLst xmlns:p="http://schemas.openxmlformats.org/presentationml/2006/main">
  <p:tag name="KSO_WM_DIAGRAM_VIRTUALLY_FRAME" val="{&quot;height&quot;:364.4,&quot;left&quot;:33.5,&quot;top&quot;:150.1,&quot;width&quot;:776.3}"/>
</p:tagLst>
</file>

<file path=ppt/tags/tag223.xml><?xml version="1.0" encoding="utf-8"?>
<p:tagLst xmlns:p="http://schemas.openxmlformats.org/presentationml/2006/main">
  <p:tag name="KSO_WM_DIAGRAM_VIRTUALLY_FRAME" val="{&quot;height&quot;:364.4,&quot;left&quot;:33.5,&quot;top&quot;:150.1,&quot;width&quot;:776.3}"/>
</p:tagLst>
</file>

<file path=ppt/tags/tag224.xml><?xml version="1.0" encoding="utf-8"?>
<p:tagLst xmlns:p="http://schemas.openxmlformats.org/presentationml/2006/main">
  <p:tag name="KSO_WM_DIAGRAM_VIRTUALLY_FRAME" val="{&quot;height&quot;:364.4,&quot;left&quot;:33.5,&quot;top&quot;:150.1,&quot;width&quot;:776.3}"/>
</p:tagLst>
</file>

<file path=ppt/tags/tag225.xml><?xml version="1.0" encoding="utf-8"?>
<p:tagLst xmlns:p="http://schemas.openxmlformats.org/presentationml/2006/main">
  <p:tag name="KSO_WM_DIAGRAM_VIRTUALLY_FRAME" val="{&quot;height&quot;:364.4,&quot;left&quot;:33.5,&quot;top&quot;:150.1,&quot;width&quot;:776.3}"/>
</p:tagLst>
</file>

<file path=ppt/tags/tag226.xml><?xml version="1.0" encoding="utf-8"?>
<p:tagLst xmlns:p="http://schemas.openxmlformats.org/presentationml/2006/main">
  <p:tag name="KSO_WM_DIAGRAM_VIRTUALLY_FRAME" val="{&quot;height&quot;:364.4,&quot;left&quot;:33.5,&quot;top&quot;:150.1,&quot;width&quot;:776.3}"/>
</p:tagLst>
</file>

<file path=ppt/tags/tag227.xml><?xml version="1.0" encoding="utf-8"?>
<p:tagLst xmlns:p="http://schemas.openxmlformats.org/presentationml/2006/main">
  <p:tag name="KSO_WM_DIAGRAM_VIRTUALLY_FRAME" val="{&quot;height&quot;:364.4,&quot;left&quot;:33.5,&quot;top&quot;:150.1,&quot;width&quot;:776.3}"/>
</p:tagLst>
</file>

<file path=ppt/tags/tag228.xml><?xml version="1.0" encoding="utf-8"?>
<p:tagLst xmlns:p="http://schemas.openxmlformats.org/presentationml/2006/main">
  <p:tag name="KSO_WM_DIAGRAM_VIRTUALLY_FRAME" val="{&quot;height&quot;:364.4,&quot;left&quot;:33.5,&quot;top&quot;:150.1,&quot;width&quot;:776.3}"/>
</p:tagLst>
</file>

<file path=ppt/tags/tag229.xml><?xml version="1.0" encoding="utf-8"?>
<p:tagLst xmlns:p="http://schemas.openxmlformats.org/presentationml/2006/main">
  <p:tag name="KSO_WM_DIAGRAM_VIRTUALLY_FRAME" val="{&quot;height&quot;:364.4,&quot;left&quot;:33.5,&quot;top&quot;:150.1,&quot;width&quot;:776.3}"/>
</p:tagLst>
</file>

<file path=ppt/tags/tag23.xml><?xml version="1.0" encoding="utf-8"?>
<p:tagLst xmlns:p="http://schemas.openxmlformats.org/presentationml/2006/main">
  <p:tag name="KSO_WM_DIAGRAM_VIRTUALLY_FRAME" val="{&quot;height&quot;:447,&quot;left&quot;:630,&quot;top&quot;:-184.5,&quot;width&quot;:961.6}"/>
</p:tagLst>
</file>

<file path=ppt/tags/tag230.xml><?xml version="1.0" encoding="utf-8"?>
<p:tagLst xmlns:p="http://schemas.openxmlformats.org/presentationml/2006/main">
  <p:tag name="KSO_WM_DIAGRAM_VIRTUALLY_FRAME" val="{&quot;height&quot;:364.4,&quot;left&quot;:33.5,&quot;top&quot;:150.1,&quot;width&quot;:776.3}"/>
</p:tagLst>
</file>

<file path=ppt/tags/tag231.xml><?xml version="1.0" encoding="utf-8"?>
<p:tagLst xmlns:p="http://schemas.openxmlformats.org/presentationml/2006/main">
  <p:tag name="KSO_WM_DIAGRAM_VIRTUALLY_FRAME" val="{&quot;height&quot;:364.4,&quot;left&quot;:33.5,&quot;top&quot;:150.1,&quot;width&quot;:776.3}"/>
</p:tagLst>
</file>

<file path=ppt/tags/tag232.xml><?xml version="1.0" encoding="utf-8"?>
<p:tagLst xmlns:p="http://schemas.openxmlformats.org/presentationml/2006/main">
  <p:tag name="KSO_WM_DIAGRAM_VIRTUALLY_FRAME" val="{&quot;height&quot;:364.4,&quot;left&quot;:33.5,&quot;top&quot;:150.1,&quot;width&quot;:776.3}"/>
</p:tagLst>
</file>

<file path=ppt/tags/tag233.xml><?xml version="1.0" encoding="utf-8"?>
<p:tagLst xmlns:p="http://schemas.openxmlformats.org/presentationml/2006/main">
  <p:tag name="KSO_WM_DIAGRAM_VIRTUALLY_FRAME" val="{&quot;height&quot;:364.4,&quot;left&quot;:33.5,&quot;top&quot;:150.1,&quot;width&quot;:776.3}"/>
</p:tagLst>
</file>

<file path=ppt/tags/tag234.xml><?xml version="1.0" encoding="utf-8"?>
<p:tagLst xmlns:p="http://schemas.openxmlformats.org/presentationml/2006/main">
  <p:tag name="KSO_WM_DIAGRAM_VIRTUALLY_FRAME" val="{&quot;height&quot;:364.4,&quot;left&quot;:33.5,&quot;top&quot;:150.1,&quot;width&quot;:776.3}"/>
</p:tagLst>
</file>

<file path=ppt/tags/tag235.xml><?xml version="1.0" encoding="utf-8"?>
<p:tagLst xmlns:p="http://schemas.openxmlformats.org/presentationml/2006/main">
  <p:tag name="KSO_WM_DIAGRAM_VIRTUALLY_FRAME" val="{&quot;height&quot;:364.4,&quot;left&quot;:33.5,&quot;top&quot;:150.1,&quot;width&quot;:776.3}"/>
</p:tagLst>
</file>

<file path=ppt/tags/tag236.xml><?xml version="1.0" encoding="utf-8"?>
<p:tagLst xmlns:p="http://schemas.openxmlformats.org/presentationml/2006/main">
  <p:tag name="KSO_WM_DIAGRAM_VIRTUALLY_FRAME" val="{&quot;height&quot;:364.4,&quot;left&quot;:33.5,&quot;top&quot;:150.1,&quot;width&quot;:776.3}"/>
</p:tagLst>
</file>

<file path=ppt/tags/tag237.xml><?xml version="1.0" encoding="utf-8"?>
<p:tagLst xmlns:p="http://schemas.openxmlformats.org/presentationml/2006/main">
  <p:tag name="KSO_WM_DIAGRAM_VIRTUALLY_FRAME" val="{&quot;height&quot;:364.4,&quot;left&quot;:33.5,&quot;top&quot;:150.1,&quot;width&quot;:776.3}"/>
</p:tagLst>
</file>

<file path=ppt/tags/tag238.xml><?xml version="1.0" encoding="utf-8"?>
<p:tagLst xmlns:p="http://schemas.openxmlformats.org/presentationml/2006/main">
  <p:tag name="KSO_WM_DIAGRAM_VIRTUALLY_FRAME" val="{&quot;height&quot;:364.4,&quot;left&quot;:33.5,&quot;top&quot;:150.1,&quot;width&quot;:776.3}"/>
</p:tagLst>
</file>

<file path=ppt/tags/tag239.xml><?xml version="1.0" encoding="utf-8"?>
<p:tagLst xmlns:p="http://schemas.openxmlformats.org/presentationml/2006/main">
  <p:tag name="KSO_WM_DIAGRAM_VIRTUALLY_FRAME" val="{&quot;height&quot;:364.4,&quot;left&quot;:33.5,&quot;top&quot;:150.1,&quot;width&quot;:776.3}"/>
</p:tagLst>
</file>

<file path=ppt/tags/tag24.xml><?xml version="1.0" encoding="utf-8"?>
<p:tagLst xmlns:p="http://schemas.openxmlformats.org/presentationml/2006/main">
  <p:tag name="KSO_WM_DIAGRAM_VIRTUALLY_FRAME" val="{&quot;height&quot;:447,&quot;left&quot;:630,&quot;top&quot;:-184.5,&quot;width&quot;:961.6}"/>
</p:tagLst>
</file>

<file path=ppt/tags/tag240.xml><?xml version="1.0" encoding="utf-8"?>
<p:tagLst xmlns:p="http://schemas.openxmlformats.org/presentationml/2006/main">
  <p:tag name="KSO_WM_DIAGRAM_VIRTUALLY_FRAME" val="{&quot;height&quot;:364.4,&quot;left&quot;:33.5,&quot;top&quot;:150.1,&quot;width&quot;:776.3}"/>
</p:tagLst>
</file>

<file path=ppt/tags/tag241.xml><?xml version="1.0" encoding="utf-8"?>
<p:tagLst xmlns:p="http://schemas.openxmlformats.org/presentationml/2006/main">
  <p:tag name="KSO_WM_DIAGRAM_VIRTUALLY_FRAME" val="{&quot;height&quot;:364.4,&quot;left&quot;:33.5,&quot;top&quot;:150.1,&quot;width&quot;:506.9}"/>
</p:tagLst>
</file>

<file path=ppt/tags/tag242.xml><?xml version="1.0" encoding="utf-8"?>
<p:tagLst xmlns:p="http://schemas.openxmlformats.org/presentationml/2006/main">
  <p:tag name="KSO_WM_DIAGRAM_VIRTUALLY_FRAME" val="{&quot;height&quot;:364.4,&quot;left&quot;:33.5,&quot;top&quot;:150.1,&quot;width&quot;:776.3}"/>
</p:tagLst>
</file>

<file path=ppt/tags/tag243.xml><?xml version="1.0" encoding="utf-8"?>
<p:tagLst xmlns:p="http://schemas.openxmlformats.org/presentationml/2006/main">
  <p:tag name="KSO_WM_DIAGRAM_VIRTUALLY_FRAME" val="{&quot;height&quot;:364.4,&quot;left&quot;:33.5,&quot;top&quot;:150.1,&quot;width&quot;:776.3}"/>
</p:tagLst>
</file>

<file path=ppt/tags/tag244.xml><?xml version="1.0" encoding="utf-8"?>
<p:tagLst xmlns:p="http://schemas.openxmlformats.org/presentationml/2006/main">
  <p:tag name="KSO_WM_DIAGRAM_VIRTUALLY_FRAME" val="{&quot;height&quot;:364.4,&quot;left&quot;:33.5,&quot;top&quot;:150.1,&quot;width&quot;:776.3}"/>
</p:tagLst>
</file>

<file path=ppt/tags/tag245.xml><?xml version="1.0" encoding="utf-8"?>
<p:tagLst xmlns:p="http://schemas.openxmlformats.org/presentationml/2006/main">
  <p:tag name="KSO_WM_DIAGRAM_VIRTUALLY_FRAME" val="{&quot;height&quot;:364.4,&quot;left&quot;:33.5,&quot;top&quot;:150.1,&quot;width&quot;:776.3}"/>
</p:tagLst>
</file>

<file path=ppt/tags/tag246.xml><?xml version="1.0" encoding="utf-8"?>
<p:tagLst xmlns:p="http://schemas.openxmlformats.org/presentationml/2006/main">
  <p:tag name="KSO_WM_DIAGRAM_VIRTUALLY_FRAME" val="{&quot;height&quot;:364.4,&quot;left&quot;:33.5,&quot;top&quot;:150.1,&quot;width&quot;:776.3}"/>
</p:tagLst>
</file>

<file path=ppt/tags/tag247.xml><?xml version="1.0" encoding="utf-8"?>
<p:tagLst xmlns:p="http://schemas.openxmlformats.org/presentationml/2006/main">
  <p:tag name="KSO_WM_DIAGRAM_VIRTUALLY_FRAME" val="{&quot;height&quot;:364.4,&quot;left&quot;:33.5,&quot;top&quot;:150.1,&quot;width&quot;:776.3}"/>
</p:tagLst>
</file>

<file path=ppt/tags/tag248.xml><?xml version="1.0" encoding="utf-8"?>
<p:tagLst xmlns:p="http://schemas.openxmlformats.org/presentationml/2006/main">
  <p:tag name="KSO_WM_DIAGRAM_VIRTUALLY_FRAME" val="{&quot;height&quot;:364.4,&quot;left&quot;:33.5,&quot;top&quot;:150.1,&quot;width&quot;:776.3}"/>
</p:tagLst>
</file>

<file path=ppt/tags/tag249.xml><?xml version="1.0" encoding="utf-8"?>
<p:tagLst xmlns:p="http://schemas.openxmlformats.org/presentationml/2006/main">
  <p:tag name="KSO_WM_DIAGRAM_VIRTUALLY_FRAME" val="{&quot;height&quot;:364.4,&quot;left&quot;:33.5,&quot;top&quot;:150.1,&quot;width&quot;:776.3}"/>
</p:tagLst>
</file>

<file path=ppt/tags/tag25.xml><?xml version="1.0" encoding="utf-8"?>
<p:tagLst xmlns:p="http://schemas.openxmlformats.org/presentationml/2006/main">
  <p:tag name="KSO_WM_DIAGRAM_VIRTUALLY_FRAME" val="{&quot;height&quot;:447,&quot;left&quot;:630,&quot;top&quot;:-184.5,&quot;width&quot;:961.6}"/>
</p:tagLst>
</file>

<file path=ppt/tags/tag250.xml><?xml version="1.0" encoding="utf-8"?>
<p:tagLst xmlns:p="http://schemas.openxmlformats.org/presentationml/2006/main">
  <p:tag name="KSO_WM_DIAGRAM_VIRTUALLY_FRAME" val="{&quot;height&quot;:364.4,&quot;left&quot;:33.5,&quot;top&quot;:150.1,&quot;width&quot;:776.3}"/>
</p:tagLst>
</file>

<file path=ppt/tags/tag251.xml><?xml version="1.0" encoding="utf-8"?>
<p:tagLst xmlns:p="http://schemas.openxmlformats.org/presentationml/2006/main">
  <p:tag name="KSO_WM_DIAGRAM_VIRTUALLY_FRAME" val="{&quot;height&quot;:364.4,&quot;left&quot;:33.5,&quot;top&quot;:150.1,&quot;width&quot;:776.3}"/>
</p:tagLst>
</file>

<file path=ppt/tags/tag252.xml><?xml version="1.0" encoding="utf-8"?>
<p:tagLst xmlns:p="http://schemas.openxmlformats.org/presentationml/2006/main">
  <p:tag name="KSO_WM_DIAGRAM_VIRTUALLY_FRAME" val="{&quot;height&quot;:364.4,&quot;left&quot;:33.5,&quot;top&quot;:150.1,&quot;width&quot;:776.3}"/>
</p:tagLst>
</file>

<file path=ppt/tags/tag253.xml><?xml version="1.0" encoding="utf-8"?>
<p:tagLst xmlns:p="http://schemas.openxmlformats.org/presentationml/2006/main">
  <p:tag name="KSO_WM_DIAGRAM_VIRTUALLY_FRAME" val="{&quot;height&quot;:364.4,&quot;left&quot;:33.5,&quot;top&quot;:150.1,&quot;width&quot;:776.3}"/>
</p:tagLst>
</file>

<file path=ppt/tags/tag254.xml><?xml version="1.0" encoding="utf-8"?>
<p:tagLst xmlns:p="http://schemas.openxmlformats.org/presentationml/2006/main">
  <p:tag name="KSO_WM_DIAGRAM_VIRTUALLY_FRAME" val="{&quot;height&quot;:364.4,&quot;left&quot;:33.5,&quot;top&quot;:150.1,&quot;width&quot;:776.3}"/>
</p:tagLst>
</file>

<file path=ppt/tags/tag255.xml><?xml version="1.0" encoding="utf-8"?>
<p:tagLst xmlns:p="http://schemas.openxmlformats.org/presentationml/2006/main">
  <p:tag name="KSO_WM_DIAGRAM_VIRTUALLY_FRAME" val="{&quot;height&quot;:364.4,&quot;left&quot;:33.5,&quot;top&quot;:150.1,&quot;width&quot;:776.3}"/>
</p:tagLst>
</file>

<file path=ppt/tags/tag256.xml><?xml version="1.0" encoding="utf-8"?>
<p:tagLst xmlns:p="http://schemas.openxmlformats.org/presentationml/2006/main">
  <p:tag name="KSO_WM_DIAGRAM_VIRTUALLY_FRAME" val="{&quot;height&quot;:364.4,&quot;left&quot;:33.5,&quot;top&quot;:150.1,&quot;width&quot;:776.3}"/>
</p:tagLst>
</file>

<file path=ppt/tags/tag257.xml><?xml version="1.0" encoding="utf-8"?>
<p:tagLst xmlns:p="http://schemas.openxmlformats.org/presentationml/2006/main">
  <p:tag name="KSO_WM_DIAGRAM_VIRTUALLY_FRAME" val="{&quot;height&quot;:364.4,&quot;left&quot;:33.5,&quot;top&quot;:150.1,&quot;width&quot;:776.3}"/>
</p:tagLst>
</file>

<file path=ppt/tags/tag258.xml><?xml version="1.0" encoding="utf-8"?>
<p:tagLst xmlns:p="http://schemas.openxmlformats.org/presentationml/2006/main">
  <p:tag name="KSO_WM_DIAGRAM_VIRTUALLY_FRAME" val="{&quot;height&quot;:364.4,&quot;left&quot;:33.5,&quot;top&quot;:150.1,&quot;width&quot;:776.3}"/>
</p:tagLst>
</file>

<file path=ppt/tags/tag259.xml><?xml version="1.0" encoding="utf-8"?>
<p:tagLst xmlns:p="http://schemas.openxmlformats.org/presentationml/2006/main">
  <p:tag name="KSO_WM_DIAGRAM_VIRTUALLY_FRAME" val="{&quot;height&quot;:364.4,&quot;left&quot;:33.5,&quot;top&quot;:150.1,&quot;width&quot;:776.3}"/>
</p:tagLst>
</file>

<file path=ppt/tags/tag26.xml><?xml version="1.0" encoding="utf-8"?>
<p:tagLst xmlns:p="http://schemas.openxmlformats.org/presentationml/2006/main">
  <p:tag name="KSO_WM_DIAGRAM_VIRTUALLY_FRAME" val="{&quot;height&quot;:447,&quot;left&quot;:630,&quot;top&quot;:-184.5,&quot;width&quot;:961.6}"/>
</p:tagLst>
</file>

<file path=ppt/tags/tag260.xml><?xml version="1.0" encoding="utf-8"?>
<p:tagLst xmlns:p="http://schemas.openxmlformats.org/presentationml/2006/main">
  <p:tag name="KSO_WM_DIAGRAM_VIRTUALLY_FRAME" val="{&quot;height&quot;:364.4,&quot;left&quot;:33.5,&quot;top&quot;:150.1,&quot;width&quot;:776.3}"/>
</p:tagLst>
</file>

<file path=ppt/tags/tag261.xml><?xml version="1.0" encoding="utf-8"?>
<p:tagLst xmlns:p="http://schemas.openxmlformats.org/presentationml/2006/main">
  <p:tag name="KSO_WM_DIAGRAM_VIRTUALLY_FRAME" val="{&quot;height&quot;:364.4,&quot;left&quot;:33.5,&quot;top&quot;:150.1,&quot;width&quot;:776.3}"/>
</p:tagLst>
</file>

<file path=ppt/tags/tag262.xml><?xml version="1.0" encoding="utf-8"?>
<p:tagLst xmlns:p="http://schemas.openxmlformats.org/presentationml/2006/main">
  <p:tag name="KSO_WM_DIAGRAM_VIRTUALLY_FRAME" val="{&quot;height&quot;:364.4,&quot;left&quot;:33.5,&quot;top&quot;:150.1,&quot;width&quot;:776.3}"/>
</p:tagLst>
</file>

<file path=ppt/tags/tag263.xml><?xml version="1.0" encoding="utf-8"?>
<p:tagLst xmlns:p="http://schemas.openxmlformats.org/presentationml/2006/main">
  <p:tag name="KSO_WM_DIAGRAM_VIRTUALLY_FRAME" val="{&quot;height&quot;:364.4,&quot;left&quot;:33.5,&quot;top&quot;:150.1,&quot;width&quot;:776.3}"/>
</p:tagLst>
</file>

<file path=ppt/tags/tag264.xml><?xml version="1.0" encoding="utf-8"?>
<p:tagLst xmlns:p="http://schemas.openxmlformats.org/presentationml/2006/main">
  <p:tag name="KSO_WM_DIAGRAM_VIRTUALLY_FRAME" val="{&quot;height&quot;:364.4,&quot;left&quot;:33.5,&quot;top&quot;:150.1,&quot;width&quot;:776.3}"/>
</p:tagLst>
</file>

<file path=ppt/tags/tag265.xml><?xml version="1.0" encoding="utf-8"?>
<p:tagLst xmlns:p="http://schemas.openxmlformats.org/presentationml/2006/main">
  <p:tag name="KSO_WM_DIAGRAM_VIRTUALLY_FRAME" val="{&quot;height&quot;:364.4,&quot;left&quot;:33.5,&quot;top&quot;:150.1,&quot;width&quot;:776.3}"/>
</p:tagLst>
</file>

<file path=ppt/tags/tag266.xml><?xml version="1.0" encoding="utf-8"?>
<p:tagLst xmlns:p="http://schemas.openxmlformats.org/presentationml/2006/main">
  <p:tag name="KSO_WM_DIAGRAM_VIRTUALLY_FRAME" val="{&quot;height&quot;:364.4,&quot;left&quot;:33.5,&quot;top&quot;:150.1,&quot;width&quot;:776.3}"/>
</p:tagLst>
</file>

<file path=ppt/tags/tag267.xml><?xml version="1.0" encoding="utf-8"?>
<p:tagLst xmlns:p="http://schemas.openxmlformats.org/presentationml/2006/main">
  <p:tag name="KSO_WM_DIAGRAM_VIRTUALLY_FRAME" val="{&quot;height&quot;:364.4,&quot;left&quot;:33.5,&quot;top&quot;:150.1,&quot;width&quot;:776.3}"/>
</p:tagLst>
</file>

<file path=ppt/tags/tag268.xml><?xml version="1.0" encoding="utf-8"?>
<p:tagLst xmlns:p="http://schemas.openxmlformats.org/presentationml/2006/main">
  <p:tag name="KSO_WM_DIAGRAM_VIRTUALLY_FRAME" val="{&quot;height&quot;:364.4,&quot;left&quot;:33.5,&quot;top&quot;:150.1,&quot;width&quot;:776.3}"/>
</p:tagLst>
</file>

<file path=ppt/tags/tag269.xml><?xml version="1.0" encoding="utf-8"?>
<p:tagLst xmlns:p="http://schemas.openxmlformats.org/presentationml/2006/main">
  <p:tag name="KSO_WM_DIAGRAM_VIRTUALLY_FRAME" val="{&quot;height&quot;:364.4,&quot;left&quot;:33.5,&quot;top&quot;:150.1,&quot;width&quot;:776.3}"/>
</p:tagLst>
</file>

<file path=ppt/tags/tag27.xml><?xml version="1.0" encoding="utf-8"?>
<p:tagLst xmlns:p="http://schemas.openxmlformats.org/presentationml/2006/main">
  <p:tag name="KSO_WM_DIAGRAM_VIRTUALLY_FRAME" val="{&quot;height&quot;:447,&quot;left&quot;:630,&quot;top&quot;:-184.5,&quot;width&quot;:961.6}"/>
</p:tagLst>
</file>

<file path=ppt/tags/tag270.xml><?xml version="1.0" encoding="utf-8"?>
<p:tagLst xmlns:p="http://schemas.openxmlformats.org/presentationml/2006/main">
  <p:tag name="KSO_WM_DIAGRAM_VIRTUALLY_FRAME" val="{&quot;height&quot;:364.4,&quot;left&quot;:33.5,&quot;top&quot;:150.1,&quot;width&quot;:506.9}"/>
</p:tagLst>
</file>

<file path=ppt/tags/tag271.xml><?xml version="1.0" encoding="utf-8"?>
<p:tagLst xmlns:p="http://schemas.openxmlformats.org/presentationml/2006/main">
  <p:tag name="KSO_WM_DIAGRAM_VIRTUALLY_FRAME" val="{&quot;height&quot;:364.4,&quot;left&quot;:33.5,&quot;top&quot;:150.1,&quot;width&quot;:776.3}"/>
</p:tagLst>
</file>

<file path=ppt/tags/tag272.xml><?xml version="1.0" encoding="utf-8"?>
<p:tagLst xmlns:p="http://schemas.openxmlformats.org/presentationml/2006/main">
  <p:tag name="KSO_WM_DIAGRAM_VIRTUALLY_FRAME" val="{&quot;height&quot;:364.4,&quot;left&quot;:33.5,&quot;top&quot;:150.1,&quot;width&quot;:776.3}"/>
</p:tagLst>
</file>

<file path=ppt/tags/tag273.xml><?xml version="1.0" encoding="utf-8"?>
<p:tagLst xmlns:p="http://schemas.openxmlformats.org/presentationml/2006/main">
  <p:tag name="KSO_WM_DIAGRAM_VIRTUALLY_FRAME" val="{&quot;height&quot;:364.4,&quot;left&quot;:33.5,&quot;top&quot;:150.1,&quot;width&quot;:776.3}"/>
</p:tagLst>
</file>

<file path=ppt/tags/tag274.xml><?xml version="1.0" encoding="utf-8"?>
<p:tagLst xmlns:p="http://schemas.openxmlformats.org/presentationml/2006/main">
  <p:tag name="KSO_WM_DIAGRAM_VIRTUALLY_FRAME" val="{&quot;height&quot;:364.4,&quot;left&quot;:33.5,&quot;top&quot;:150.1,&quot;width&quot;:776.3}"/>
</p:tagLst>
</file>

<file path=ppt/tags/tag275.xml><?xml version="1.0" encoding="utf-8"?>
<p:tagLst xmlns:p="http://schemas.openxmlformats.org/presentationml/2006/main">
  <p:tag name="KSO_WM_DIAGRAM_VIRTUALLY_FRAME" val="{&quot;height&quot;:364.4,&quot;left&quot;:33.5,&quot;top&quot;:150.1,&quot;width&quot;:776.3}"/>
</p:tagLst>
</file>

<file path=ppt/tags/tag276.xml><?xml version="1.0" encoding="utf-8"?>
<p:tagLst xmlns:p="http://schemas.openxmlformats.org/presentationml/2006/main">
  <p:tag name="KSO_WM_DIAGRAM_VIRTUALLY_FRAME" val="{&quot;height&quot;:364.4,&quot;left&quot;:33.5,&quot;top&quot;:150.1,&quot;width&quot;:776.3}"/>
</p:tagLst>
</file>

<file path=ppt/tags/tag277.xml><?xml version="1.0" encoding="utf-8"?>
<p:tagLst xmlns:p="http://schemas.openxmlformats.org/presentationml/2006/main">
  <p:tag name="KSO_WM_DIAGRAM_VIRTUALLY_FRAME" val="{&quot;height&quot;:364.4,&quot;left&quot;:33.5,&quot;top&quot;:150.1,&quot;width&quot;:776.3}"/>
</p:tagLst>
</file>

<file path=ppt/tags/tag278.xml><?xml version="1.0" encoding="utf-8"?>
<p:tagLst xmlns:p="http://schemas.openxmlformats.org/presentationml/2006/main">
  <p:tag name="KSO_WM_DIAGRAM_VIRTUALLY_FRAME" val="{&quot;height&quot;:364.4,&quot;left&quot;:33.5,&quot;top&quot;:150.1,&quot;width&quot;:776.3}"/>
</p:tagLst>
</file>

<file path=ppt/tags/tag279.xml><?xml version="1.0" encoding="utf-8"?>
<p:tagLst xmlns:p="http://schemas.openxmlformats.org/presentationml/2006/main">
  <p:tag name="KSO_WM_DIAGRAM_VIRTUALLY_FRAME" val="{&quot;height&quot;:364.4,&quot;left&quot;:33.5,&quot;top&quot;:150.1,&quot;width&quot;:776.3}"/>
</p:tagLst>
</file>

<file path=ppt/tags/tag28.xml><?xml version="1.0" encoding="utf-8"?>
<p:tagLst xmlns:p="http://schemas.openxmlformats.org/presentationml/2006/main">
  <p:tag name="KSO_WM_DIAGRAM_VIRTUALLY_FRAME" val="{&quot;height&quot;:447,&quot;left&quot;:630,&quot;top&quot;:-184.5,&quot;width&quot;:961.6}"/>
</p:tagLst>
</file>

<file path=ppt/tags/tag280.xml><?xml version="1.0" encoding="utf-8"?>
<p:tagLst xmlns:p="http://schemas.openxmlformats.org/presentationml/2006/main">
  <p:tag name="KSO_WM_DIAGRAM_VIRTUALLY_FRAME" val="{&quot;height&quot;:364.4,&quot;left&quot;:33.5,&quot;top&quot;:150.1,&quot;width&quot;:776.3}"/>
</p:tagLst>
</file>

<file path=ppt/tags/tag281.xml><?xml version="1.0" encoding="utf-8"?>
<p:tagLst xmlns:p="http://schemas.openxmlformats.org/presentationml/2006/main">
  <p:tag name="KSO_WM_DIAGRAM_VIRTUALLY_FRAME" val="{&quot;height&quot;:364.4,&quot;left&quot;:33.5,&quot;top&quot;:150.1,&quot;width&quot;:776.3}"/>
</p:tagLst>
</file>

<file path=ppt/tags/tag282.xml><?xml version="1.0" encoding="utf-8"?>
<p:tagLst xmlns:p="http://schemas.openxmlformats.org/presentationml/2006/main">
  <p:tag name="KSO_WM_DIAGRAM_VIRTUALLY_FRAME" val="{&quot;height&quot;:364.4,&quot;left&quot;:33.5,&quot;top&quot;:150.1,&quot;width&quot;:776.3}"/>
</p:tagLst>
</file>

<file path=ppt/tags/tag283.xml><?xml version="1.0" encoding="utf-8"?>
<p:tagLst xmlns:p="http://schemas.openxmlformats.org/presentationml/2006/main">
  <p:tag name="KSO_WM_DIAGRAM_VIRTUALLY_FRAME" val="{&quot;height&quot;:364.4,&quot;left&quot;:33.5,&quot;top&quot;:150.1,&quot;width&quot;:506.9}"/>
</p:tagLst>
</file>

<file path=ppt/tags/tag284.xml><?xml version="1.0" encoding="utf-8"?>
<p:tagLst xmlns:p="http://schemas.openxmlformats.org/presentationml/2006/main">
  <p:tag name="KSO_WM_DIAGRAM_VIRTUALLY_FRAME" val="{&quot;height&quot;:364.4,&quot;left&quot;:33.5,&quot;top&quot;:150.1,&quot;width&quot;:776.3}"/>
</p:tagLst>
</file>

<file path=ppt/tags/tag285.xml><?xml version="1.0" encoding="utf-8"?>
<p:tagLst xmlns:p="http://schemas.openxmlformats.org/presentationml/2006/main">
  <p:tag name="KSO_WM_DIAGRAM_VIRTUALLY_FRAME" val="{&quot;height&quot;:364.4,&quot;left&quot;:33.5,&quot;top&quot;:150.1,&quot;width&quot;:776.3}"/>
</p:tagLst>
</file>

<file path=ppt/tags/tag286.xml><?xml version="1.0" encoding="utf-8"?>
<p:tagLst xmlns:p="http://schemas.openxmlformats.org/presentationml/2006/main">
  <p:tag name="KSO_WM_DIAGRAM_VIRTUALLY_FRAME" val="{&quot;height&quot;:364.4,&quot;left&quot;:33.5,&quot;top&quot;:150.1,&quot;width&quot;:776.3}"/>
</p:tagLst>
</file>

<file path=ppt/tags/tag287.xml><?xml version="1.0" encoding="utf-8"?>
<p:tagLst xmlns:p="http://schemas.openxmlformats.org/presentationml/2006/main">
  <p:tag name="KSO_WM_DIAGRAM_VIRTUALLY_FRAME" val="{&quot;height&quot;:364.4,&quot;left&quot;:33.5,&quot;top&quot;:150.1,&quot;width&quot;:776.3}"/>
</p:tagLst>
</file>

<file path=ppt/tags/tag288.xml><?xml version="1.0" encoding="utf-8"?>
<p:tagLst xmlns:p="http://schemas.openxmlformats.org/presentationml/2006/main">
  <p:tag name="KSO_WM_DIAGRAM_VIRTUALLY_FRAME" val="{&quot;height&quot;:364.4,&quot;left&quot;:33.5,&quot;top&quot;:150.1,&quot;width&quot;:776.3}"/>
</p:tagLst>
</file>

<file path=ppt/tags/tag289.xml><?xml version="1.0" encoding="utf-8"?>
<p:tagLst xmlns:p="http://schemas.openxmlformats.org/presentationml/2006/main">
  <p:tag name="KSO_WM_DIAGRAM_VIRTUALLY_FRAME" val="{&quot;height&quot;:364.4,&quot;left&quot;:33.5,&quot;top&quot;:150.1,&quot;width&quot;:776.3}"/>
</p:tagLst>
</file>

<file path=ppt/tags/tag29.xml><?xml version="1.0" encoding="utf-8"?>
<p:tagLst xmlns:p="http://schemas.openxmlformats.org/presentationml/2006/main">
  <p:tag name="KSO_WM_DIAGRAM_VIRTUALLY_FRAME" val="{&quot;height&quot;:447,&quot;left&quot;:630,&quot;top&quot;:-184.5,&quot;width&quot;:961.6}"/>
</p:tagLst>
</file>

<file path=ppt/tags/tag290.xml><?xml version="1.0" encoding="utf-8"?>
<p:tagLst xmlns:p="http://schemas.openxmlformats.org/presentationml/2006/main">
  <p:tag name="KSO_WM_DIAGRAM_VIRTUALLY_FRAME" val="{&quot;height&quot;:364.4,&quot;left&quot;:33.5,&quot;top&quot;:150.1,&quot;width&quot;:776.3}"/>
</p:tagLst>
</file>

<file path=ppt/tags/tag291.xml><?xml version="1.0" encoding="utf-8"?>
<p:tagLst xmlns:p="http://schemas.openxmlformats.org/presentationml/2006/main">
  <p:tag name="KSO_WM_DIAGRAM_VIRTUALLY_FRAME" val="{&quot;height&quot;:364.4,&quot;left&quot;:33.5,&quot;top&quot;:150.1,&quot;width&quot;:776.3}"/>
</p:tagLst>
</file>

<file path=ppt/tags/tag292.xml><?xml version="1.0" encoding="utf-8"?>
<p:tagLst xmlns:p="http://schemas.openxmlformats.org/presentationml/2006/main">
  <p:tag name="KSO_WM_DIAGRAM_VIRTUALLY_FRAME" val="{&quot;height&quot;:364.4,&quot;left&quot;:33.5,&quot;top&quot;:150.1,&quot;width&quot;:776.3}"/>
</p:tagLst>
</file>

<file path=ppt/tags/tag293.xml><?xml version="1.0" encoding="utf-8"?>
<p:tagLst xmlns:p="http://schemas.openxmlformats.org/presentationml/2006/main">
  <p:tag name="KSO_WM_DIAGRAM_VIRTUALLY_FRAME" val="{&quot;height&quot;:364.4,&quot;left&quot;:33.5,&quot;top&quot;:150.1,&quot;width&quot;:776.3}"/>
</p:tagLst>
</file>

<file path=ppt/tags/tag294.xml><?xml version="1.0" encoding="utf-8"?>
<p:tagLst xmlns:p="http://schemas.openxmlformats.org/presentationml/2006/main">
  <p:tag name="KSO_WM_DIAGRAM_VIRTUALLY_FRAME" val="{&quot;height&quot;:364.4,&quot;left&quot;:33.5,&quot;top&quot;:150.1,&quot;width&quot;:776.3}"/>
</p:tagLst>
</file>

<file path=ppt/tags/tag295.xml><?xml version="1.0" encoding="utf-8"?>
<p:tagLst xmlns:p="http://schemas.openxmlformats.org/presentationml/2006/main">
  <p:tag name="KSO_WM_DIAGRAM_VIRTUALLY_FRAME" val="{&quot;height&quot;:364.4,&quot;left&quot;:33.5,&quot;top&quot;:150.1,&quot;width&quot;:776.3}"/>
</p:tagLst>
</file>

<file path=ppt/tags/tag296.xml><?xml version="1.0" encoding="utf-8"?>
<p:tagLst xmlns:p="http://schemas.openxmlformats.org/presentationml/2006/main">
  <p:tag name="KSO_WM_DIAGRAM_VIRTUALLY_FRAME" val="{&quot;height&quot;:364.4,&quot;left&quot;:33.5,&quot;top&quot;:150.1,&quot;width&quot;:506.9}"/>
</p:tagLst>
</file>

<file path=ppt/tags/tag297.xml><?xml version="1.0" encoding="utf-8"?>
<p:tagLst xmlns:p="http://schemas.openxmlformats.org/presentationml/2006/main">
  <p:tag name="KSO_WM_DIAGRAM_VIRTUALLY_FRAME" val="{&quot;height&quot;:364.4,&quot;left&quot;:33.5,&quot;top&quot;:150.1,&quot;width&quot;:776.3}"/>
</p:tagLst>
</file>

<file path=ppt/tags/tag298.xml><?xml version="1.0" encoding="utf-8"?>
<p:tagLst xmlns:p="http://schemas.openxmlformats.org/presentationml/2006/main">
  <p:tag name="KSO_WM_DIAGRAM_VIRTUALLY_FRAME" val="{&quot;height&quot;:364.4,&quot;left&quot;:33.5,&quot;top&quot;:150.1,&quot;width&quot;:776.3}"/>
</p:tagLst>
</file>

<file path=ppt/tags/tag299.xml><?xml version="1.0" encoding="utf-8"?>
<p:tagLst xmlns:p="http://schemas.openxmlformats.org/presentationml/2006/main">
  <p:tag name="KSO_WM_DIAGRAM_VIRTUALLY_FRAME" val="{&quot;height&quot;:364.4,&quot;left&quot;:33.5,&quot;top&quot;:150.1,&quot;width&quot;:776.3}"/>
</p:tagLst>
</file>

<file path=ppt/tags/tag3.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30.xml><?xml version="1.0" encoding="utf-8"?>
<p:tagLst xmlns:p="http://schemas.openxmlformats.org/presentationml/2006/main">
  <p:tag name="KSO_WM_DIAGRAM_VIRTUALLY_FRAME" val="{&quot;height&quot;:447,&quot;left&quot;:630,&quot;top&quot;:-184.5,&quot;width&quot;:961.6}"/>
</p:tagLst>
</file>

<file path=ppt/tags/tag300.xml><?xml version="1.0" encoding="utf-8"?>
<p:tagLst xmlns:p="http://schemas.openxmlformats.org/presentationml/2006/main">
  <p:tag name="KSO_WM_DIAGRAM_VIRTUALLY_FRAME" val="{&quot;height&quot;:364.4,&quot;left&quot;:33.5,&quot;top&quot;:150.1,&quot;width&quot;:776.3}"/>
</p:tagLst>
</file>

<file path=ppt/tags/tag301.xml><?xml version="1.0" encoding="utf-8"?>
<p:tagLst xmlns:p="http://schemas.openxmlformats.org/presentationml/2006/main">
  <p:tag name="KSO_WM_DIAGRAM_VIRTUALLY_FRAME" val="{&quot;height&quot;:364.4,&quot;left&quot;:33.5,&quot;top&quot;:150.1,&quot;width&quot;:776.3}"/>
</p:tagLst>
</file>

<file path=ppt/tags/tag302.xml><?xml version="1.0" encoding="utf-8"?>
<p:tagLst xmlns:p="http://schemas.openxmlformats.org/presentationml/2006/main">
  <p:tag name="KSO_WM_DIAGRAM_VIRTUALLY_FRAME" val="{&quot;height&quot;:364.4,&quot;left&quot;:33.5,&quot;top&quot;:150.1,&quot;width&quot;:776.3}"/>
</p:tagLst>
</file>

<file path=ppt/tags/tag303.xml><?xml version="1.0" encoding="utf-8"?>
<p:tagLst xmlns:p="http://schemas.openxmlformats.org/presentationml/2006/main">
  <p:tag name="KSO_WM_DIAGRAM_VIRTUALLY_FRAME" val="{&quot;height&quot;:364.4,&quot;left&quot;:33.5,&quot;top&quot;:150.1,&quot;width&quot;:776.3}"/>
</p:tagLst>
</file>

<file path=ppt/tags/tag304.xml><?xml version="1.0" encoding="utf-8"?>
<p:tagLst xmlns:p="http://schemas.openxmlformats.org/presentationml/2006/main">
  <p:tag name="KSO_WM_DIAGRAM_VIRTUALLY_FRAME" val="{&quot;height&quot;:364.4,&quot;left&quot;:33.5,&quot;top&quot;:150.1,&quot;width&quot;:776.3}"/>
</p:tagLst>
</file>

<file path=ppt/tags/tag305.xml><?xml version="1.0" encoding="utf-8"?>
<p:tagLst xmlns:p="http://schemas.openxmlformats.org/presentationml/2006/main">
  <p:tag name="KSO_WM_DIAGRAM_VIRTUALLY_FRAME" val="{&quot;height&quot;:364.4,&quot;left&quot;:33.5,&quot;top&quot;:150.1,&quot;width&quot;:776.3}"/>
</p:tagLst>
</file>

<file path=ppt/tags/tag306.xml><?xml version="1.0" encoding="utf-8"?>
<p:tagLst xmlns:p="http://schemas.openxmlformats.org/presentationml/2006/main">
  <p:tag name="KSO_WM_DIAGRAM_VIRTUALLY_FRAME" val="{&quot;height&quot;:364.4,&quot;left&quot;:33.5,&quot;top&quot;:150.1,&quot;width&quot;:776.3}"/>
</p:tagLst>
</file>

<file path=ppt/tags/tag307.xml><?xml version="1.0" encoding="utf-8"?>
<p:tagLst xmlns:p="http://schemas.openxmlformats.org/presentationml/2006/main">
  <p:tag name="KSO_WM_DIAGRAM_VIRTUALLY_FRAME" val="{&quot;height&quot;:364.4,&quot;left&quot;:33.5,&quot;top&quot;:150.1,&quot;width&quot;:776.3}"/>
</p:tagLst>
</file>

<file path=ppt/tags/tag308.xml><?xml version="1.0" encoding="utf-8"?>
<p:tagLst xmlns:p="http://schemas.openxmlformats.org/presentationml/2006/main">
  <p:tag name="KSO_WM_DIAGRAM_VIRTUALLY_FRAME" val="{&quot;height&quot;:364.4,&quot;left&quot;:33.5,&quot;top&quot;:150.1,&quot;width&quot;:776.3}"/>
</p:tagLst>
</file>

<file path=ppt/tags/tag309.xml><?xml version="1.0" encoding="utf-8"?>
<p:tagLst xmlns:p="http://schemas.openxmlformats.org/presentationml/2006/main">
  <p:tag name="KSO_WM_DIAGRAM_VIRTUALLY_FRAME" val="{&quot;height&quot;:364.4,&quot;left&quot;:33.5,&quot;top&quot;:150.1,&quot;width&quot;:776.3}"/>
</p:tagLst>
</file>

<file path=ppt/tags/tag31.xml><?xml version="1.0" encoding="utf-8"?>
<p:tagLst xmlns:p="http://schemas.openxmlformats.org/presentationml/2006/main">
  <p:tag name="KSO_WM_DIAGRAM_VIRTUALLY_FRAME" val="{&quot;height&quot;:364.4,&quot;left&quot;:20.55,&quot;top&quot;:150.1,&quot;width&quot;:519.85}"/>
</p:tagLst>
</file>

<file path=ppt/tags/tag310.xml><?xml version="1.0" encoding="utf-8"?>
<p:tagLst xmlns:p="http://schemas.openxmlformats.org/presentationml/2006/main">
  <p:tag name="KSO_WM_DIAGRAM_VIRTUALLY_FRAME" val="{&quot;height&quot;:364.4,&quot;left&quot;:33.5,&quot;top&quot;:150.1,&quot;width&quot;:506.9}"/>
</p:tagLst>
</file>

<file path=ppt/tags/tag311.xml><?xml version="1.0" encoding="utf-8"?>
<p:tagLst xmlns:p="http://schemas.openxmlformats.org/presentationml/2006/main">
  <p:tag name="KSO_WM_DIAGRAM_VIRTUALLY_FRAME" val="{&quot;height&quot;:364.4,&quot;left&quot;:33.5,&quot;top&quot;:150.1,&quot;width&quot;:776.3}"/>
</p:tagLst>
</file>

<file path=ppt/tags/tag312.xml><?xml version="1.0" encoding="utf-8"?>
<p:tagLst xmlns:p="http://schemas.openxmlformats.org/presentationml/2006/main">
  <p:tag name="KSO_WM_DIAGRAM_VIRTUALLY_FRAME" val="{&quot;height&quot;:364.4,&quot;left&quot;:33.5,&quot;top&quot;:150.1,&quot;width&quot;:776.3}"/>
</p:tagLst>
</file>

<file path=ppt/tags/tag313.xml><?xml version="1.0" encoding="utf-8"?>
<p:tagLst xmlns:p="http://schemas.openxmlformats.org/presentationml/2006/main">
  <p:tag name="KSO_WM_DIAGRAM_VIRTUALLY_FRAME" val="{&quot;height&quot;:364.4,&quot;left&quot;:33.5,&quot;top&quot;:150.1,&quot;width&quot;:776.3}"/>
</p:tagLst>
</file>

<file path=ppt/tags/tag314.xml><?xml version="1.0" encoding="utf-8"?>
<p:tagLst xmlns:p="http://schemas.openxmlformats.org/presentationml/2006/main">
  <p:tag name="KSO_WM_DIAGRAM_VIRTUALLY_FRAME" val="{&quot;height&quot;:364.4,&quot;left&quot;:33.5,&quot;top&quot;:150.1,&quot;width&quot;:776.3}"/>
</p:tagLst>
</file>

<file path=ppt/tags/tag315.xml><?xml version="1.0" encoding="utf-8"?>
<p:tagLst xmlns:p="http://schemas.openxmlformats.org/presentationml/2006/main">
  <p:tag name="KSO_WM_DIAGRAM_VIRTUALLY_FRAME" val="{&quot;height&quot;:364.4,&quot;left&quot;:33.5,&quot;top&quot;:150.1,&quot;width&quot;:776.3}"/>
</p:tagLst>
</file>

<file path=ppt/tags/tag316.xml><?xml version="1.0" encoding="utf-8"?>
<p:tagLst xmlns:p="http://schemas.openxmlformats.org/presentationml/2006/main">
  <p:tag name="KSO_WM_DIAGRAM_VIRTUALLY_FRAME" val="{&quot;height&quot;:364.4,&quot;left&quot;:33.5,&quot;top&quot;:150.1,&quot;width&quot;:776.3}"/>
</p:tagLst>
</file>

<file path=ppt/tags/tag317.xml><?xml version="1.0" encoding="utf-8"?>
<p:tagLst xmlns:p="http://schemas.openxmlformats.org/presentationml/2006/main">
  <p:tag name="KSO_WM_DIAGRAM_VIRTUALLY_FRAME" val="{&quot;height&quot;:364.4,&quot;left&quot;:33.5,&quot;top&quot;:150.1,&quot;width&quot;:776.3}"/>
</p:tagLst>
</file>

<file path=ppt/tags/tag318.xml><?xml version="1.0" encoding="utf-8"?>
<p:tagLst xmlns:p="http://schemas.openxmlformats.org/presentationml/2006/main">
  <p:tag name="KSO_WM_DIAGRAM_VIRTUALLY_FRAME" val="{&quot;height&quot;:364.4,&quot;left&quot;:33.5,&quot;top&quot;:150.1,&quot;width&quot;:776.3}"/>
</p:tagLst>
</file>

<file path=ppt/tags/tag319.xml><?xml version="1.0" encoding="utf-8"?>
<p:tagLst xmlns:p="http://schemas.openxmlformats.org/presentationml/2006/main">
  <p:tag name="KSO_WM_DIAGRAM_VIRTUALLY_FRAME" val="{&quot;height&quot;:364.4,&quot;left&quot;:33.5,&quot;top&quot;:150.1,&quot;width&quot;:776.3}"/>
</p:tagLst>
</file>

<file path=ppt/tags/tag32.xml><?xml version="1.0" encoding="utf-8"?>
<p:tagLst xmlns:p="http://schemas.openxmlformats.org/presentationml/2006/main">
  <p:tag name="KSO_WM_DIAGRAM_VIRTUALLY_FRAME" val="{&quot;height&quot;:447,&quot;left&quot;:630,&quot;top&quot;:-184.5,&quot;width&quot;:961.6}"/>
</p:tagLst>
</file>

<file path=ppt/tags/tag320.xml><?xml version="1.0" encoding="utf-8"?>
<p:tagLst xmlns:p="http://schemas.openxmlformats.org/presentationml/2006/main">
  <p:tag name="KSO_WM_DIAGRAM_VIRTUALLY_FRAME" val="{&quot;height&quot;:364.4,&quot;left&quot;:33.5,&quot;top&quot;:150.1,&quot;width&quot;:776.3}"/>
</p:tagLst>
</file>

<file path=ppt/tags/tag321.xml><?xml version="1.0" encoding="utf-8"?>
<p:tagLst xmlns:p="http://schemas.openxmlformats.org/presentationml/2006/main">
  <p:tag name="KSO_WM_DIAGRAM_VIRTUALLY_FRAME" val="{&quot;height&quot;:364.4,&quot;left&quot;:33.5,&quot;top&quot;:150.1,&quot;width&quot;:776.3}"/>
</p:tagLst>
</file>

<file path=ppt/tags/tag322.xml><?xml version="1.0" encoding="utf-8"?>
<p:tagLst xmlns:p="http://schemas.openxmlformats.org/presentationml/2006/main">
  <p:tag name="KSO_WM_DIAGRAM_VIRTUALLY_FRAME" val="{&quot;height&quot;:364.4,&quot;left&quot;:33.5,&quot;top&quot;:150.1,&quot;width&quot;:776.3}"/>
</p:tagLst>
</file>

<file path=ppt/tags/tag323.xml><?xml version="1.0" encoding="utf-8"?>
<p:tagLst xmlns:p="http://schemas.openxmlformats.org/presentationml/2006/main">
  <p:tag name="KSO_WM_DIAGRAM_VIRTUALLY_FRAME" val="{&quot;height&quot;:364.4,&quot;left&quot;:33.5,&quot;top&quot;:150.1,&quot;width&quot;:776.3}"/>
</p:tagLst>
</file>

<file path=ppt/tags/tag324.xml><?xml version="1.0" encoding="utf-8"?>
<p:tagLst xmlns:p="http://schemas.openxmlformats.org/presentationml/2006/main">
  <p:tag name="KSO_WM_DIAGRAM_VIRTUALLY_FRAME" val="{&quot;height&quot;:364.4,&quot;left&quot;:33.5,&quot;top&quot;:150.1,&quot;width&quot;:776.3}"/>
</p:tagLst>
</file>

<file path=ppt/tags/tag325.xml><?xml version="1.0" encoding="utf-8"?>
<p:tagLst xmlns:p="http://schemas.openxmlformats.org/presentationml/2006/main">
  <p:tag name="KSO_WM_DIAGRAM_VIRTUALLY_FRAME" val="{&quot;height&quot;:364.4,&quot;left&quot;:33.5,&quot;top&quot;:150.1,&quot;width&quot;:776.3}"/>
</p:tagLst>
</file>

<file path=ppt/tags/tag326.xml><?xml version="1.0" encoding="utf-8"?>
<p:tagLst xmlns:p="http://schemas.openxmlformats.org/presentationml/2006/main">
  <p:tag name="KSO_WM_DIAGRAM_VIRTUALLY_FRAME" val="{&quot;height&quot;:364.4,&quot;left&quot;:33.5,&quot;top&quot;:150.1,&quot;width&quot;:776.3}"/>
</p:tagLst>
</file>

<file path=ppt/tags/tag327.xml><?xml version="1.0" encoding="utf-8"?>
<p:tagLst xmlns:p="http://schemas.openxmlformats.org/presentationml/2006/main">
  <p:tag name="KSO_WM_DIAGRAM_VIRTUALLY_FRAME" val="{&quot;height&quot;:364.4,&quot;left&quot;:33.5,&quot;top&quot;:150.1,&quot;width&quot;:776.3}"/>
</p:tagLst>
</file>

<file path=ppt/tags/tag328.xml><?xml version="1.0" encoding="utf-8"?>
<p:tagLst xmlns:p="http://schemas.openxmlformats.org/presentationml/2006/main">
  <p:tag name="KSO_WM_DIAGRAM_VIRTUALLY_FRAME" val="{&quot;height&quot;:364.4,&quot;left&quot;:33.5,&quot;top&quot;:150.1,&quot;width&quot;:776.3}"/>
</p:tagLst>
</file>

<file path=ppt/tags/tag329.xml><?xml version="1.0" encoding="utf-8"?>
<p:tagLst xmlns:p="http://schemas.openxmlformats.org/presentationml/2006/main">
  <p:tag name="KSO_WM_DIAGRAM_VIRTUALLY_FRAME" val="{&quot;height&quot;:364.4,&quot;left&quot;:33.5,&quot;top&quot;:150.1,&quot;width&quot;:506.9}"/>
</p:tagLst>
</file>

<file path=ppt/tags/tag33.xml><?xml version="1.0" encoding="utf-8"?>
<p:tagLst xmlns:p="http://schemas.openxmlformats.org/presentationml/2006/main">
  <p:tag name="KSO_WM_DIAGRAM_VIRTUALLY_FRAME" val="{&quot;height&quot;:447,&quot;left&quot;:630,&quot;top&quot;:-184.5,&quot;width&quot;:961.6}"/>
</p:tagLst>
</file>

<file path=ppt/tags/tag330.xml><?xml version="1.0" encoding="utf-8"?>
<p:tagLst xmlns:p="http://schemas.openxmlformats.org/presentationml/2006/main">
  <p:tag name="KSO_WM_DIAGRAM_VIRTUALLY_FRAME" val="{&quot;height&quot;:364.4,&quot;left&quot;:33.5,&quot;top&quot;:150.1,&quot;width&quot;:776.3}"/>
</p:tagLst>
</file>

<file path=ppt/tags/tag331.xml><?xml version="1.0" encoding="utf-8"?>
<p:tagLst xmlns:p="http://schemas.openxmlformats.org/presentationml/2006/main">
  <p:tag name="KSO_WM_DIAGRAM_VIRTUALLY_FRAME" val="{&quot;height&quot;:364.4,&quot;left&quot;:33.5,&quot;top&quot;:150.1,&quot;width&quot;:776.3}"/>
</p:tagLst>
</file>

<file path=ppt/tags/tag332.xml><?xml version="1.0" encoding="utf-8"?>
<p:tagLst xmlns:p="http://schemas.openxmlformats.org/presentationml/2006/main">
  <p:tag name="KSO_WM_DIAGRAM_VIRTUALLY_FRAME" val="{&quot;height&quot;:364.4,&quot;left&quot;:33.5,&quot;top&quot;:150.1,&quot;width&quot;:776.3}"/>
</p:tagLst>
</file>

<file path=ppt/tags/tag333.xml><?xml version="1.0" encoding="utf-8"?>
<p:tagLst xmlns:p="http://schemas.openxmlformats.org/presentationml/2006/main">
  <p:tag name="KSO_WM_DIAGRAM_VIRTUALLY_FRAME" val="{&quot;height&quot;:364.4,&quot;left&quot;:33.5,&quot;top&quot;:150.1,&quot;width&quot;:776.3}"/>
</p:tagLst>
</file>

<file path=ppt/tags/tag334.xml><?xml version="1.0" encoding="utf-8"?>
<p:tagLst xmlns:p="http://schemas.openxmlformats.org/presentationml/2006/main">
  <p:tag name="KSO_WM_DIAGRAM_VIRTUALLY_FRAME" val="{&quot;height&quot;:364.4,&quot;left&quot;:33.5,&quot;top&quot;:150.1,&quot;width&quot;:776.3}"/>
</p:tagLst>
</file>

<file path=ppt/tags/tag335.xml><?xml version="1.0" encoding="utf-8"?>
<p:tagLst xmlns:p="http://schemas.openxmlformats.org/presentationml/2006/main">
  <p:tag name="KSO_WM_DIAGRAM_VIRTUALLY_FRAME" val="{&quot;height&quot;:364.4,&quot;left&quot;:33.5,&quot;top&quot;:150.1,&quot;width&quot;:776.3}"/>
</p:tagLst>
</file>

<file path=ppt/tags/tag336.xml><?xml version="1.0" encoding="utf-8"?>
<p:tagLst xmlns:p="http://schemas.openxmlformats.org/presentationml/2006/main">
  <p:tag name="KSO_WM_DIAGRAM_VIRTUALLY_FRAME" val="{&quot;height&quot;:364.4,&quot;left&quot;:33.5,&quot;top&quot;:150.1,&quot;width&quot;:776.3}"/>
</p:tagLst>
</file>

<file path=ppt/tags/tag337.xml><?xml version="1.0" encoding="utf-8"?>
<p:tagLst xmlns:p="http://schemas.openxmlformats.org/presentationml/2006/main">
  <p:tag name="KSO_WM_DIAGRAM_VIRTUALLY_FRAME" val="{&quot;height&quot;:364.4,&quot;left&quot;:33.5,&quot;top&quot;:150.1,&quot;width&quot;:776.3}"/>
</p:tagLst>
</file>

<file path=ppt/tags/tag338.xml><?xml version="1.0" encoding="utf-8"?>
<p:tagLst xmlns:p="http://schemas.openxmlformats.org/presentationml/2006/main">
  <p:tag name="KSO_WM_DIAGRAM_VIRTUALLY_FRAME" val="{&quot;height&quot;:364.4,&quot;left&quot;:33.5,&quot;top&quot;:150.1,&quot;width&quot;:776.3}"/>
</p:tagLst>
</file>

<file path=ppt/tags/tag339.xml><?xml version="1.0" encoding="utf-8"?>
<p:tagLst xmlns:p="http://schemas.openxmlformats.org/presentationml/2006/main">
  <p:tag name="KSO_WM_DIAGRAM_VIRTUALLY_FRAME" val="{&quot;height&quot;:364.4,&quot;left&quot;:33.5,&quot;top&quot;:150.1,&quot;width&quot;:776.3}"/>
</p:tagLst>
</file>

<file path=ppt/tags/tag34.xml><?xml version="1.0" encoding="utf-8"?>
<p:tagLst xmlns:p="http://schemas.openxmlformats.org/presentationml/2006/main">
  <p:tag name="KSO_WM_DIAGRAM_VIRTUALLY_FRAME" val="{&quot;height&quot;:447,&quot;left&quot;:630,&quot;top&quot;:-184.5,&quot;width&quot;:961.6}"/>
</p:tagLst>
</file>

<file path=ppt/tags/tag340.xml><?xml version="1.0" encoding="utf-8"?>
<p:tagLst xmlns:p="http://schemas.openxmlformats.org/presentationml/2006/main">
  <p:tag name="KSO_WM_DIAGRAM_VIRTUALLY_FRAME" val="{&quot;height&quot;:364.4,&quot;left&quot;:33.5,&quot;top&quot;:150.1,&quot;width&quot;:776.3}"/>
</p:tagLst>
</file>

<file path=ppt/tags/tag341.xml><?xml version="1.0" encoding="utf-8"?>
<p:tagLst xmlns:p="http://schemas.openxmlformats.org/presentationml/2006/main">
  <p:tag name="KSO_WM_DIAGRAM_VIRTUALLY_FRAME" val="{&quot;height&quot;:364.4,&quot;left&quot;:33.5,&quot;top&quot;:150.1,&quot;width&quot;:776.3}"/>
</p:tagLst>
</file>

<file path=ppt/tags/tag342.xml><?xml version="1.0" encoding="utf-8"?>
<p:tagLst xmlns:p="http://schemas.openxmlformats.org/presentationml/2006/main">
  <p:tag name="KSO_WM_DIAGRAM_VIRTUALLY_FRAME" val="{&quot;height&quot;:364.4,&quot;left&quot;:33.5,&quot;top&quot;:150.1,&quot;width&quot;:776.3}"/>
</p:tagLst>
</file>

<file path=ppt/tags/tag343.xml><?xml version="1.0" encoding="utf-8"?>
<p:tagLst xmlns:p="http://schemas.openxmlformats.org/presentationml/2006/main">
  <p:tag name="KSO_WM_DIAGRAM_VIRTUALLY_FRAME" val="{&quot;height&quot;:364.4,&quot;left&quot;:33.5,&quot;top&quot;:150.1,&quot;width&quot;:776.3}"/>
</p:tagLst>
</file>

<file path=ppt/tags/tag344.xml><?xml version="1.0" encoding="utf-8"?>
<p:tagLst xmlns:p="http://schemas.openxmlformats.org/presentationml/2006/main">
  <p:tag name="KSO_WM_DIAGRAM_VIRTUALLY_FRAME" val="{&quot;height&quot;:364.4,&quot;left&quot;:33.5,&quot;top&quot;:150.1,&quot;width&quot;:776.3}"/>
</p:tagLst>
</file>

<file path=ppt/tags/tag345.xml><?xml version="1.0" encoding="utf-8"?>
<p:tagLst xmlns:p="http://schemas.openxmlformats.org/presentationml/2006/main">
  <p:tag name="KSO_WM_DIAGRAM_VIRTUALLY_FRAME" val="{&quot;height&quot;:364.4,&quot;left&quot;:33.5,&quot;top&quot;:150.1,&quot;width&quot;:776.3}"/>
</p:tagLst>
</file>

<file path=ppt/tags/tag346.xml><?xml version="1.0" encoding="utf-8"?>
<p:tagLst xmlns:p="http://schemas.openxmlformats.org/presentationml/2006/main">
  <p:tag name="KSO_WM_DIAGRAM_VIRTUALLY_FRAME" val="{&quot;height&quot;:364.4,&quot;left&quot;:33.5,&quot;top&quot;:150.1,&quot;width&quot;:776.3}"/>
</p:tagLst>
</file>

<file path=ppt/tags/tag347.xml><?xml version="1.0" encoding="utf-8"?>
<p:tagLst xmlns:p="http://schemas.openxmlformats.org/presentationml/2006/main">
  <p:tag name="KSO_WM_DIAGRAM_VIRTUALLY_FRAME" val="{&quot;height&quot;:364.4,&quot;left&quot;:33.5,&quot;top&quot;:150.1,&quot;width&quot;:776.3}"/>
</p:tagLst>
</file>

<file path=ppt/tags/tag348.xml><?xml version="1.0" encoding="utf-8"?>
<p:tagLst xmlns:p="http://schemas.openxmlformats.org/presentationml/2006/main">
  <p:tag name="KSO_WM_DIAGRAM_VIRTUALLY_FRAME" val="{&quot;height&quot;:364.4,&quot;left&quot;:33.5,&quot;top&quot;:150.1,&quot;width&quot;:776.3}"/>
</p:tagLst>
</file>

<file path=ppt/tags/tag349.xml><?xml version="1.0" encoding="utf-8"?>
<p:tagLst xmlns:p="http://schemas.openxmlformats.org/presentationml/2006/main">
  <p:tag name="KSO_WM_DIAGRAM_VIRTUALLY_FRAME" val="{&quot;height&quot;:364.4,&quot;left&quot;:33.5,&quot;top&quot;:150.1,&quot;width&quot;:776.3}"/>
</p:tagLst>
</file>

<file path=ppt/tags/tag35.xml><?xml version="1.0" encoding="utf-8"?>
<p:tagLst xmlns:p="http://schemas.openxmlformats.org/presentationml/2006/main">
  <p:tag name="KSO_WM_DIAGRAM_VIRTUALLY_FRAME" val="{&quot;height&quot;:447,&quot;left&quot;:630,&quot;top&quot;:-184.5,&quot;width&quot;:961.6}"/>
</p:tagLst>
</file>

<file path=ppt/tags/tag350.xml><?xml version="1.0" encoding="utf-8"?>
<p:tagLst xmlns:p="http://schemas.openxmlformats.org/presentationml/2006/main">
  <p:tag name="KSO_WM_DIAGRAM_VIRTUALLY_FRAME" val="{&quot;height&quot;:364.4,&quot;left&quot;:33.5,&quot;top&quot;:150.1,&quot;width&quot;:506.9}"/>
</p:tagLst>
</file>

<file path=ppt/tags/tag351.xml><?xml version="1.0" encoding="utf-8"?>
<p:tagLst xmlns:p="http://schemas.openxmlformats.org/presentationml/2006/main">
  <p:tag name="KSO_WM_DIAGRAM_VIRTUALLY_FRAME" val="{&quot;height&quot;:364.4,&quot;left&quot;:33.5,&quot;top&quot;:150.1,&quot;width&quot;:776.3}"/>
</p:tagLst>
</file>

<file path=ppt/tags/tag352.xml><?xml version="1.0" encoding="utf-8"?>
<p:tagLst xmlns:p="http://schemas.openxmlformats.org/presentationml/2006/main">
  <p:tag name="KSO_WM_DIAGRAM_VIRTUALLY_FRAME" val="{&quot;height&quot;:364.4,&quot;left&quot;:33.5,&quot;top&quot;:150.1,&quot;width&quot;:776.3}"/>
</p:tagLst>
</file>

<file path=ppt/tags/tag353.xml><?xml version="1.0" encoding="utf-8"?>
<p:tagLst xmlns:p="http://schemas.openxmlformats.org/presentationml/2006/main">
  <p:tag name="KSO_WM_DIAGRAM_VIRTUALLY_FRAME" val="{&quot;height&quot;:364.4,&quot;left&quot;:33.5,&quot;top&quot;:150.1,&quot;width&quot;:776.3}"/>
</p:tagLst>
</file>

<file path=ppt/tags/tag354.xml><?xml version="1.0" encoding="utf-8"?>
<p:tagLst xmlns:p="http://schemas.openxmlformats.org/presentationml/2006/main">
  <p:tag name="KSO_WM_DIAGRAM_VIRTUALLY_FRAME" val="{&quot;height&quot;:364.4,&quot;left&quot;:33.5,&quot;top&quot;:150.1,&quot;width&quot;:776.3}"/>
</p:tagLst>
</file>

<file path=ppt/tags/tag355.xml><?xml version="1.0" encoding="utf-8"?>
<p:tagLst xmlns:p="http://schemas.openxmlformats.org/presentationml/2006/main">
  <p:tag name="KSO_WM_DIAGRAM_VIRTUALLY_FRAME" val="{&quot;height&quot;:364.4,&quot;left&quot;:33.5,&quot;top&quot;:150.1,&quot;width&quot;:776.3}"/>
</p:tagLst>
</file>

<file path=ppt/tags/tag356.xml><?xml version="1.0" encoding="utf-8"?>
<p:tagLst xmlns:p="http://schemas.openxmlformats.org/presentationml/2006/main">
  <p:tag name="KSO_WM_DIAGRAM_VIRTUALLY_FRAME" val="{&quot;height&quot;:364.4,&quot;left&quot;:33.5,&quot;top&quot;:150.1,&quot;width&quot;:776.3}"/>
</p:tagLst>
</file>

<file path=ppt/tags/tag357.xml><?xml version="1.0" encoding="utf-8"?>
<p:tagLst xmlns:p="http://schemas.openxmlformats.org/presentationml/2006/main">
  <p:tag name="KSO_WM_DIAGRAM_VIRTUALLY_FRAME" val="{&quot;height&quot;:364.4,&quot;left&quot;:33.5,&quot;top&quot;:150.1,&quot;width&quot;:776.3}"/>
</p:tagLst>
</file>

<file path=ppt/tags/tag358.xml><?xml version="1.0" encoding="utf-8"?>
<p:tagLst xmlns:p="http://schemas.openxmlformats.org/presentationml/2006/main">
  <p:tag name="KSO_WM_DIAGRAM_VIRTUALLY_FRAME" val="{&quot;height&quot;:364.4,&quot;left&quot;:33.5,&quot;top&quot;:150.1,&quot;width&quot;:776.3}"/>
</p:tagLst>
</file>

<file path=ppt/tags/tag359.xml><?xml version="1.0" encoding="utf-8"?>
<p:tagLst xmlns:p="http://schemas.openxmlformats.org/presentationml/2006/main">
  <p:tag name="KSO_WM_DIAGRAM_VIRTUALLY_FRAME" val="{&quot;height&quot;:364.4,&quot;left&quot;:33.5,&quot;top&quot;:150.1,&quot;width&quot;:776.3}"/>
</p:tagLst>
</file>

<file path=ppt/tags/tag36.xml><?xml version="1.0" encoding="utf-8"?>
<p:tagLst xmlns:p="http://schemas.openxmlformats.org/presentationml/2006/main">
  <p:tag name="KSO_WM_DIAGRAM_VIRTUALLY_FRAME" val="{&quot;height&quot;:447,&quot;left&quot;:630,&quot;top&quot;:-184.5,&quot;width&quot;:961.6}"/>
</p:tagLst>
</file>

<file path=ppt/tags/tag360.xml><?xml version="1.0" encoding="utf-8"?>
<p:tagLst xmlns:p="http://schemas.openxmlformats.org/presentationml/2006/main">
  <p:tag name="KSO_WM_DIAGRAM_VIRTUALLY_FRAME" val="{&quot;height&quot;:364.4,&quot;left&quot;:33.5,&quot;top&quot;:150.1,&quot;width&quot;:776.3}"/>
</p:tagLst>
</file>

<file path=ppt/tags/tag361.xml><?xml version="1.0" encoding="utf-8"?>
<p:tagLst xmlns:p="http://schemas.openxmlformats.org/presentationml/2006/main">
  <p:tag name="KSO_WM_DIAGRAM_VIRTUALLY_FRAME" val="{&quot;height&quot;:364.4,&quot;left&quot;:33.5,&quot;top&quot;:150.1,&quot;width&quot;:776.3}"/>
</p:tagLst>
</file>

<file path=ppt/tags/tag362.xml><?xml version="1.0" encoding="utf-8"?>
<p:tagLst xmlns:p="http://schemas.openxmlformats.org/presentationml/2006/main">
  <p:tag name="KSO_WM_DIAGRAM_VIRTUALLY_FRAME" val="{&quot;height&quot;:364.4,&quot;left&quot;:33.5,&quot;top&quot;:150.1,&quot;width&quot;:776.3}"/>
</p:tagLst>
</file>

<file path=ppt/tags/tag363.xml><?xml version="1.0" encoding="utf-8"?>
<p:tagLst xmlns:p="http://schemas.openxmlformats.org/presentationml/2006/main">
  <p:tag name="KSO_WM_DIAGRAM_VIRTUALLY_FRAME" val="{&quot;height&quot;:364.4,&quot;left&quot;:33.5,&quot;top&quot;:150.1,&quot;width&quot;:776.3}"/>
</p:tagLst>
</file>

<file path=ppt/tags/tag364.xml><?xml version="1.0" encoding="utf-8"?>
<p:tagLst xmlns:p="http://schemas.openxmlformats.org/presentationml/2006/main">
  <p:tag name="KSO_WM_DIAGRAM_VIRTUALLY_FRAME" val="{&quot;height&quot;:364.4,&quot;left&quot;:33.5,&quot;top&quot;:150.1,&quot;width&quot;:776.3}"/>
</p:tagLst>
</file>

<file path=ppt/tags/tag365.xml><?xml version="1.0" encoding="utf-8"?>
<p:tagLst xmlns:p="http://schemas.openxmlformats.org/presentationml/2006/main">
  <p:tag name="KSO_WM_DIAGRAM_VIRTUALLY_FRAME" val="{&quot;height&quot;:364.4,&quot;left&quot;:33.5,&quot;top&quot;:150.1,&quot;width&quot;:776.3}"/>
</p:tagLst>
</file>

<file path=ppt/tags/tag366.xml><?xml version="1.0" encoding="utf-8"?>
<p:tagLst xmlns:p="http://schemas.openxmlformats.org/presentationml/2006/main">
  <p:tag name="KSO_WM_DIAGRAM_VIRTUALLY_FRAME" val="{&quot;height&quot;:364.4,&quot;left&quot;:33.5,&quot;top&quot;:150.1,&quot;width&quot;:776.3}"/>
</p:tagLst>
</file>

<file path=ppt/tags/tag367.xml><?xml version="1.0" encoding="utf-8"?>
<p:tagLst xmlns:p="http://schemas.openxmlformats.org/presentationml/2006/main">
  <p:tag name="KSO_WM_DIAGRAM_VIRTUALLY_FRAME" val="{&quot;height&quot;:364.4,&quot;left&quot;:33.5,&quot;top&quot;:150.1,&quot;width&quot;:776.3}"/>
</p:tagLst>
</file>

<file path=ppt/tags/tag368.xml><?xml version="1.0" encoding="utf-8"?>
<p:tagLst xmlns:p="http://schemas.openxmlformats.org/presentationml/2006/main">
  <p:tag name="KSO_WM_DIAGRAM_VIRTUALLY_FRAME" val="{&quot;height&quot;:364.4,&quot;left&quot;:33.5,&quot;top&quot;:150.1,&quot;width&quot;:776.3}"/>
</p:tagLst>
</file>

<file path=ppt/tags/tag369.xml><?xml version="1.0" encoding="utf-8"?>
<p:tagLst xmlns:p="http://schemas.openxmlformats.org/presentationml/2006/main">
  <p:tag name="KSO_WM_DIAGRAM_VIRTUALLY_FRAME" val="{&quot;height&quot;:364.4,&quot;left&quot;:33.5,&quot;top&quot;:150.1,&quot;width&quot;:776.3}"/>
</p:tagLst>
</file>

<file path=ppt/tags/tag37.xml><?xml version="1.0" encoding="utf-8"?>
<p:tagLst xmlns:p="http://schemas.openxmlformats.org/presentationml/2006/main">
  <p:tag name="KSO_WM_DIAGRAM_VIRTUALLY_FRAME" val="{&quot;height&quot;:447,&quot;left&quot;:630,&quot;top&quot;:-184.5,&quot;width&quot;:961.6}"/>
</p:tagLst>
</file>

<file path=ppt/tags/tag370.xml><?xml version="1.0" encoding="utf-8"?>
<p:tagLst xmlns:p="http://schemas.openxmlformats.org/presentationml/2006/main">
  <p:tag name="KSO_WM_DIAGRAM_VIRTUALLY_FRAME" val="{&quot;height&quot;:364.4,&quot;left&quot;:33.5,&quot;top&quot;:150.1,&quot;width&quot;:776.3}"/>
</p:tagLst>
</file>

<file path=ppt/tags/tag371.xml><?xml version="1.0" encoding="utf-8"?>
<p:tagLst xmlns:p="http://schemas.openxmlformats.org/presentationml/2006/main">
  <p:tag name="KSO_WM_DIAGRAM_VIRTUALLY_FRAME" val="{&quot;height&quot;:364.4,&quot;left&quot;:33.5,&quot;top&quot;:150.1,&quot;width&quot;:776.3}"/>
</p:tagLst>
</file>

<file path=ppt/tags/tag372.xml><?xml version="1.0" encoding="utf-8"?>
<p:tagLst xmlns:p="http://schemas.openxmlformats.org/presentationml/2006/main">
  <p:tag name="KSO_WM_DIAGRAM_VIRTUALLY_FRAME" val="{&quot;height&quot;:364.4,&quot;left&quot;:33.5,&quot;top&quot;:150.1,&quot;width&quot;:776.3}"/>
</p:tagLst>
</file>

<file path=ppt/tags/tag373.xml><?xml version="1.0" encoding="utf-8"?>
<p:tagLst xmlns:p="http://schemas.openxmlformats.org/presentationml/2006/main">
  <p:tag name="KSO_WM_DIAGRAM_VIRTUALLY_FRAME" val="{&quot;height&quot;:364.4,&quot;left&quot;:33.5,&quot;top&quot;:150.1,&quot;width&quot;:776.3}"/>
</p:tagLst>
</file>

<file path=ppt/tags/tag374.xml><?xml version="1.0" encoding="utf-8"?>
<p:tagLst xmlns:p="http://schemas.openxmlformats.org/presentationml/2006/main">
  <p:tag name="KSO_WM_DIAGRAM_VIRTUALLY_FRAME" val="{&quot;height&quot;:364.4,&quot;left&quot;:33.5,&quot;top&quot;:150.1,&quot;width&quot;:776.3}"/>
</p:tagLst>
</file>

<file path=ppt/tags/tag375.xml><?xml version="1.0" encoding="utf-8"?>
<p:tagLst xmlns:p="http://schemas.openxmlformats.org/presentationml/2006/main">
  <p:tag name="KSO_WM_DIAGRAM_VIRTUALLY_FRAME" val="{&quot;height&quot;:364.4,&quot;left&quot;:33.5,&quot;top&quot;:150.1,&quot;width&quot;:776.3}"/>
</p:tagLst>
</file>

<file path=ppt/tags/tag376.xml><?xml version="1.0" encoding="utf-8"?>
<p:tagLst xmlns:p="http://schemas.openxmlformats.org/presentationml/2006/main">
  <p:tag name="KSO_WM_DIAGRAM_VIRTUALLY_FRAME" val="{&quot;height&quot;:364.4,&quot;left&quot;:33.5,&quot;top&quot;:150.1,&quot;width&quot;:776.3}"/>
</p:tagLst>
</file>

<file path=ppt/tags/tag377.xml><?xml version="1.0" encoding="utf-8"?>
<p:tagLst xmlns:p="http://schemas.openxmlformats.org/presentationml/2006/main">
  <p:tag name="KSO_WM_DIAGRAM_VIRTUALLY_FRAME" val="{&quot;height&quot;:364.4,&quot;left&quot;:33.5,&quot;top&quot;:150.1,&quot;width&quot;:506.9}"/>
</p:tagLst>
</file>

<file path=ppt/tags/tag378.xml><?xml version="1.0" encoding="utf-8"?>
<p:tagLst xmlns:p="http://schemas.openxmlformats.org/presentationml/2006/main">
  <p:tag name="KSO_WM_DIAGRAM_VIRTUALLY_FRAME" val="{&quot;height&quot;:447,&quot;left&quot;:630,&quot;top&quot;:-184.5,&quot;width&quot;:961.6}"/>
</p:tagLst>
</file>

<file path=ppt/tags/tag379.xml><?xml version="1.0" encoding="utf-8"?>
<p:tagLst xmlns:p="http://schemas.openxmlformats.org/presentationml/2006/main">
  <p:tag name="KSO_WM_DIAGRAM_VIRTUALLY_FRAME" val="{&quot;height&quot;:447,&quot;left&quot;:630,&quot;top&quot;:-184.5,&quot;width&quot;:961.6}"/>
</p:tagLst>
</file>

<file path=ppt/tags/tag38.xml><?xml version="1.0" encoding="utf-8"?>
<p:tagLst xmlns:p="http://schemas.openxmlformats.org/presentationml/2006/main">
  <p:tag name="KSO_WM_DIAGRAM_VIRTUALLY_FRAME" val="{&quot;height&quot;:447,&quot;left&quot;:630,&quot;top&quot;:-184.5,&quot;width&quot;:961.6}"/>
</p:tagLst>
</file>

<file path=ppt/tags/tag380.xml><?xml version="1.0" encoding="utf-8"?>
<p:tagLst xmlns:p="http://schemas.openxmlformats.org/presentationml/2006/main">
  <p:tag name="KSO_WM_DIAGRAM_VIRTUALLY_FRAME" val="{&quot;height&quot;:447,&quot;left&quot;:630,&quot;top&quot;:-184.5,&quot;width&quot;:961.6}"/>
</p:tagLst>
</file>

<file path=ppt/tags/tag381.xml><?xml version="1.0" encoding="utf-8"?>
<p:tagLst xmlns:p="http://schemas.openxmlformats.org/presentationml/2006/main">
  <p:tag name="KSO_WM_DIAGRAM_VIRTUALLY_FRAME" val="{&quot;height&quot;:447,&quot;left&quot;:630,&quot;top&quot;:-184.5,&quot;width&quot;:961.6}"/>
</p:tagLst>
</file>

<file path=ppt/tags/tag382.xml><?xml version="1.0" encoding="utf-8"?>
<p:tagLst xmlns:p="http://schemas.openxmlformats.org/presentationml/2006/main">
  <p:tag name="KSO_WM_DIAGRAM_VIRTUALLY_FRAME" val="{&quot;height&quot;:447,&quot;left&quot;:630,&quot;top&quot;:-184.5,&quot;width&quot;:961.6}"/>
</p:tagLst>
</file>

<file path=ppt/tags/tag383.xml><?xml version="1.0" encoding="utf-8"?>
<p:tagLst xmlns:p="http://schemas.openxmlformats.org/presentationml/2006/main">
  <p:tag name="KSO_WM_DIAGRAM_VIRTUALLY_FRAME" val="{&quot;height&quot;:447,&quot;left&quot;:630,&quot;top&quot;:-184.5,&quot;width&quot;:961.6}"/>
</p:tagLst>
</file>

<file path=ppt/tags/tag384.xml><?xml version="1.0" encoding="utf-8"?>
<p:tagLst xmlns:p="http://schemas.openxmlformats.org/presentationml/2006/main">
  <p:tag name="KSO_WM_DIAGRAM_VIRTUALLY_FRAME" val="{&quot;height&quot;:447,&quot;left&quot;:630,&quot;top&quot;:-184.5,&quot;width&quot;:961.6}"/>
</p:tagLst>
</file>

<file path=ppt/tags/tag385.xml><?xml version="1.0" encoding="utf-8"?>
<p:tagLst xmlns:p="http://schemas.openxmlformats.org/presentationml/2006/main">
  <p:tag name="KSO_WM_DIAGRAM_VIRTUALLY_FRAME" val="{&quot;height&quot;:447,&quot;left&quot;:630,&quot;top&quot;:-184.5,&quot;width&quot;:961.6}"/>
</p:tagLst>
</file>

<file path=ppt/tags/tag386.xml><?xml version="1.0" encoding="utf-8"?>
<p:tagLst xmlns:p="http://schemas.openxmlformats.org/presentationml/2006/main">
  <p:tag name="KSO_WM_DIAGRAM_VIRTUALLY_FRAME" val="{&quot;height&quot;:364.4,&quot;left&quot;:33.5,&quot;top&quot;:150.1,&quot;width&quot;:776.3}"/>
</p:tagLst>
</file>

<file path=ppt/tags/tag387.xml><?xml version="1.0" encoding="utf-8"?>
<p:tagLst xmlns:p="http://schemas.openxmlformats.org/presentationml/2006/main">
  <p:tag name="KSO_WM_DIAGRAM_VIRTUALLY_FRAME" val="{&quot;height&quot;:364.4,&quot;left&quot;:33.5,&quot;top&quot;:150.1,&quot;width&quot;:506.9}"/>
</p:tagLst>
</file>

<file path=ppt/tags/tag388.xml><?xml version="1.0" encoding="utf-8"?>
<p:tagLst xmlns:p="http://schemas.openxmlformats.org/presentationml/2006/main">
  <p:tag name="KSO_WM_DIAGRAM_VIRTUALLY_FRAME" val="{&quot;height&quot;:447,&quot;left&quot;:630,&quot;top&quot;:-184.5,&quot;width&quot;:961.6}"/>
</p:tagLst>
</file>

<file path=ppt/tags/tag389.xml><?xml version="1.0" encoding="utf-8"?>
<p:tagLst xmlns:p="http://schemas.openxmlformats.org/presentationml/2006/main">
  <p:tag name="KSO_WM_DIAGRAM_VIRTUALLY_FRAME" val="{&quot;height&quot;:447,&quot;left&quot;:630,&quot;top&quot;:-184.5,&quot;width&quot;:961.6}"/>
</p:tagLst>
</file>

<file path=ppt/tags/tag39.xml><?xml version="1.0" encoding="utf-8"?>
<p:tagLst xmlns:p="http://schemas.openxmlformats.org/presentationml/2006/main">
  <p:tag name="KSO_WM_DIAGRAM_VIRTUALLY_FRAME" val="{&quot;height&quot;:447,&quot;left&quot;:630,&quot;top&quot;:-184.5,&quot;width&quot;:961.6}"/>
</p:tagLst>
</file>

<file path=ppt/tags/tag390.xml><?xml version="1.0" encoding="utf-8"?>
<p:tagLst xmlns:p="http://schemas.openxmlformats.org/presentationml/2006/main">
  <p:tag name="KSO_WM_DIAGRAM_VIRTUALLY_FRAME" val="{&quot;height&quot;:364.4,&quot;left&quot;:33.5,&quot;top&quot;:150.1,&quot;width&quot;:776.3}"/>
</p:tagLst>
</file>

<file path=ppt/tags/tag391.xml><?xml version="1.0" encoding="utf-8"?>
<p:tagLst xmlns:p="http://schemas.openxmlformats.org/presentationml/2006/main">
  <p:tag name="KSO_WM_DIAGRAM_VIRTUALLY_FRAME" val="{&quot;height&quot;:364.4,&quot;left&quot;:33.5,&quot;top&quot;:150.1,&quot;width&quot;:776.3}"/>
</p:tagLst>
</file>

<file path=ppt/tags/tag392.xml><?xml version="1.0" encoding="utf-8"?>
<p:tagLst xmlns:p="http://schemas.openxmlformats.org/presentationml/2006/main">
  <p:tag name="KSO_WM_DIAGRAM_VIRTUALLY_FRAME" val="{&quot;height&quot;:364.4,&quot;left&quot;:33.5,&quot;top&quot;:150.1,&quot;width&quot;:776.3}"/>
</p:tagLst>
</file>

<file path=ppt/tags/tag393.xml><?xml version="1.0" encoding="utf-8"?>
<p:tagLst xmlns:p="http://schemas.openxmlformats.org/presentationml/2006/main">
  <p:tag name="KSO_WM_DIAGRAM_VIRTUALLY_FRAME" val="{&quot;height&quot;:364.4,&quot;left&quot;:33.5,&quot;top&quot;:150.1,&quot;width&quot;:776.3}"/>
</p:tagLst>
</file>

<file path=ppt/tags/tag394.xml><?xml version="1.0" encoding="utf-8"?>
<p:tagLst xmlns:p="http://schemas.openxmlformats.org/presentationml/2006/main">
  <p:tag name="KSO_WM_DIAGRAM_VIRTUALLY_FRAME" val="{&quot;height&quot;:364.4,&quot;left&quot;:33.5,&quot;top&quot;:150.1,&quot;width&quot;:776.3}"/>
</p:tagLst>
</file>

<file path=ppt/tags/tag395.xml><?xml version="1.0" encoding="utf-8"?>
<p:tagLst xmlns:p="http://schemas.openxmlformats.org/presentationml/2006/main">
  <p:tag name="KSO_WM_DIAGRAM_VIRTUALLY_FRAME" val="{&quot;height&quot;:364.4,&quot;left&quot;:33.5,&quot;top&quot;:150.1,&quot;width&quot;:776.3}"/>
</p:tagLst>
</file>

<file path=ppt/tags/tag396.xml><?xml version="1.0" encoding="utf-8"?>
<p:tagLst xmlns:p="http://schemas.openxmlformats.org/presentationml/2006/main">
  <p:tag name="KSO_WM_DIAGRAM_VIRTUALLY_FRAME" val="{&quot;height&quot;:364.4,&quot;left&quot;:33.5,&quot;top&quot;:150.1,&quot;width&quot;:776.3}"/>
</p:tagLst>
</file>

<file path=ppt/tags/tag397.xml><?xml version="1.0" encoding="utf-8"?>
<p:tagLst xmlns:p="http://schemas.openxmlformats.org/presentationml/2006/main">
  <p:tag name="KSO_WM_DIAGRAM_VIRTUALLY_FRAME" val="{&quot;height&quot;:364.4,&quot;left&quot;:33.5,&quot;top&quot;:150.1,&quot;width&quot;:776.3}"/>
</p:tagLst>
</file>

<file path=ppt/tags/tag398.xml><?xml version="1.0" encoding="utf-8"?>
<p:tagLst xmlns:p="http://schemas.openxmlformats.org/presentationml/2006/main">
  <p:tag name="KSO_WM_DIAGRAM_VIRTUALLY_FRAME" val="{&quot;height&quot;:364.4,&quot;left&quot;:33.5,&quot;top&quot;:150.1,&quot;width&quot;:776.3}"/>
</p:tagLst>
</file>

<file path=ppt/tags/tag399.xml><?xml version="1.0" encoding="utf-8"?>
<p:tagLst xmlns:p="http://schemas.openxmlformats.org/presentationml/2006/main">
  <p:tag name="KSO_WM_DIAGRAM_VIRTUALLY_FRAME" val="{&quot;height&quot;:364.4,&quot;left&quot;:33.5,&quot;top&quot;:150.1,&quot;width&quot;:776.3}"/>
</p:tagLst>
</file>

<file path=ppt/tags/tag4.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40.xml><?xml version="1.0" encoding="utf-8"?>
<p:tagLst xmlns:p="http://schemas.openxmlformats.org/presentationml/2006/main">
  <p:tag name="KSO_WM_DIAGRAM_VIRTUALLY_FRAME" val="{&quot;height&quot;:447,&quot;left&quot;:630,&quot;top&quot;:-184.5,&quot;width&quot;:961.6}"/>
</p:tagLst>
</file>

<file path=ppt/tags/tag400.xml><?xml version="1.0" encoding="utf-8"?>
<p:tagLst xmlns:p="http://schemas.openxmlformats.org/presentationml/2006/main">
  <p:tag name="KSO_WM_DIAGRAM_VIRTUALLY_FRAME" val="{&quot;height&quot;:364.4,&quot;left&quot;:33.5,&quot;top&quot;:150.1,&quot;width&quot;:776.3}"/>
</p:tagLst>
</file>

<file path=ppt/tags/tag401.xml><?xml version="1.0" encoding="utf-8"?>
<p:tagLst xmlns:p="http://schemas.openxmlformats.org/presentationml/2006/main">
  <p:tag name="KSO_WM_DIAGRAM_VIRTUALLY_FRAME" val="{&quot;height&quot;:364.4,&quot;left&quot;:33.5,&quot;top&quot;:150.1,&quot;width&quot;:776.3}"/>
</p:tagLst>
</file>

<file path=ppt/tags/tag402.xml><?xml version="1.0" encoding="utf-8"?>
<p:tagLst xmlns:p="http://schemas.openxmlformats.org/presentationml/2006/main">
  <p:tag name="KSO_WM_DIAGRAM_VIRTUALLY_FRAME" val="{&quot;height&quot;:364.4,&quot;left&quot;:33.5,&quot;top&quot;:150.1,&quot;width&quot;:776.3}"/>
</p:tagLst>
</file>

<file path=ppt/tags/tag403.xml><?xml version="1.0" encoding="utf-8"?>
<p:tagLst xmlns:p="http://schemas.openxmlformats.org/presentationml/2006/main">
  <p:tag name="KSO_WM_DIAGRAM_VIRTUALLY_FRAME" val="{&quot;height&quot;:364.4,&quot;left&quot;:33.5,&quot;top&quot;:150.1,&quot;width&quot;:506.9}"/>
</p:tagLst>
</file>

<file path=ppt/tags/tag404.xml><?xml version="1.0" encoding="utf-8"?>
<p:tagLst xmlns:p="http://schemas.openxmlformats.org/presentationml/2006/main">
  <p:tag name="KSO_WM_DIAGRAM_VIRTUALLY_FRAME" val="{&quot;height&quot;:447,&quot;left&quot;:630,&quot;top&quot;:-184.5,&quot;width&quot;:961.6}"/>
</p:tagLst>
</file>

<file path=ppt/tags/tag405.xml><?xml version="1.0" encoding="utf-8"?>
<p:tagLst xmlns:p="http://schemas.openxmlformats.org/presentationml/2006/main">
  <p:tag name="KSO_WM_DIAGRAM_VIRTUALLY_FRAME" val="{&quot;height&quot;:447,&quot;left&quot;:630,&quot;top&quot;:-184.5,&quot;width&quot;:961.6}"/>
</p:tagLst>
</file>

<file path=ppt/tags/tag406.xml><?xml version="1.0" encoding="utf-8"?>
<p:tagLst xmlns:p="http://schemas.openxmlformats.org/presentationml/2006/main">
  <p:tag name="KSO_WM_DIAGRAM_VIRTUALLY_FRAME" val="{&quot;height&quot;:364.4,&quot;left&quot;:33.5,&quot;top&quot;:150.1,&quot;width&quot;:776.3}"/>
</p:tagLst>
</file>

<file path=ppt/tags/tag407.xml><?xml version="1.0" encoding="utf-8"?>
<p:tagLst xmlns:p="http://schemas.openxmlformats.org/presentationml/2006/main">
  <p:tag name="KSO_WM_DIAGRAM_VIRTUALLY_FRAME" val="{&quot;height&quot;:364.4,&quot;left&quot;:33.5,&quot;top&quot;:150.1,&quot;width&quot;:776.3}"/>
</p:tagLst>
</file>

<file path=ppt/tags/tag408.xml><?xml version="1.0" encoding="utf-8"?>
<p:tagLst xmlns:p="http://schemas.openxmlformats.org/presentationml/2006/main">
  <p:tag name="KSO_WM_DIAGRAM_VIRTUALLY_FRAME" val="{&quot;height&quot;:364.4,&quot;left&quot;:33.5,&quot;top&quot;:150.1,&quot;width&quot;:776.3}"/>
</p:tagLst>
</file>

<file path=ppt/tags/tag409.xml><?xml version="1.0" encoding="utf-8"?>
<p:tagLst xmlns:p="http://schemas.openxmlformats.org/presentationml/2006/main">
  <p:tag name="KSO_WM_DIAGRAM_VIRTUALLY_FRAME" val="{&quot;height&quot;:364.4,&quot;left&quot;:33.5,&quot;top&quot;:150.1,&quot;width&quot;:776.3}"/>
</p:tagLst>
</file>

<file path=ppt/tags/tag41.xml><?xml version="1.0" encoding="utf-8"?>
<p:tagLst xmlns:p="http://schemas.openxmlformats.org/presentationml/2006/main">
  <p:tag name="KSO_WM_DIAGRAM_VIRTUALLY_FRAME" val="{&quot;height&quot;:447,&quot;left&quot;:630,&quot;top&quot;:-184.5,&quot;width&quot;:961.6}"/>
</p:tagLst>
</file>

<file path=ppt/tags/tag410.xml><?xml version="1.0" encoding="utf-8"?>
<p:tagLst xmlns:p="http://schemas.openxmlformats.org/presentationml/2006/main">
  <p:tag name="KSO_WM_DIAGRAM_VIRTUALLY_FRAME" val="{&quot;height&quot;:364.4,&quot;left&quot;:33.5,&quot;top&quot;:150.1,&quot;width&quot;:776.3}"/>
</p:tagLst>
</file>

<file path=ppt/tags/tag411.xml><?xml version="1.0" encoding="utf-8"?>
<p:tagLst xmlns:p="http://schemas.openxmlformats.org/presentationml/2006/main">
  <p:tag name="KSO_WM_DIAGRAM_VIRTUALLY_FRAME" val="{&quot;height&quot;:364.4,&quot;left&quot;:33.5,&quot;top&quot;:150.1,&quot;width&quot;:776.3}"/>
</p:tagLst>
</file>

<file path=ppt/tags/tag412.xml><?xml version="1.0" encoding="utf-8"?>
<p:tagLst xmlns:p="http://schemas.openxmlformats.org/presentationml/2006/main">
  <p:tag name="KSO_WM_DIAGRAM_VIRTUALLY_FRAME" val="{&quot;height&quot;:364.4,&quot;left&quot;:33.5,&quot;top&quot;:150.1,&quot;width&quot;:776.3}"/>
</p:tagLst>
</file>

<file path=ppt/tags/tag413.xml><?xml version="1.0" encoding="utf-8"?>
<p:tagLst xmlns:p="http://schemas.openxmlformats.org/presentationml/2006/main">
  <p:tag name="KSO_WM_DIAGRAM_VIRTUALLY_FRAME" val="{&quot;height&quot;:364.4,&quot;left&quot;:33.5,&quot;top&quot;:150.1,&quot;width&quot;:776.3}"/>
</p:tagLst>
</file>

<file path=ppt/tags/tag414.xml><?xml version="1.0" encoding="utf-8"?>
<p:tagLst xmlns:p="http://schemas.openxmlformats.org/presentationml/2006/main">
  <p:tag name="KSO_WM_DIAGRAM_VIRTUALLY_FRAME" val="{&quot;height&quot;:364.4,&quot;left&quot;:33.5,&quot;top&quot;:150.1,&quot;width&quot;:776.3}"/>
</p:tagLst>
</file>

<file path=ppt/tags/tag415.xml><?xml version="1.0" encoding="utf-8"?>
<p:tagLst xmlns:p="http://schemas.openxmlformats.org/presentationml/2006/main">
  <p:tag name="KSO_WM_DIAGRAM_VIRTUALLY_FRAME" val="{&quot;height&quot;:364.4,&quot;left&quot;:33.5,&quot;top&quot;:150.1,&quot;width&quot;:776.3}"/>
</p:tagLst>
</file>

<file path=ppt/tags/tag416.xml><?xml version="1.0" encoding="utf-8"?>
<p:tagLst xmlns:p="http://schemas.openxmlformats.org/presentationml/2006/main">
  <p:tag name="KSO_WM_DIAGRAM_VIRTUALLY_FRAME" val="{&quot;height&quot;:364.4,&quot;left&quot;:33.5,&quot;top&quot;:150.1,&quot;width&quot;:776.3}"/>
</p:tagLst>
</file>

<file path=ppt/tags/tag417.xml><?xml version="1.0" encoding="utf-8"?>
<p:tagLst xmlns:p="http://schemas.openxmlformats.org/presentationml/2006/main">
  <p:tag name="KSO_WM_DIAGRAM_VIRTUALLY_FRAME" val="{&quot;height&quot;:364.4,&quot;left&quot;:33.5,&quot;top&quot;:150.1,&quot;width&quot;:776.3}"/>
</p:tagLst>
</file>

<file path=ppt/tags/tag418.xml><?xml version="1.0" encoding="utf-8"?>
<p:tagLst xmlns:p="http://schemas.openxmlformats.org/presentationml/2006/main">
  <p:tag name="KSO_WM_DIAGRAM_VIRTUALLY_FRAME" val="{&quot;height&quot;:364.4,&quot;left&quot;:33.5,&quot;top&quot;:150.1,&quot;width&quot;:776.3}"/>
</p:tagLst>
</file>

<file path=ppt/tags/tag419.xml><?xml version="1.0" encoding="utf-8"?>
<p:tagLst xmlns:p="http://schemas.openxmlformats.org/presentationml/2006/main">
  <p:tag name="KSO_WM_DIAGRAM_VIRTUALLY_FRAME" val="{&quot;height&quot;:364.4,&quot;left&quot;:33.5,&quot;top&quot;:150.1,&quot;width&quot;:506.9}"/>
</p:tagLst>
</file>

<file path=ppt/tags/tag42.xml><?xml version="1.0" encoding="utf-8"?>
<p:tagLst xmlns:p="http://schemas.openxmlformats.org/presentationml/2006/main">
  <p:tag name="KSO_WM_DIAGRAM_VIRTUALLY_FRAME" val="{&quot;height&quot;:447,&quot;left&quot;:630,&quot;top&quot;:-184.5,&quot;width&quot;:961.6}"/>
</p:tagLst>
</file>

<file path=ppt/tags/tag420.xml><?xml version="1.0" encoding="utf-8"?>
<p:tagLst xmlns:p="http://schemas.openxmlformats.org/presentationml/2006/main">
  <p:tag name="KSO_WM_DIAGRAM_VIRTUALLY_FRAME" val="{&quot;height&quot;:447,&quot;left&quot;:630,&quot;top&quot;:-184.5,&quot;width&quot;:961.6}"/>
</p:tagLst>
</file>

<file path=ppt/tags/tag421.xml><?xml version="1.0" encoding="utf-8"?>
<p:tagLst xmlns:p="http://schemas.openxmlformats.org/presentationml/2006/main">
  <p:tag name="KSO_WM_DIAGRAM_VIRTUALLY_FRAME" val="{&quot;height&quot;:447,&quot;left&quot;:630,&quot;top&quot;:-184.5,&quot;width&quot;:961.6}"/>
</p:tagLst>
</file>

<file path=ppt/tags/tag422.xml><?xml version="1.0" encoding="utf-8"?>
<p:tagLst xmlns:p="http://schemas.openxmlformats.org/presentationml/2006/main">
  <p:tag name="KSO_WM_DIAGRAM_VIRTUALLY_FRAME" val="{&quot;height&quot;:364.4,&quot;left&quot;:33.5,&quot;top&quot;:150.1,&quot;width&quot;:776.3}"/>
</p:tagLst>
</file>

<file path=ppt/tags/tag423.xml><?xml version="1.0" encoding="utf-8"?>
<p:tagLst xmlns:p="http://schemas.openxmlformats.org/presentationml/2006/main">
  <p:tag name="KSO_WM_DIAGRAM_VIRTUALLY_FRAME" val="{&quot;height&quot;:364.4,&quot;left&quot;:33.5,&quot;top&quot;:150.1,&quot;width&quot;:776.3}"/>
</p:tagLst>
</file>

<file path=ppt/tags/tag424.xml><?xml version="1.0" encoding="utf-8"?>
<p:tagLst xmlns:p="http://schemas.openxmlformats.org/presentationml/2006/main">
  <p:tag name="KSO_WM_DIAGRAM_VIRTUALLY_FRAME" val="{&quot;height&quot;:364.4,&quot;left&quot;:33.5,&quot;top&quot;:150.1,&quot;width&quot;:776.3}"/>
</p:tagLst>
</file>

<file path=ppt/tags/tag425.xml><?xml version="1.0" encoding="utf-8"?>
<p:tagLst xmlns:p="http://schemas.openxmlformats.org/presentationml/2006/main">
  <p:tag name="KSO_WM_DIAGRAM_VIRTUALLY_FRAME" val="{&quot;height&quot;:364.4,&quot;left&quot;:33.5,&quot;top&quot;:150.1,&quot;width&quot;:776.3}"/>
</p:tagLst>
</file>

<file path=ppt/tags/tag426.xml><?xml version="1.0" encoding="utf-8"?>
<p:tagLst xmlns:p="http://schemas.openxmlformats.org/presentationml/2006/main">
  <p:tag name="KSO_WM_DIAGRAM_VIRTUALLY_FRAME" val="{&quot;height&quot;:364.4,&quot;left&quot;:33.5,&quot;top&quot;:150.1,&quot;width&quot;:776.3}"/>
</p:tagLst>
</file>

<file path=ppt/tags/tag427.xml><?xml version="1.0" encoding="utf-8"?>
<p:tagLst xmlns:p="http://schemas.openxmlformats.org/presentationml/2006/main">
  <p:tag name="KSO_WM_DIAGRAM_VIRTUALLY_FRAME" val="{&quot;height&quot;:364.4,&quot;left&quot;:33.5,&quot;top&quot;:150.1,&quot;width&quot;:776.3}"/>
</p:tagLst>
</file>

<file path=ppt/tags/tag428.xml><?xml version="1.0" encoding="utf-8"?>
<p:tagLst xmlns:p="http://schemas.openxmlformats.org/presentationml/2006/main">
  <p:tag name="KSO_WM_DIAGRAM_VIRTUALLY_FRAME" val="{&quot;height&quot;:364.4,&quot;left&quot;:33.5,&quot;top&quot;:150.1,&quot;width&quot;:776.3}"/>
</p:tagLst>
</file>

<file path=ppt/tags/tag429.xml><?xml version="1.0" encoding="utf-8"?>
<p:tagLst xmlns:p="http://schemas.openxmlformats.org/presentationml/2006/main">
  <p:tag name="KSO_WM_DIAGRAM_VIRTUALLY_FRAME" val="{&quot;height&quot;:364.4,&quot;left&quot;:33.5,&quot;top&quot;:150.1,&quot;width&quot;:776.3}"/>
</p:tagLst>
</file>

<file path=ppt/tags/tag43.xml><?xml version="1.0" encoding="utf-8"?>
<p:tagLst xmlns:p="http://schemas.openxmlformats.org/presentationml/2006/main">
  <p:tag name="KSO_WM_DIAGRAM_VIRTUALLY_FRAME" val="{&quot;height&quot;:447,&quot;left&quot;:630,&quot;top&quot;:-184.5,&quot;width&quot;:961.6}"/>
</p:tagLst>
</file>

<file path=ppt/tags/tag430.xml><?xml version="1.0" encoding="utf-8"?>
<p:tagLst xmlns:p="http://schemas.openxmlformats.org/presentationml/2006/main">
  <p:tag name="KSO_WM_DIAGRAM_VIRTUALLY_FRAME" val="{&quot;height&quot;:364.4,&quot;left&quot;:33.5,&quot;top&quot;:150.1,&quot;width&quot;:776.3}"/>
</p:tagLst>
</file>

<file path=ppt/tags/tag431.xml><?xml version="1.0" encoding="utf-8"?>
<p:tagLst xmlns:p="http://schemas.openxmlformats.org/presentationml/2006/main">
  <p:tag name="KSO_WM_DIAGRAM_VIRTUALLY_FRAME" val="{&quot;height&quot;:364.4,&quot;left&quot;:33.5,&quot;top&quot;:150.1,&quot;width&quot;:776.3}"/>
</p:tagLst>
</file>

<file path=ppt/tags/tag432.xml><?xml version="1.0" encoding="utf-8"?>
<p:tagLst xmlns:p="http://schemas.openxmlformats.org/presentationml/2006/main">
  <p:tag name="KSO_WM_DIAGRAM_VIRTUALLY_FRAME" val="{&quot;height&quot;:364.4,&quot;left&quot;:33.5,&quot;top&quot;:150.1,&quot;width&quot;:776.3}"/>
</p:tagLst>
</file>

<file path=ppt/tags/tag433.xml><?xml version="1.0" encoding="utf-8"?>
<p:tagLst xmlns:p="http://schemas.openxmlformats.org/presentationml/2006/main">
  <p:tag name="KSO_WM_DIAGRAM_VIRTUALLY_FRAME" val="{&quot;height&quot;:364.4,&quot;left&quot;:33.5,&quot;top&quot;:150.1,&quot;width&quot;:776.3}"/>
</p:tagLst>
</file>

<file path=ppt/tags/tag434.xml><?xml version="1.0" encoding="utf-8"?>
<p:tagLst xmlns:p="http://schemas.openxmlformats.org/presentationml/2006/main">
  <p:tag name="KSO_WM_DIAGRAM_VIRTUALLY_FRAME" val="{&quot;height&quot;:364.4,&quot;left&quot;:33.5,&quot;top&quot;:150.1,&quot;width&quot;:776.3}"/>
</p:tagLst>
</file>

<file path=ppt/tags/tag435.xml><?xml version="1.0" encoding="utf-8"?>
<p:tagLst xmlns:p="http://schemas.openxmlformats.org/presentationml/2006/main">
  <p:tag name="KSO_WM_DIAGRAM_VIRTUALLY_FRAME" val="{&quot;height&quot;:364.4,&quot;left&quot;:33.5,&quot;top&quot;:150.1,&quot;width&quot;:776.3}"/>
</p:tagLst>
</file>

<file path=ppt/tags/tag436.xml><?xml version="1.0" encoding="utf-8"?>
<p:tagLst xmlns:p="http://schemas.openxmlformats.org/presentationml/2006/main">
  <p:tag name="KSO_WM_DIAGRAM_VIRTUALLY_FRAME" val="{&quot;height&quot;:364.4,&quot;left&quot;:33.5,&quot;top&quot;:150.1,&quot;width&quot;:776.3}"/>
</p:tagLst>
</file>

<file path=ppt/tags/tag437.xml><?xml version="1.0" encoding="utf-8"?>
<p:tagLst xmlns:p="http://schemas.openxmlformats.org/presentationml/2006/main">
  <p:tag name="KSO_WM_DIAGRAM_VIRTUALLY_FRAME" val="{&quot;height&quot;:364.4,&quot;left&quot;:33.5,&quot;top&quot;:150.1,&quot;width&quot;:776.3}"/>
</p:tagLst>
</file>

<file path=ppt/tags/tag438.xml><?xml version="1.0" encoding="utf-8"?>
<p:tagLst xmlns:p="http://schemas.openxmlformats.org/presentationml/2006/main">
  <p:tag name="KSO_WM_DIAGRAM_VIRTUALLY_FRAME" val="{&quot;height&quot;:364.4,&quot;left&quot;:33.5,&quot;top&quot;:150.1,&quot;width&quot;:776.3}"/>
</p:tagLst>
</file>

<file path=ppt/tags/tag439.xml><?xml version="1.0" encoding="utf-8"?>
<p:tagLst xmlns:p="http://schemas.openxmlformats.org/presentationml/2006/main">
  <p:tag name="KSO_WM_DIAGRAM_VIRTUALLY_FRAME" val="{&quot;height&quot;:364.4,&quot;left&quot;:33.5,&quot;top&quot;:150.1,&quot;width&quot;:776.3}"/>
</p:tagLst>
</file>

<file path=ppt/tags/tag44.xml><?xml version="1.0" encoding="utf-8"?>
<p:tagLst xmlns:p="http://schemas.openxmlformats.org/presentationml/2006/main">
  <p:tag name="KSO_WM_DIAGRAM_VIRTUALLY_FRAME" val="{&quot;height&quot;:447,&quot;left&quot;:630,&quot;top&quot;:-184.5,&quot;width&quot;:961.6}"/>
</p:tagLst>
</file>

<file path=ppt/tags/tag440.xml><?xml version="1.0" encoding="utf-8"?>
<p:tagLst xmlns:p="http://schemas.openxmlformats.org/presentationml/2006/main">
  <p:tag name="KSO_WM_DIAGRAM_VIRTUALLY_FRAME" val="{&quot;height&quot;:364.4,&quot;left&quot;:33.5,&quot;top&quot;:150.1,&quot;width&quot;:776.3}"/>
</p:tagLst>
</file>

<file path=ppt/tags/tag441.xml><?xml version="1.0" encoding="utf-8"?>
<p:tagLst xmlns:p="http://schemas.openxmlformats.org/presentationml/2006/main">
  <p:tag name="KSO_WM_DIAGRAM_VIRTUALLY_FRAME" val="{&quot;height&quot;:364.4,&quot;left&quot;:33.5,&quot;top&quot;:150.1,&quot;width&quot;:776.3}"/>
</p:tagLst>
</file>

<file path=ppt/tags/tag442.xml><?xml version="1.0" encoding="utf-8"?>
<p:tagLst xmlns:p="http://schemas.openxmlformats.org/presentationml/2006/main">
  <p:tag name="KSO_WM_DIAGRAM_VIRTUALLY_FRAME" val="{&quot;height&quot;:364.4,&quot;left&quot;:33.5,&quot;top&quot;:150.1,&quot;width&quot;:776.3}"/>
</p:tagLst>
</file>

<file path=ppt/tags/tag443.xml><?xml version="1.0" encoding="utf-8"?>
<p:tagLst xmlns:p="http://schemas.openxmlformats.org/presentationml/2006/main">
  <p:tag name="KSO_WM_DIAGRAM_VIRTUALLY_FRAME" val="{&quot;height&quot;:364.4,&quot;left&quot;:33.5,&quot;top&quot;:150.1,&quot;width&quot;:776.3}"/>
</p:tagLst>
</file>

<file path=ppt/tags/tag444.xml><?xml version="1.0" encoding="utf-8"?>
<p:tagLst xmlns:p="http://schemas.openxmlformats.org/presentationml/2006/main">
  <p:tag name="KSO_WM_DIAGRAM_VIRTUALLY_FRAME" val="{&quot;height&quot;:364.4,&quot;left&quot;:33.5,&quot;top&quot;:150.1,&quot;width&quot;:776.3}"/>
</p:tagLst>
</file>

<file path=ppt/tags/tag445.xml><?xml version="1.0" encoding="utf-8"?>
<p:tagLst xmlns:p="http://schemas.openxmlformats.org/presentationml/2006/main">
  <p:tag name="KSO_WM_DIAGRAM_VIRTUALLY_FRAME" val="{&quot;height&quot;:364.4,&quot;left&quot;:33.5,&quot;top&quot;:150.1,&quot;width&quot;:776.3}"/>
</p:tagLst>
</file>

<file path=ppt/tags/tag446.xml><?xml version="1.0" encoding="utf-8"?>
<p:tagLst xmlns:p="http://schemas.openxmlformats.org/presentationml/2006/main">
  <p:tag name="KSO_WM_DIAGRAM_VIRTUALLY_FRAME" val="{&quot;height&quot;:364.4,&quot;left&quot;:33.5,&quot;top&quot;:150.1,&quot;width&quot;:776.3}"/>
</p:tagLst>
</file>

<file path=ppt/tags/tag447.xml><?xml version="1.0" encoding="utf-8"?>
<p:tagLst xmlns:p="http://schemas.openxmlformats.org/presentationml/2006/main">
  <p:tag name="KSO_WM_DIAGRAM_VIRTUALLY_FRAME" val="{&quot;height&quot;:364.4,&quot;left&quot;:33.5,&quot;top&quot;:150.1,&quot;width&quot;:506.9}"/>
</p:tagLst>
</file>

<file path=ppt/tags/tag448.xml><?xml version="1.0" encoding="utf-8"?>
<p:tagLst xmlns:p="http://schemas.openxmlformats.org/presentationml/2006/main">
  <p:tag name="KSO_WM_DIAGRAM_VIRTUALLY_FRAME" val="{&quot;height&quot;:447,&quot;left&quot;:630,&quot;top&quot;:-184.5,&quot;width&quot;:961.6}"/>
</p:tagLst>
</file>

<file path=ppt/tags/tag449.xml><?xml version="1.0" encoding="utf-8"?>
<p:tagLst xmlns:p="http://schemas.openxmlformats.org/presentationml/2006/main">
  <p:tag name="KSO_WM_DIAGRAM_VIRTUALLY_FRAME" val="{&quot;height&quot;:447,&quot;left&quot;:630,&quot;top&quot;:-184.5,&quot;width&quot;:961.6}"/>
</p:tagLst>
</file>

<file path=ppt/tags/tag45.xml><?xml version="1.0" encoding="utf-8"?>
<p:tagLst xmlns:p="http://schemas.openxmlformats.org/presentationml/2006/main">
  <p:tag name="KSO_WM_DIAGRAM_VIRTUALLY_FRAME" val="{&quot;height&quot;:447,&quot;left&quot;:630,&quot;top&quot;:-184.5,&quot;width&quot;:961.6}"/>
</p:tagLst>
</file>

<file path=ppt/tags/tag450.xml><?xml version="1.0" encoding="utf-8"?>
<p:tagLst xmlns:p="http://schemas.openxmlformats.org/presentationml/2006/main">
  <p:tag name="KSO_WM_DIAGRAM_VIRTUALLY_FRAME" val="{&quot;height&quot;:364.4,&quot;left&quot;:33.5,&quot;top&quot;:150.1,&quot;width&quot;:776.3}"/>
</p:tagLst>
</file>

<file path=ppt/tags/tag451.xml><?xml version="1.0" encoding="utf-8"?>
<p:tagLst xmlns:p="http://schemas.openxmlformats.org/presentationml/2006/main">
  <p:tag name="KSO_WM_DIAGRAM_VIRTUALLY_FRAME" val="{&quot;height&quot;:364.4,&quot;left&quot;:33.5,&quot;top&quot;:150.1,&quot;width&quot;:776.3}"/>
</p:tagLst>
</file>

<file path=ppt/tags/tag452.xml><?xml version="1.0" encoding="utf-8"?>
<p:tagLst xmlns:p="http://schemas.openxmlformats.org/presentationml/2006/main">
  <p:tag name="KSO_WM_DIAGRAM_VIRTUALLY_FRAME" val="{&quot;height&quot;:364.4,&quot;left&quot;:33.5,&quot;top&quot;:150.1,&quot;width&quot;:776.3}"/>
</p:tagLst>
</file>

<file path=ppt/tags/tag453.xml><?xml version="1.0" encoding="utf-8"?>
<p:tagLst xmlns:p="http://schemas.openxmlformats.org/presentationml/2006/main">
  <p:tag name="KSO_WM_DIAGRAM_VIRTUALLY_FRAME" val="{&quot;height&quot;:364.4,&quot;left&quot;:33.5,&quot;top&quot;:150.1,&quot;width&quot;:776.3}"/>
</p:tagLst>
</file>

<file path=ppt/tags/tag454.xml><?xml version="1.0" encoding="utf-8"?>
<p:tagLst xmlns:p="http://schemas.openxmlformats.org/presentationml/2006/main">
  <p:tag name="KSO_WM_DIAGRAM_VIRTUALLY_FRAME" val="{&quot;height&quot;:364.4,&quot;left&quot;:33.5,&quot;top&quot;:150.1,&quot;width&quot;:776.3}"/>
</p:tagLst>
</file>

<file path=ppt/tags/tag455.xml><?xml version="1.0" encoding="utf-8"?>
<p:tagLst xmlns:p="http://schemas.openxmlformats.org/presentationml/2006/main">
  <p:tag name="KSO_WM_DIAGRAM_VIRTUALLY_FRAME" val="{&quot;height&quot;:364.4,&quot;left&quot;:33.5,&quot;top&quot;:150.1,&quot;width&quot;:776.3}"/>
</p:tagLst>
</file>

<file path=ppt/tags/tag456.xml><?xml version="1.0" encoding="utf-8"?>
<p:tagLst xmlns:p="http://schemas.openxmlformats.org/presentationml/2006/main">
  <p:tag name="KSO_WM_DIAGRAM_VIRTUALLY_FRAME" val="{&quot;height&quot;:364.4,&quot;left&quot;:33.5,&quot;top&quot;:150.1,&quot;width&quot;:776.3}"/>
</p:tagLst>
</file>

<file path=ppt/tags/tag457.xml><?xml version="1.0" encoding="utf-8"?>
<p:tagLst xmlns:p="http://schemas.openxmlformats.org/presentationml/2006/main">
  <p:tag name="KSO_WM_DIAGRAM_VIRTUALLY_FRAME" val="{&quot;height&quot;:364.4,&quot;left&quot;:33.5,&quot;top&quot;:150.1,&quot;width&quot;:776.3}"/>
</p:tagLst>
</file>

<file path=ppt/tags/tag458.xml><?xml version="1.0" encoding="utf-8"?>
<p:tagLst xmlns:p="http://schemas.openxmlformats.org/presentationml/2006/main">
  <p:tag name="KSO_WM_DIAGRAM_VIRTUALLY_FRAME" val="{&quot;height&quot;:364.4,&quot;left&quot;:33.5,&quot;top&quot;:150.1,&quot;width&quot;:776.3}"/>
</p:tagLst>
</file>

<file path=ppt/tags/tag459.xml><?xml version="1.0" encoding="utf-8"?>
<p:tagLst xmlns:p="http://schemas.openxmlformats.org/presentationml/2006/main">
  <p:tag name="KSO_WM_DIAGRAM_VIRTUALLY_FRAME" val="{&quot;height&quot;:364.4,&quot;left&quot;:33.5,&quot;top&quot;:150.1,&quot;width&quot;:776.3}"/>
</p:tagLst>
</file>

<file path=ppt/tags/tag46.xml><?xml version="1.0" encoding="utf-8"?>
<p:tagLst xmlns:p="http://schemas.openxmlformats.org/presentationml/2006/main">
  <p:tag name="KSO_WM_DIAGRAM_VIRTUALLY_FRAME" val="{&quot;height&quot;:447,&quot;left&quot;:630,&quot;top&quot;:-184.5,&quot;width&quot;:961.6}"/>
</p:tagLst>
</file>

<file path=ppt/tags/tag460.xml><?xml version="1.0" encoding="utf-8"?>
<p:tagLst xmlns:p="http://schemas.openxmlformats.org/presentationml/2006/main">
  <p:tag name="KSO_WM_DIAGRAM_VIRTUALLY_FRAME" val="{&quot;height&quot;:364.4,&quot;left&quot;:33.5,&quot;top&quot;:150.1,&quot;width&quot;:776.3}"/>
</p:tagLst>
</file>

<file path=ppt/tags/tag461.xml><?xml version="1.0" encoding="utf-8"?>
<p:tagLst xmlns:p="http://schemas.openxmlformats.org/presentationml/2006/main">
  <p:tag name="KSO_WM_DIAGRAM_VIRTUALLY_FRAME" val="{&quot;height&quot;:364.4,&quot;left&quot;:33.5,&quot;top&quot;:150.1,&quot;width&quot;:776.3}"/>
</p:tagLst>
</file>

<file path=ppt/tags/tag462.xml><?xml version="1.0" encoding="utf-8"?>
<p:tagLst xmlns:p="http://schemas.openxmlformats.org/presentationml/2006/main">
  <p:tag name="KSO_WM_DIAGRAM_VIRTUALLY_FRAME" val="{&quot;height&quot;:364.4,&quot;left&quot;:33.5,&quot;top&quot;:150.1,&quot;width&quot;:776.3}"/>
</p:tagLst>
</file>

<file path=ppt/tags/tag463.xml><?xml version="1.0" encoding="utf-8"?>
<p:tagLst xmlns:p="http://schemas.openxmlformats.org/presentationml/2006/main">
  <p:tag name="KSO_WM_DIAGRAM_VIRTUALLY_FRAME" val="{&quot;height&quot;:364.4,&quot;left&quot;:33.5,&quot;top&quot;:150.1,&quot;width&quot;:776.3}"/>
</p:tagLst>
</file>

<file path=ppt/tags/tag464.xml><?xml version="1.0" encoding="utf-8"?>
<p:tagLst xmlns:p="http://schemas.openxmlformats.org/presentationml/2006/main">
  <p:tag name="KSO_WM_DIAGRAM_VIRTUALLY_FRAME" val="{&quot;height&quot;:364.4,&quot;left&quot;:33.5,&quot;top&quot;:150.1,&quot;width&quot;:776.3}"/>
</p:tagLst>
</file>

<file path=ppt/tags/tag465.xml><?xml version="1.0" encoding="utf-8"?>
<p:tagLst xmlns:p="http://schemas.openxmlformats.org/presentationml/2006/main">
  <p:tag name="KSO_WM_DIAGRAM_VIRTUALLY_FRAME" val="{&quot;height&quot;:364.4,&quot;left&quot;:33.5,&quot;top&quot;:150.1,&quot;width&quot;:776.3}"/>
</p:tagLst>
</file>

<file path=ppt/tags/tag466.xml><?xml version="1.0" encoding="utf-8"?>
<p:tagLst xmlns:p="http://schemas.openxmlformats.org/presentationml/2006/main">
  <p:tag name="KSO_WM_DIAGRAM_VIRTUALLY_FRAME" val="{&quot;height&quot;:364.4,&quot;left&quot;:33.5,&quot;top&quot;:150.1,&quot;width&quot;:776.3}"/>
</p:tagLst>
</file>

<file path=ppt/tags/tag467.xml><?xml version="1.0" encoding="utf-8"?>
<p:tagLst xmlns:p="http://schemas.openxmlformats.org/presentationml/2006/main">
  <p:tag name="KSO_WM_DIAGRAM_VIRTUALLY_FRAME" val="{&quot;height&quot;:364.4,&quot;left&quot;:33.5,&quot;top&quot;:150.1,&quot;width&quot;:776.3}"/>
</p:tagLst>
</file>

<file path=ppt/tags/tag468.xml><?xml version="1.0" encoding="utf-8"?>
<p:tagLst xmlns:p="http://schemas.openxmlformats.org/presentationml/2006/main">
  <p:tag name="KSO_WM_DIAGRAM_VIRTUALLY_FRAME" val="{&quot;height&quot;:364.4,&quot;left&quot;:33.5,&quot;top&quot;:150.1,&quot;width&quot;:776.3}"/>
</p:tagLst>
</file>

<file path=ppt/tags/tag469.xml><?xml version="1.0" encoding="utf-8"?>
<p:tagLst xmlns:p="http://schemas.openxmlformats.org/presentationml/2006/main">
  <p:tag name="KSO_WM_DIAGRAM_VIRTUALLY_FRAME" val="{&quot;height&quot;:364.4,&quot;left&quot;:33.5,&quot;top&quot;:150.1,&quot;width&quot;:776.3}"/>
</p:tagLst>
</file>

<file path=ppt/tags/tag47.xml><?xml version="1.0" encoding="utf-8"?>
<p:tagLst xmlns:p="http://schemas.openxmlformats.org/presentationml/2006/main">
  <p:tag name="KSO_WM_DIAGRAM_VIRTUALLY_FRAME" val="{&quot;height&quot;:447,&quot;left&quot;:630,&quot;top&quot;:-184.5,&quot;width&quot;:961.6}"/>
</p:tagLst>
</file>

<file path=ppt/tags/tag470.xml><?xml version="1.0" encoding="utf-8"?>
<p:tagLst xmlns:p="http://schemas.openxmlformats.org/presentationml/2006/main">
  <p:tag name="KSO_WM_DIAGRAM_VIRTUALLY_FRAME" val="{&quot;height&quot;:364.4,&quot;left&quot;:33.5,&quot;top&quot;:150.1,&quot;width&quot;:776.3}"/>
</p:tagLst>
</file>

<file path=ppt/tags/tag471.xml><?xml version="1.0" encoding="utf-8"?>
<p:tagLst xmlns:p="http://schemas.openxmlformats.org/presentationml/2006/main">
  <p:tag name="KSO_WM_DIAGRAM_VIRTUALLY_FRAME" val="{&quot;height&quot;:364.4,&quot;left&quot;:33.5,&quot;top&quot;:150.1,&quot;width&quot;:776.3}"/>
</p:tagLst>
</file>

<file path=ppt/tags/tag472.xml><?xml version="1.0" encoding="utf-8"?>
<p:tagLst xmlns:p="http://schemas.openxmlformats.org/presentationml/2006/main">
  <p:tag name="KSO_WM_DIAGRAM_VIRTUALLY_FRAME" val="{&quot;height&quot;:364.4,&quot;left&quot;:33.5,&quot;top&quot;:150.1,&quot;width&quot;:776.3}"/>
</p:tagLst>
</file>

<file path=ppt/tags/tag473.xml><?xml version="1.0" encoding="utf-8"?>
<p:tagLst xmlns:p="http://schemas.openxmlformats.org/presentationml/2006/main">
  <p:tag name="KSO_WM_DIAGRAM_VIRTUALLY_FRAME" val="{&quot;height&quot;:364.4,&quot;left&quot;:33.5,&quot;top&quot;:150.1,&quot;width&quot;:776.3}"/>
</p:tagLst>
</file>

<file path=ppt/tags/tag474.xml><?xml version="1.0" encoding="utf-8"?>
<p:tagLst xmlns:p="http://schemas.openxmlformats.org/presentationml/2006/main">
  <p:tag name="KSO_WM_DIAGRAM_VIRTUALLY_FRAME" val="{&quot;height&quot;:364.4,&quot;left&quot;:33.5,&quot;top&quot;:150.1,&quot;width&quot;:776.3}"/>
</p:tagLst>
</file>

<file path=ppt/tags/tag475.xml><?xml version="1.0" encoding="utf-8"?>
<p:tagLst xmlns:p="http://schemas.openxmlformats.org/presentationml/2006/main">
  <p:tag name="KSO_WM_DIAGRAM_VIRTUALLY_FRAME" val="{&quot;height&quot;:364.4,&quot;left&quot;:33.5,&quot;top&quot;:150.1,&quot;width&quot;:776.3}"/>
</p:tagLst>
</file>

<file path=ppt/tags/tag476.xml><?xml version="1.0" encoding="utf-8"?>
<p:tagLst xmlns:p="http://schemas.openxmlformats.org/presentationml/2006/main">
  <p:tag name="KSO_WM_DIAGRAM_VIRTUALLY_FRAME" val="{&quot;height&quot;:364.4,&quot;left&quot;:33.5,&quot;top&quot;:150.1,&quot;width&quot;:776.3}"/>
</p:tagLst>
</file>

<file path=ppt/tags/tag477.xml><?xml version="1.0" encoding="utf-8"?>
<p:tagLst xmlns:p="http://schemas.openxmlformats.org/presentationml/2006/main">
  <p:tag name="KSO_WM_DIAGRAM_VIRTUALLY_FRAME" val="{&quot;height&quot;:364.4,&quot;left&quot;:33.5,&quot;top&quot;:150.1,&quot;width&quot;:776.3}"/>
</p:tagLst>
</file>

<file path=ppt/tags/tag478.xml><?xml version="1.0" encoding="utf-8"?>
<p:tagLst xmlns:p="http://schemas.openxmlformats.org/presentationml/2006/main">
  <p:tag name="KSO_WM_DIAGRAM_VIRTUALLY_FRAME" val="{&quot;height&quot;:364.4,&quot;left&quot;:33.5,&quot;top&quot;:150.1,&quot;width&quot;:776.3}"/>
</p:tagLst>
</file>

<file path=ppt/tags/tag479.xml><?xml version="1.0" encoding="utf-8"?>
<p:tagLst xmlns:p="http://schemas.openxmlformats.org/presentationml/2006/main">
  <p:tag name="KSO_WM_DIAGRAM_VIRTUALLY_FRAME" val="{&quot;height&quot;:364.4,&quot;left&quot;:33.5,&quot;top&quot;:150.1,&quot;width&quot;:776.3}"/>
</p:tagLst>
</file>

<file path=ppt/tags/tag48.xml><?xml version="1.0" encoding="utf-8"?>
<p:tagLst xmlns:p="http://schemas.openxmlformats.org/presentationml/2006/main">
  <p:tag name="KSO_WM_DIAGRAM_VIRTUALLY_FRAME" val="{&quot;height&quot;:447,&quot;left&quot;:630,&quot;top&quot;:-184.5,&quot;width&quot;:961.6}"/>
</p:tagLst>
</file>

<file path=ppt/tags/tag480.xml><?xml version="1.0" encoding="utf-8"?>
<p:tagLst xmlns:p="http://schemas.openxmlformats.org/presentationml/2006/main">
  <p:tag name="KSO_WM_DIAGRAM_VIRTUALLY_FRAME" val="{&quot;height&quot;:364.4,&quot;left&quot;:33.5,&quot;top&quot;:150.1,&quot;width&quot;:776.3}"/>
</p:tagLst>
</file>

<file path=ppt/tags/tag481.xml><?xml version="1.0" encoding="utf-8"?>
<p:tagLst xmlns:p="http://schemas.openxmlformats.org/presentationml/2006/main">
  <p:tag name="KSO_WM_DIAGRAM_VIRTUALLY_FRAME" val="{&quot;height&quot;:364.4,&quot;left&quot;:33.5,&quot;top&quot;:150.1,&quot;width&quot;:506.9}"/>
</p:tagLst>
</file>

<file path=ppt/tags/tag482.xml><?xml version="1.0" encoding="utf-8"?>
<p:tagLst xmlns:p="http://schemas.openxmlformats.org/presentationml/2006/main">
  <p:tag name="KSO_WM_DIAGRAM_VIRTUALLY_FRAME" val="{&quot;height&quot;:447,&quot;left&quot;:630,&quot;top&quot;:-184.5,&quot;width&quot;:961.6}"/>
</p:tagLst>
</file>

<file path=ppt/tags/tag483.xml><?xml version="1.0" encoding="utf-8"?>
<p:tagLst xmlns:p="http://schemas.openxmlformats.org/presentationml/2006/main">
  <p:tag name="KSO_WM_DIAGRAM_VIRTUALLY_FRAME" val="{&quot;height&quot;:447,&quot;left&quot;:630,&quot;top&quot;:-184.5,&quot;width&quot;:961.6}"/>
</p:tagLst>
</file>

<file path=ppt/tags/tag484.xml><?xml version="1.0" encoding="utf-8"?>
<p:tagLst xmlns:p="http://schemas.openxmlformats.org/presentationml/2006/main">
  <p:tag name="KSO_WM_DIAGRAM_VIRTUALLY_FRAME" val="{&quot;height&quot;:364.4,&quot;left&quot;:33.5,&quot;top&quot;:150.1,&quot;width&quot;:776.3}"/>
</p:tagLst>
</file>

<file path=ppt/tags/tag485.xml><?xml version="1.0" encoding="utf-8"?>
<p:tagLst xmlns:p="http://schemas.openxmlformats.org/presentationml/2006/main">
  <p:tag name="KSO_WM_DIAGRAM_VIRTUALLY_FRAME" val="{&quot;height&quot;:364.4,&quot;left&quot;:33.5,&quot;top&quot;:150.1,&quot;width&quot;:776.3}"/>
</p:tagLst>
</file>

<file path=ppt/tags/tag486.xml><?xml version="1.0" encoding="utf-8"?>
<p:tagLst xmlns:p="http://schemas.openxmlformats.org/presentationml/2006/main">
  <p:tag name="KSO_WM_DIAGRAM_VIRTUALLY_FRAME" val="{&quot;height&quot;:364.4,&quot;left&quot;:33.5,&quot;top&quot;:150.1,&quot;width&quot;:776.3}"/>
</p:tagLst>
</file>

<file path=ppt/tags/tag487.xml><?xml version="1.0" encoding="utf-8"?>
<p:tagLst xmlns:p="http://schemas.openxmlformats.org/presentationml/2006/main">
  <p:tag name="KSO_WM_DIAGRAM_VIRTUALLY_FRAME" val="{&quot;height&quot;:364.4,&quot;left&quot;:33.5,&quot;top&quot;:150.1,&quot;width&quot;:776.3}"/>
</p:tagLst>
</file>

<file path=ppt/tags/tag488.xml><?xml version="1.0" encoding="utf-8"?>
<p:tagLst xmlns:p="http://schemas.openxmlformats.org/presentationml/2006/main">
  <p:tag name="KSO_WM_DIAGRAM_VIRTUALLY_FRAME" val="{&quot;height&quot;:364.4,&quot;left&quot;:33.5,&quot;top&quot;:150.1,&quot;width&quot;:776.3}"/>
</p:tagLst>
</file>

<file path=ppt/tags/tag489.xml><?xml version="1.0" encoding="utf-8"?>
<p:tagLst xmlns:p="http://schemas.openxmlformats.org/presentationml/2006/main">
  <p:tag name="KSO_WM_DIAGRAM_VIRTUALLY_FRAME" val="{&quot;height&quot;:364.4,&quot;left&quot;:33.5,&quot;top&quot;:150.1,&quot;width&quot;:776.3}"/>
</p:tagLst>
</file>

<file path=ppt/tags/tag49.xml><?xml version="1.0" encoding="utf-8"?>
<p:tagLst xmlns:p="http://schemas.openxmlformats.org/presentationml/2006/main">
  <p:tag name="KSO_WM_DIAGRAM_VIRTUALLY_FRAME" val="{&quot;height&quot;:447,&quot;left&quot;:630,&quot;top&quot;:-184.5,&quot;width&quot;:961.6}"/>
</p:tagLst>
</file>

<file path=ppt/tags/tag490.xml><?xml version="1.0" encoding="utf-8"?>
<p:tagLst xmlns:p="http://schemas.openxmlformats.org/presentationml/2006/main">
  <p:tag name="KSO_WM_DIAGRAM_VIRTUALLY_FRAME" val="{&quot;height&quot;:364.4,&quot;left&quot;:33.5,&quot;top&quot;:150.1,&quot;width&quot;:776.3}"/>
</p:tagLst>
</file>

<file path=ppt/tags/tag491.xml><?xml version="1.0" encoding="utf-8"?>
<p:tagLst xmlns:p="http://schemas.openxmlformats.org/presentationml/2006/main">
  <p:tag name="KSO_WM_DIAGRAM_VIRTUALLY_FRAME" val="{&quot;height&quot;:364.4,&quot;left&quot;:33.5,&quot;top&quot;:150.1,&quot;width&quot;:776.3}"/>
</p:tagLst>
</file>

<file path=ppt/tags/tag492.xml><?xml version="1.0" encoding="utf-8"?>
<p:tagLst xmlns:p="http://schemas.openxmlformats.org/presentationml/2006/main">
  <p:tag name="KSO_WM_DIAGRAM_VIRTUALLY_FRAME" val="{&quot;height&quot;:364.4,&quot;left&quot;:33.5,&quot;top&quot;:150.1,&quot;width&quot;:776.3}"/>
</p:tagLst>
</file>

<file path=ppt/tags/tag493.xml><?xml version="1.0" encoding="utf-8"?>
<p:tagLst xmlns:p="http://schemas.openxmlformats.org/presentationml/2006/main">
  <p:tag name="KSO_WM_DIAGRAM_VIRTUALLY_FRAME" val="{&quot;height&quot;:364.4,&quot;left&quot;:33.5,&quot;top&quot;:150.1,&quot;width&quot;:776.3}"/>
</p:tagLst>
</file>

<file path=ppt/tags/tag494.xml><?xml version="1.0" encoding="utf-8"?>
<p:tagLst xmlns:p="http://schemas.openxmlformats.org/presentationml/2006/main">
  <p:tag name="KSO_WM_DIAGRAM_VIRTUALLY_FRAME" val="{&quot;height&quot;:364.4,&quot;left&quot;:33.5,&quot;top&quot;:150.1,&quot;width&quot;:776.3}"/>
</p:tagLst>
</file>

<file path=ppt/tags/tag495.xml><?xml version="1.0" encoding="utf-8"?>
<p:tagLst xmlns:p="http://schemas.openxmlformats.org/presentationml/2006/main">
  <p:tag name="KSO_WM_DIAGRAM_VIRTUALLY_FRAME" val="{&quot;height&quot;:364.4,&quot;left&quot;:33.5,&quot;top&quot;:150.1,&quot;width&quot;:776.3}"/>
</p:tagLst>
</file>

<file path=ppt/tags/tag496.xml><?xml version="1.0" encoding="utf-8"?>
<p:tagLst xmlns:p="http://schemas.openxmlformats.org/presentationml/2006/main">
  <p:tag name="KSO_WM_DIAGRAM_VIRTUALLY_FRAME" val="{&quot;height&quot;:364.4,&quot;left&quot;:33.5,&quot;top&quot;:150.1,&quot;width&quot;:776.3}"/>
</p:tagLst>
</file>

<file path=ppt/tags/tag497.xml><?xml version="1.0" encoding="utf-8"?>
<p:tagLst xmlns:p="http://schemas.openxmlformats.org/presentationml/2006/main">
  <p:tag name="KSO_WM_DIAGRAM_VIRTUALLY_FRAME" val="{&quot;height&quot;:364.4,&quot;left&quot;:33.5,&quot;top&quot;:150.1,&quot;width&quot;:776.3}"/>
</p:tagLst>
</file>

<file path=ppt/tags/tag498.xml><?xml version="1.0" encoding="utf-8"?>
<p:tagLst xmlns:p="http://schemas.openxmlformats.org/presentationml/2006/main">
  <p:tag name="KSO_WM_DIAGRAM_VIRTUALLY_FRAME" val="{&quot;height&quot;:364.4,&quot;left&quot;:33.5,&quot;top&quot;:150.1,&quot;width&quot;:776.3}"/>
</p:tagLst>
</file>

<file path=ppt/tags/tag499.xml><?xml version="1.0" encoding="utf-8"?>
<p:tagLst xmlns:p="http://schemas.openxmlformats.org/presentationml/2006/main">
  <p:tag name="KSO_WM_DIAGRAM_VIRTUALLY_FRAME" val="{&quot;height&quot;:364.4,&quot;left&quot;:33.5,&quot;top&quot;:150.1,&quot;width&quot;:776.3}"/>
</p:tagLst>
</file>

<file path=ppt/tags/tag5.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50.xml><?xml version="1.0" encoding="utf-8"?>
<p:tagLst xmlns:p="http://schemas.openxmlformats.org/presentationml/2006/main">
  <p:tag name="KSO_WM_DIAGRAM_VIRTUALLY_FRAME" val="{&quot;height&quot;:447,&quot;left&quot;:630,&quot;top&quot;:-184.5,&quot;width&quot;:961.6}"/>
</p:tagLst>
</file>

<file path=ppt/tags/tag500.xml><?xml version="1.0" encoding="utf-8"?>
<p:tagLst xmlns:p="http://schemas.openxmlformats.org/presentationml/2006/main">
  <p:tag name="KSO_WM_DIAGRAM_VIRTUALLY_FRAME" val="{&quot;height&quot;:364.4,&quot;left&quot;:33.5,&quot;top&quot;:150.1,&quot;width&quot;:776.3}"/>
</p:tagLst>
</file>

<file path=ppt/tags/tag501.xml><?xml version="1.0" encoding="utf-8"?>
<p:tagLst xmlns:p="http://schemas.openxmlformats.org/presentationml/2006/main">
  <p:tag name="KSO_WM_DIAGRAM_VIRTUALLY_FRAME" val="{&quot;height&quot;:364.4,&quot;left&quot;:33.5,&quot;top&quot;:150.1,&quot;width&quot;:776.3}"/>
</p:tagLst>
</file>

<file path=ppt/tags/tag502.xml><?xml version="1.0" encoding="utf-8"?>
<p:tagLst xmlns:p="http://schemas.openxmlformats.org/presentationml/2006/main">
  <p:tag name="KSO_WM_DIAGRAM_VIRTUALLY_FRAME" val="{&quot;height&quot;:364.4,&quot;left&quot;:33.5,&quot;top&quot;:150.1,&quot;width&quot;:776.3}"/>
</p:tagLst>
</file>

<file path=ppt/tags/tag503.xml><?xml version="1.0" encoding="utf-8"?>
<p:tagLst xmlns:p="http://schemas.openxmlformats.org/presentationml/2006/main">
  <p:tag name="KSO_WM_DIAGRAM_VIRTUALLY_FRAME" val="{&quot;height&quot;:364.4,&quot;left&quot;:33.5,&quot;top&quot;:150.1,&quot;width&quot;:776.3}"/>
</p:tagLst>
</file>

<file path=ppt/tags/tag504.xml><?xml version="1.0" encoding="utf-8"?>
<p:tagLst xmlns:p="http://schemas.openxmlformats.org/presentationml/2006/main">
  <p:tag name="KSO_WM_DIAGRAM_VIRTUALLY_FRAME" val="{&quot;height&quot;:364.4,&quot;left&quot;:33.5,&quot;top&quot;:150.1,&quot;width&quot;:776.3}"/>
</p:tagLst>
</file>

<file path=ppt/tags/tag505.xml><?xml version="1.0" encoding="utf-8"?>
<p:tagLst xmlns:p="http://schemas.openxmlformats.org/presentationml/2006/main">
  <p:tag name="KSO_WM_DIAGRAM_VIRTUALLY_FRAME" val="{&quot;height&quot;:364.4,&quot;left&quot;:33.5,&quot;top&quot;:150.1,&quot;width&quot;:776.3}"/>
</p:tagLst>
</file>

<file path=ppt/tags/tag506.xml><?xml version="1.0" encoding="utf-8"?>
<p:tagLst xmlns:p="http://schemas.openxmlformats.org/presentationml/2006/main">
  <p:tag name="KSO_WM_DIAGRAM_VIRTUALLY_FRAME" val="{&quot;height&quot;:364.4,&quot;left&quot;:33.5,&quot;top&quot;:150.1,&quot;width&quot;:776.3}"/>
</p:tagLst>
</file>

<file path=ppt/tags/tag507.xml><?xml version="1.0" encoding="utf-8"?>
<p:tagLst xmlns:p="http://schemas.openxmlformats.org/presentationml/2006/main">
  <p:tag name="KSO_WM_DIAGRAM_VIRTUALLY_FRAME" val="{&quot;height&quot;:364.4,&quot;left&quot;:33.5,&quot;top&quot;:150.1,&quot;width&quot;:776.3}"/>
</p:tagLst>
</file>

<file path=ppt/tags/tag508.xml><?xml version="1.0" encoding="utf-8"?>
<p:tagLst xmlns:p="http://schemas.openxmlformats.org/presentationml/2006/main">
  <p:tag name="KSO_WM_DIAGRAM_VIRTUALLY_FRAME" val="{&quot;height&quot;:364.4,&quot;left&quot;:33.5,&quot;top&quot;:150.1,&quot;width&quot;:776.3}"/>
</p:tagLst>
</file>

<file path=ppt/tags/tag509.xml><?xml version="1.0" encoding="utf-8"?>
<p:tagLst xmlns:p="http://schemas.openxmlformats.org/presentationml/2006/main">
  <p:tag name="KSO_WM_DIAGRAM_VIRTUALLY_FRAME" val="{&quot;height&quot;:364.4,&quot;left&quot;:33.5,&quot;top&quot;:150.1,&quot;width&quot;:776.3}"/>
</p:tagLst>
</file>

<file path=ppt/tags/tag51.xml><?xml version="1.0" encoding="utf-8"?>
<p:tagLst xmlns:p="http://schemas.openxmlformats.org/presentationml/2006/main">
  <p:tag name="KSO_WM_DIAGRAM_VIRTUALLY_FRAME" val="{&quot;height&quot;:447,&quot;left&quot;:630,&quot;top&quot;:-184.5,&quot;width&quot;:961.6}"/>
</p:tagLst>
</file>

<file path=ppt/tags/tag510.xml><?xml version="1.0" encoding="utf-8"?>
<p:tagLst xmlns:p="http://schemas.openxmlformats.org/presentationml/2006/main">
  <p:tag name="KSO_WM_DIAGRAM_VIRTUALLY_FRAME" val="{&quot;height&quot;:364.4,&quot;left&quot;:33.5,&quot;top&quot;:150.1,&quot;width&quot;:776.3}"/>
</p:tagLst>
</file>

<file path=ppt/tags/tag511.xml><?xml version="1.0" encoding="utf-8"?>
<p:tagLst xmlns:p="http://schemas.openxmlformats.org/presentationml/2006/main">
  <p:tag name="KSO_WM_DIAGRAM_VIRTUALLY_FRAME" val="{&quot;height&quot;:364.4,&quot;left&quot;:33.5,&quot;top&quot;:150.1,&quot;width&quot;:776.3}"/>
</p:tagLst>
</file>

<file path=ppt/tags/tag512.xml><?xml version="1.0" encoding="utf-8"?>
<p:tagLst xmlns:p="http://schemas.openxmlformats.org/presentationml/2006/main">
  <p:tag name="KSO_WM_DIAGRAM_VIRTUALLY_FRAME" val="{&quot;height&quot;:364.4,&quot;left&quot;:33.5,&quot;top&quot;:150.1,&quot;width&quot;:776.3}"/>
</p:tagLst>
</file>

<file path=ppt/tags/tag513.xml><?xml version="1.0" encoding="utf-8"?>
<p:tagLst xmlns:p="http://schemas.openxmlformats.org/presentationml/2006/main">
  <p:tag name="KSO_WM_DIAGRAM_VIRTUALLY_FRAME" val="{&quot;height&quot;:364.4,&quot;left&quot;:33.5,&quot;top&quot;:150.1,&quot;width&quot;:776.3}"/>
</p:tagLst>
</file>

<file path=ppt/tags/tag514.xml><?xml version="1.0" encoding="utf-8"?>
<p:tagLst xmlns:p="http://schemas.openxmlformats.org/presentationml/2006/main">
  <p:tag name="KSO_WM_DIAGRAM_VIRTUALLY_FRAME" val="{&quot;height&quot;:364.4,&quot;left&quot;:33.5,&quot;top&quot;:150.1,&quot;width&quot;:776.3}"/>
</p:tagLst>
</file>

<file path=ppt/tags/tag515.xml><?xml version="1.0" encoding="utf-8"?>
<p:tagLst xmlns:p="http://schemas.openxmlformats.org/presentationml/2006/main">
  <p:tag name="KSO_WM_DIAGRAM_VIRTUALLY_FRAME" val="{&quot;height&quot;:364.4,&quot;left&quot;:33.5,&quot;top&quot;:150.1,&quot;width&quot;:506.9}"/>
</p:tagLst>
</file>

<file path=ppt/tags/tag516.xml><?xml version="1.0" encoding="utf-8"?>
<p:tagLst xmlns:p="http://schemas.openxmlformats.org/presentationml/2006/main">
  <p:tag name="KSO_WM_DIAGRAM_VIRTUALLY_FRAME" val="{&quot;height&quot;:447,&quot;left&quot;:630,&quot;top&quot;:-184.5,&quot;width&quot;:961.6}"/>
</p:tagLst>
</file>

<file path=ppt/tags/tag517.xml><?xml version="1.0" encoding="utf-8"?>
<p:tagLst xmlns:p="http://schemas.openxmlformats.org/presentationml/2006/main">
  <p:tag name="KSO_WM_DIAGRAM_VIRTUALLY_FRAME" val="{&quot;height&quot;:447,&quot;left&quot;:630,&quot;top&quot;:-184.5,&quot;width&quot;:961.6}"/>
</p:tagLst>
</file>

<file path=ppt/tags/tag518.xml><?xml version="1.0" encoding="utf-8"?>
<p:tagLst xmlns:p="http://schemas.openxmlformats.org/presentationml/2006/main">
  <p:tag name="KSO_WM_DIAGRAM_VIRTUALLY_FRAME" val="{&quot;height&quot;:364.4,&quot;left&quot;:33.5,&quot;top&quot;:150.1,&quot;width&quot;:776.3}"/>
</p:tagLst>
</file>

<file path=ppt/tags/tag519.xml><?xml version="1.0" encoding="utf-8"?>
<p:tagLst xmlns:p="http://schemas.openxmlformats.org/presentationml/2006/main">
  <p:tag name="KSO_WM_DIAGRAM_VIRTUALLY_FRAME" val="{&quot;height&quot;:364.4,&quot;left&quot;:33.5,&quot;top&quot;:150.1,&quot;width&quot;:776.3}"/>
</p:tagLst>
</file>

<file path=ppt/tags/tag52.xml><?xml version="1.0" encoding="utf-8"?>
<p:tagLst xmlns:p="http://schemas.openxmlformats.org/presentationml/2006/main">
  <p:tag name="KSO_WM_DIAGRAM_VIRTUALLY_FRAME" val="{&quot;height&quot;:447,&quot;left&quot;:630,&quot;top&quot;:-184.5,&quot;width&quot;:961.6}"/>
</p:tagLst>
</file>

<file path=ppt/tags/tag520.xml><?xml version="1.0" encoding="utf-8"?>
<p:tagLst xmlns:p="http://schemas.openxmlformats.org/presentationml/2006/main">
  <p:tag name="KSO_WM_DIAGRAM_VIRTUALLY_FRAME" val="{&quot;height&quot;:364.4,&quot;left&quot;:33.5,&quot;top&quot;:150.1,&quot;width&quot;:776.3}"/>
</p:tagLst>
</file>

<file path=ppt/tags/tag521.xml><?xml version="1.0" encoding="utf-8"?>
<p:tagLst xmlns:p="http://schemas.openxmlformats.org/presentationml/2006/main">
  <p:tag name="KSO_WM_DIAGRAM_VIRTUALLY_FRAME" val="{&quot;height&quot;:364.4,&quot;left&quot;:33.5,&quot;top&quot;:150.1,&quot;width&quot;:776.3}"/>
</p:tagLst>
</file>

<file path=ppt/tags/tag522.xml><?xml version="1.0" encoding="utf-8"?>
<p:tagLst xmlns:p="http://schemas.openxmlformats.org/presentationml/2006/main">
  <p:tag name="KSO_WM_DIAGRAM_VIRTUALLY_FRAME" val="{&quot;height&quot;:364.4,&quot;left&quot;:33.5,&quot;top&quot;:150.1,&quot;width&quot;:776.3}"/>
</p:tagLst>
</file>

<file path=ppt/tags/tag523.xml><?xml version="1.0" encoding="utf-8"?>
<p:tagLst xmlns:p="http://schemas.openxmlformats.org/presentationml/2006/main">
  <p:tag name="KSO_WM_DIAGRAM_VIRTUALLY_FRAME" val="{&quot;height&quot;:364.4,&quot;left&quot;:33.5,&quot;top&quot;:150.1,&quot;width&quot;:776.3}"/>
</p:tagLst>
</file>

<file path=ppt/tags/tag524.xml><?xml version="1.0" encoding="utf-8"?>
<p:tagLst xmlns:p="http://schemas.openxmlformats.org/presentationml/2006/main">
  <p:tag name="KSO_WM_DIAGRAM_VIRTUALLY_FRAME" val="{&quot;height&quot;:364.4,&quot;left&quot;:33.5,&quot;top&quot;:150.1,&quot;width&quot;:776.3}"/>
</p:tagLst>
</file>

<file path=ppt/tags/tag525.xml><?xml version="1.0" encoding="utf-8"?>
<p:tagLst xmlns:p="http://schemas.openxmlformats.org/presentationml/2006/main">
  <p:tag name="KSO_WM_DIAGRAM_VIRTUALLY_FRAME" val="{&quot;height&quot;:364.4,&quot;left&quot;:33.5,&quot;top&quot;:150.1,&quot;width&quot;:776.3}"/>
</p:tagLst>
</file>

<file path=ppt/tags/tag526.xml><?xml version="1.0" encoding="utf-8"?>
<p:tagLst xmlns:p="http://schemas.openxmlformats.org/presentationml/2006/main">
  <p:tag name="KSO_WM_DIAGRAM_VIRTUALLY_FRAME" val="{&quot;height&quot;:364.4,&quot;left&quot;:33.5,&quot;top&quot;:150.1,&quot;width&quot;:776.3}"/>
</p:tagLst>
</file>

<file path=ppt/tags/tag527.xml><?xml version="1.0" encoding="utf-8"?>
<p:tagLst xmlns:p="http://schemas.openxmlformats.org/presentationml/2006/main">
  <p:tag name="KSO_WM_DIAGRAM_VIRTUALLY_FRAME" val="{&quot;height&quot;:364.4,&quot;left&quot;:33.5,&quot;top&quot;:150.1,&quot;width&quot;:776.3}"/>
</p:tagLst>
</file>

<file path=ppt/tags/tag528.xml><?xml version="1.0" encoding="utf-8"?>
<p:tagLst xmlns:p="http://schemas.openxmlformats.org/presentationml/2006/main">
  <p:tag name="KSO_WM_DIAGRAM_VIRTUALLY_FRAME" val="{&quot;height&quot;:364.4,&quot;left&quot;:33.5,&quot;top&quot;:150.1,&quot;width&quot;:776.3}"/>
</p:tagLst>
</file>

<file path=ppt/tags/tag529.xml><?xml version="1.0" encoding="utf-8"?>
<p:tagLst xmlns:p="http://schemas.openxmlformats.org/presentationml/2006/main">
  <p:tag name="KSO_WM_DIAGRAM_VIRTUALLY_FRAME" val="{&quot;height&quot;:364.4,&quot;left&quot;:33.5,&quot;top&quot;:150.1,&quot;width&quot;:776.3}"/>
</p:tagLst>
</file>

<file path=ppt/tags/tag53.xml><?xml version="1.0" encoding="utf-8"?>
<p:tagLst xmlns:p="http://schemas.openxmlformats.org/presentationml/2006/main">
  <p:tag name="KSO_WM_DIAGRAM_VIRTUALLY_FRAME" val="{&quot;height&quot;:447,&quot;left&quot;:630,&quot;top&quot;:-184.5,&quot;width&quot;:961.6}"/>
</p:tagLst>
</file>

<file path=ppt/tags/tag530.xml><?xml version="1.0" encoding="utf-8"?>
<p:tagLst xmlns:p="http://schemas.openxmlformats.org/presentationml/2006/main">
  <p:tag name="KSO_WM_DIAGRAM_VIRTUALLY_FRAME" val="{&quot;height&quot;:364.4,&quot;left&quot;:33.5,&quot;top&quot;:150.1,&quot;width&quot;:776.3}"/>
</p:tagLst>
</file>

<file path=ppt/tags/tag531.xml><?xml version="1.0" encoding="utf-8"?>
<p:tagLst xmlns:p="http://schemas.openxmlformats.org/presentationml/2006/main">
  <p:tag name="KSO_WM_DIAGRAM_VIRTUALLY_FRAME" val="{&quot;height&quot;:364.4,&quot;left&quot;:33.5,&quot;top&quot;:150.1,&quot;width&quot;:776.3}"/>
</p:tagLst>
</file>

<file path=ppt/tags/tag532.xml><?xml version="1.0" encoding="utf-8"?>
<p:tagLst xmlns:p="http://schemas.openxmlformats.org/presentationml/2006/main">
  <p:tag name="KSO_WM_DIAGRAM_VIRTUALLY_FRAME" val="{&quot;height&quot;:364.4,&quot;left&quot;:33.5,&quot;top&quot;:150.1,&quot;width&quot;:776.3}"/>
</p:tagLst>
</file>

<file path=ppt/tags/tag533.xml><?xml version="1.0" encoding="utf-8"?>
<p:tagLst xmlns:p="http://schemas.openxmlformats.org/presentationml/2006/main">
  <p:tag name="KSO_WM_DIAGRAM_VIRTUALLY_FRAME" val="{&quot;height&quot;:364.4,&quot;left&quot;:33.5,&quot;top&quot;:150.1,&quot;width&quot;:776.3}"/>
</p:tagLst>
</file>

<file path=ppt/tags/tag534.xml><?xml version="1.0" encoding="utf-8"?>
<p:tagLst xmlns:p="http://schemas.openxmlformats.org/presentationml/2006/main">
  <p:tag name="KSO_WM_DIAGRAM_VIRTUALLY_FRAME" val="{&quot;height&quot;:364.4,&quot;left&quot;:33.5,&quot;top&quot;:150.1,&quot;width&quot;:776.3}"/>
</p:tagLst>
</file>

<file path=ppt/tags/tag535.xml><?xml version="1.0" encoding="utf-8"?>
<p:tagLst xmlns:p="http://schemas.openxmlformats.org/presentationml/2006/main">
  <p:tag name="KSO_WM_DIAGRAM_VIRTUALLY_FRAME" val="{&quot;height&quot;:364.4,&quot;left&quot;:33.5,&quot;top&quot;:150.1,&quot;width&quot;:776.3}"/>
</p:tagLst>
</file>

<file path=ppt/tags/tag536.xml><?xml version="1.0" encoding="utf-8"?>
<p:tagLst xmlns:p="http://schemas.openxmlformats.org/presentationml/2006/main">
  <p:tag name="KSO_WM_DIAGRAM_VIRTUALLY_FRAME" val="{&quot;height&quot;:364.4,&quot;left&quot;:33.5,&quot;top&quot;:150.1,&quot;width&quot;:776.3}"/>
</p:tagLst>
</file>

<file path=ppt/tags/tag537.xml><?xml version="1.0" encoding="utf-8"?>
<p:tagLst xmlns:p="http://schemas.openxmlformats.org/presentationml/2006/main">
  <p:tag name="KSO_WM_DIAGRAM_VIRTUALLY_FRAME" val="{&quot;height&quot;:364.4,&quot;left&quot;:33.5,&quot;top&quot;:150.1,&quot;width&quot;:776.3}"/>
</p:tagLst>
</file>

<file path=ppt/tags/tag538.xml><?xml version="1.0" encoding="utf-8"?>
<p:tagLst xmlns:p="http://schemas.openxmlformats.org/presentationml/2006/main">
  <p:tag name="KSO_WM_DIAGRAM_VIRTUALLY_FRAME" val="{&quot;height&quot;:364.4,&quot;left&quot;:33.5,&quot;top&quot;:150.1,&quot;width&quot;:776.3}"/>
</p:tagLst>
</file>

<file path=ppt/tags/tag539.xml><?xml version="1.0" encoding="utf-8"?>
<p:tagLst xmlns:p="http://schemas.openxmlformats.org/presentationml/2006/main">
  <p:tag name="KSO_WM_DIAGRAM_VIRTUALLY_FRAME" val="{&quot;height&quot;:364.4,&quot;left&quot;:33.5,&quot;top&quot;:150.1,&quot;width&quot;:776.3}"/>
</p:tagLst>
</file>

<file path=ppt/tags/tag54.xml><?xml version="1.0" encoding="utf-8"?>
<p:tagLst xmlns:p="http://schemas.openxmlformats.org/presentationml/2006/main">
  <p:tag name="KSO_WM_DIAGRAM_VIRTUALLY_FRAME" val="{&quot;height&quot;:447,&quot;left&quot;:630,&quot;top&quot;:-184.5,&quot;width&quot;:961.6}"/>
</p:tagLst>
</file>

<file path=ppt/tags/tag540.xml><?xml version="1.0" encoding="utf-8"?>
<p:tagLst xmlns:p="http://schemas.openxmlformats.org/presentationml/2006/main">
  <p:tag name="KSO_WM_DIAGRAM_VIRTUALLY_FRAME" val="{&quot;height&quot;:364.4,&quot;left&quot;:33.5,&quot;top&quot;:150.1,&quot;width&quot;:776.3}"/>
</p:tagLst>
</file>

<file path=ppt/tags/tag541.xml><?xml version="1.0" encoding="utf-8"?>
<p:tagLst xmlns:p="http://schemas.openxmlformats.org/presentationml/2006/main">
  <p:tag name="KSO_WM_DIAGRAM_VIRTUALLY_FRAME" val="{&quot;height&quot;:364.4,&quot;left&quot;:33.5,&quot;top&quot;:150.1,&quot;width&quot;:776.3}"/>
</p:tagLst>
</file>

<file path=ppt/tags/tag542.xml><?xml version="1.0" encoding="utf-8"?>
<p:tagLst xmlns:p="http://schemas.openxmlformats.org/presentationml/2006/main">
  <p:tag name="KSO_WM_DIAGRAM_VIRTUALLY_FRAME" val="{&quot;height&quot;:364.4,&quot;left&quot;:33.5,&quot;top&quot;:150.1,&quot;width&quot;:776.3}"/>
</p:tagLst>
</file>

<file path=ppt/tags/tag543.xml><?xml version="1.0" encoding="utf-8"?>
<p:tagLst xmlns:p="http://schemas.openxmlformats.org/presentationml/2006/main">
  <p:tag name="KSO_WM_DIAGRAM_VIRTUALLY_FRAME" val="{&quot;height&quot;:364.4,&quot;left&quot;:33.5,&quot;top&quot;:150.1,&quot;width&quot;:776.3}"/>
</p:tagLst>
</file>

<file path=ppt/tags/tag544.xml><?xml version="1.0" encoding="utf-8"?>
<p:tagLst xmlns:p="http://schemas.openxmlformats.org/presentationml/2006/main">
  <p:tag name="KSO_WM_DIAGRAM_VIRTUALLY_FRAME" val="{&quot;height&quot;:364.4,&quot;left&quot;:33.5,&quot;top&quot;:150.1,&quot;width&quot;:776.3}"/>
</p:tagLst>
</file>

<file path=ppt/tags/tag545.xml><?xml version="1.0" encoding="utf-8"?>
<p:tagLst xmlns:p="http://schemas.openxmlformats.org/presentationml/2006/main">
  <p:tag name="KSO_WM_DIAGRAM_VIRTUALLY_FRAME" val="{&quot;height&quot;:364.4,&quot;left&quot;:33.5,&quot;top&quot;:150.1,&quot;width&quot;:776.3}"/>
</p:tagLst>
</file>

<file path=ppt/tags/tag546.xml><?xml version="1.0" encoding="utf-8"?>
<p:tagLst xmlns:p="http://schemas.openxmlformats.org/presentationml/2006/main">
  <p:tag name="KSO_WM_DIAGRAM_VIRTUALLY_FRAME" val="{&quot;height&quot;:364.4,&quot;left&quot;:33.5,&quot;top&quot;:150.1,&quot;width&quot;:776.3}"/>
</p:tagLst>
</file>

<file path=ppt/tags/tag547.xml><?xml version="1.0" encoding="utf-8"?>
<p:tagLst xmlns:p="http://schemas.openxmlformats.org/presentationml/2006/main">
  <p:tag name="KSO_WM_DIAGRAM_VIRTUALLY_FRAME" val="{&quot;height&quot;:364.4,&quot;left&quot;:33.5,&quot;top&quot;:150.1,&quot;width&quot;:776.3}"/>
</p:tagLst>
</file>

<file path=ppt/tags/tag548.xml><?xml version="1.0" encoding="utf-8"?>
<p:tagLst xmlns:p="http://schemas.openxmlformats.org/presentationml/2006/main">
  <p:tag name="KSO_WM_DIAGRAM_VIRTUALLY_FRAME" val="{&quot;height&quot;:364.4,&quot;left&quot;:33.5,&quot;top&quot;:150.1,&quot;width&quot;:776.3}"/>
</p:tagLst>
</file>

<file path=ppt/tags/tag549.xml><?xml version="1.0" encoding="utf-8"?>
<p:tagLst xmlns:p="http://schemas.openxmlformats.org/presentationml/2006/main">
  <p:tag name="KSO_WM_DIAGRAM_VIRTUALLY_FRAME" val="{&quot;height&quot;:364.4,&quot;left&quot;:33.5,&quot;top&quot;:150.1,&quot;width&quot;:776.3}"/>
</p:tagLst>
</file>

<file path=ppt/tags/tag55.xml><?xml version="1.0" encoding="utf-8"?>
<p:tagLst xmlns:p="http://schemas.openxmlformats.org/presentationml/2006/main">
  <p:tag name="KSO_WM_DIAGRAM_VIRTUALLY_FRAME" val="{&quot;height&quot;:364.4,&quot;left&quot;:33.5,&quot;top&quot;:150.1,&quot;width&quot;:454.75}"/>
</p:tagLst>
</file>

<file path=ppt/tags/tag550.xml><?xml version="1.0" encoding="utf-8"?>
<p:tagLst xmlns:p="http://schemas.openxmlformats.org/presentationml/2006/main">
  <p:tag name="KSO_WM_DIAGRAM_VIRTUALLY_FRAME" val="{&quot;height&quot;:364.4,&quot;left&quot;:33.5,&quot;top&quot;:150.1,&quot;width&quot;:776.3}"/>
</p:tagLst>
</file>

<file path=ppt/tags/tag551.xml><?xml version="1.0" encoding="utf-8"?>
<p:tagLst xmlns:p="http://schemas.openxmlformats.org/presentationml/2006/main">
  <p:tag name="KSO_WM_DIAGRAM_VIRTUALLY_FRAME" val="{&quot;height&quot;:364.4,&quot;left&quot;:33.5,&quot;top&quot;:150.1,&quot;width&quot;:776.3}"/>
</p:tagLst>
</file>

<file path=ppt/tags/tag552.xml><?xml version="1.0" encoding="utf-8"?>
<p:tagLst xmlns:p="http://schemas.openxmlformats.org/presentationml/2006/main">
  <p:tag name="KSO_WM_DIAGRAM_VIRTUALLY_FRAME" val="{&quot;height&quot;:364.4,&quot;left&quot;:33.5,&quot;top&quot;:150.1,&quot;width&quot;:776.3}"/>
</p:tagLst>
</file>

<file path=ppt/tags/tag553.xml><?xml version="1.0" encoding="utf-8"?>
<p:tagLst xmlns:p="http://schemas.openxmlformats.org/presentationml/2006/main">
  <p:tag name="KSO_WM_DIAGRAM_VIRTUALLY_FRAME" val="{&quot;height&quot;:364.4,&quot;left&quot;:33.5,&quot;top&quot;:150.1,&quot;width&quot;:776.3}"/>
</p:tagLst>
</file>

<file path=ppt/tags/tag554.xml><?xml version="1.0" encoding="utf-8"?>
<p:tagLst xmlns:p="http://schemas.openxmlformats.org/presentationml/2006/main">
  <p:tag name="KSO_WM_DIAGRAM_VIRTUALLY_FRAME" val="{&quot;height&quot;:364.4,&quot;left&quot;:33.5,&quot;top&quot;:150.1,&quot;width&quot;:776.3}"/>
</p:tagLst>
</file>

<file path=ppt/tags/tag555.xml><?xml version="1.0" encoding="utf-8"?>
<p:tagLst xmlns:p="http://schemas.openxmlformats.org/presentationml/2006/main">
  <p:tag name="KSO_WM_DIAGRAM_VIRTUALLY_FRAME" val="{&quot;height&quot;:364.4,&quot;left&quot;:33.5,&quot;top&quot;:150.1,&quot;width&quot;:776.3}"/>
</p:tagLst>
</file>

<file path=ppt/tags/tag556.xml><?xml version="1.0" encoding="utf-8"?>
<p:tagLst xmlns:p="http://schemas.openxmlformats.org/presentationml/2006/main">
  <p:tag name="KSO_WM_DIAGRAM_VIRTUALLY_FRAME" val="{&quot;height&quot;:364.4,&quot;left&quot;:33.5,&quot;top&quot;:150.1,&quot;width&quot;:776.3}"/>
</p:tagLst>
</file>

<file path=ppt/tags/tag557.xml><?xml version="1.0" encoding="utf-8"?>
<p:tagLst xmlns:p="http://schemas.openxmlformats.org/presentationml/2006/main">
  <p:tag name="KSO_WM_DIAGRAM_VIRTUALLY_FRAME" val="{&quot;height&quot;:364.4,&quot;left&quot;:33.5,&quot;top&quot;:150.1,&quot;width&quot;:776.3}"/>
</p:tagLst>
</file>

<file path=ppt/tags/tag558.xml><?xml version="1.0" encoding="utf-8"?>
<p:tagLst xmlns:p="http://schemas.openxmlformats.org/presentationml/2006/main">
  <p:tag name="KSO_WM_DIAGRAM_VIRTUALLY_FRAME" val="{&quot;height&quot;:364.4,&quot;left&quot;:33.5,&quot;top&quot;:150.1,&quot;width&quot;:776.3}"/>
</p:tagLst>
</file>

<file path=ppt/tags/tag559.xml><?xml version="1.0" encoding="utf-8"?>
<p:tagLst xmlns:p="http://schemas.openxmlformats.org/presentationml/2006/main">
  <p:tag name="KSO_WM_DIAGRAM_VIRTUALLY_FRAME" val="{&quot;height&quot;:364.4,&quot;left&quot;:33.5,&quot;top&quot;:150.1,&quot;width&quot;:776.3}"/>
</p:tagLst>
</file>

<file path=ppt/tags/tag56.xml><?xml version="1.0" encoding="utf-8"?>
<p:tagLst xmlns:p="http://schemas.openxmlformats.org/presentationml/2006/main">
  <p:tag name="KSO_WM_DIAGRAM_VIRTUALLY_FRAME" val="{&quot;height&quot;:364.4,&quot;left&quot;:33.5,&quot;top&quot;:150.1,&quot;width&quot;:454.75}"/>
</p:tagLst>
</file>

<file path=ppt/tags/tag560.xml><?xml version="1.0" encoding="utf-8"?>
<p:tagLst xmlns:p="http://schemas.openxmlformats.org/presentationml/2006/main">
  <p:tag name="KSO_WM_DIAGRAM_VIRTUALLY_FRAME" val="{&quot;height&quot;:364.4,&quot;left&quot;:33.5,&quot;top&quot;:150.1,&quot;width&quot;:776.3}"/>
</p:tagLst>
</file>

<file path=ppt/tags/tag561.xml><?xml version="1.0" encoding="utf-8"?>
<p:tagLst xmlns:p="http://schemas.openxmlformats.org/presentationml/2006/main">
  <p:tag name="KSO_WM_DIAGRAM_VIRTUALLY_FRAME" val="{&quot;height&quot;:364.4,&quot;left&quot;:33.5,&quot;top&quot;:150.1,&quot;width&quot;:776.3}"/>
</p:tagLst>
</file>

<file path=ppt/tags/tag562.xml><?xml version="1.0" encoding="utf-8"?>
<p:tagLst xmlns:p="http://schemas.openxmlformats.org/presentationml/2006/main">
  <p:tag name="KSO_WM_DIAGRAM_VIRTUALLY_FRAME" val="{&quot;height&quot;:364.4,&quot;left&quot;:33.5,&quot;top&quot;:150.1,&quot;width&quot;:776.3}"/>
</p:tagLst>
</file>

<file path=ppt/tags/tag563.xml><?xml version="1.0" encoding="utf-8"?>
<p:tagLst xmlns:p="http://schemas.openxmlformats.org/presentationml/2006/main">
  <p:tag name="KSO_WM_DIAGRAM_VIRTUALLY_FRAME" val="{&quot;height&quot;:364.4,&quot;left&quot;:33.5,&quot;top&quot;:150.1,&quot;width&quot;:776.3}"/>
</p:tagLst>
</file>

<file path=ppt/tags/tag564.xml><?xml version="1.0" encoding="utf-8"?>
<p:tagLst xmlns:p="http://schemas.openxmlformats.org/presentationml/2006/main">
  <p:tag name="KSO_WM_DIAGRAM_VIRTUALLY_FRAME" val="{&quot;height&quot;:364.4,&quot;left&quot;:33.5,&quot;top&quot;:150.1,&quot;width&quot;:776.3}"/>
</p:tagLst>
</file>

<file path=ppt/tags/tag565.xml><?xml version="1.0" encoding="utf-8"?>
<p:tagLst xmlns:p="http://schemas.openxmlformats.org/presentationml/2006/main">
  <p:tag name="KSO_WM_DIAGRAM_VIRTUALLY_FRAME" val="{&quot;height&quot;:364.4,&quot;left&quot;:33.5,&quot;top&quot;:150.1,&quot;width&quot;:776.3}"/>
</p:tagLst>
</file>

<file path=ppt/tags/tag566.xml><?xml version="1.0" encoding="utf-8"?>
<p:tagLst xmlns:p="http://schemas.openxmlformats.org/presentationml/2006/main">
  <p:tag name="KSO_WM_DIAGRAM_VIRTUALLY_FRAME" val="{&quot;height&quot;:364.4,&quot;left&quot;:33.5,&quot;top&quot;:150.1,&quot;width&quot;:776.3}"/>
</p:tagLst>
</file>

<file path=ppt/tags/tag567.xml><?xml version="1.0" encoding="utf-8"?>
<p:tagLst xmlns:p="http://schemas.openxmlformats.org/presentationml/2006/main">
  <p:tag name="KSO_WM_DIAGRAM_VIRTUALLY_FRAME" val="{&quot;height&quot;:364.4,&quot;left&quot;:33.5,&quot;top&quot;:150.1,&quot;width&quot;:776.3}"/>
</p:tagLst>
</file>

<file path=ppt/tags/tag568.xml><?xml version="1.0" encoding="utf-8"?>
<p:tagLst xmlns:p="http://schemas.openxmlformats.org/presentationml/2006/main">
  <p:tag name="KSO_WM_DIAGRAM_VIRTUALLY_FRAME" val="{&quot;height&quot;:364.4,&quot;left&quot;:33.5,&quot;top&quot;:150.1,&quot;width&quot;:776.3}"/>
</p:tagLst>
</file>

<file path=ppt/tags/tag569.xml><?xml version="1.0" encoding="utf-8"?>
<p:tagLst xmlns:p="http://schemas.openxmlformats.org/presentationml/2006/main">
  <p:tag name="KSO_WM_DIAGRAM_VIRTUALLY_FRAME" val="{&quot;height&quot;:364.4,&quot;left&quot;:33.5,&quot;top&quot;:150.1,&quot;width&quot;:776.3}"/>
</p:tagLst>
</file>

<file path=ppt/tags/tag57.xml><?xml version="1.0" encoding="utf-8"?>
<p:tagLst xmlns:p="http://schemas.openxmlformats.org/presentationml/2006/main">
  <p:tag name="KSO_WM_DIAGRAM_VIRTUALLY_FRAME" val="{&quot;height&quot;:364.4,&quot;left&quot;:33.5,&quot;top&quot;:150.1,&quot;width&quot;:454.75}"/>
</p:tagLst>
</file>

<file path=ppt/tags/tag570.xml><?xml version="1.0" encoding="utf-8"?>
<p:tagLst xmlns:p="http://schemas.openxmlformats.org/presentationml/2006/main">
  <p:tag name="KSO_WM_DIAGRAM_VIRTUALLY_FRAME" val="{&quot;height&quot;:364.4,&quot;left&quot;:33.5,&quot;top&quot;:150.1,&quot;width&quot;:776.3}"/>
</p:tagLst>
</file>

<file path=ppt/tags/tag571.xml><?xml version="1.0" encoding="utf-8"?>
<p:tagLst xmlns:p="http://schemas.openxmlformats.org/presentationml/2006/main">
  <p:tag name="KSO_WM_DIAGRAM_VIRTUALLY_FRAME" val="{&quot;height&quot;:364.4,&quot;left&quot;:33.5,&quot;top&quot;:150.1,&quot;width&quot;:776.3}"/>
</p:tagLst>
</file>

<file path=ppt/tags/tag572.xml><?xml version="1.0" encoding="utf-8"?>
<p:tagLst xmlns:p="http://schemas.openxmlformats.org/presentationml/2006/main">
  <p:tag name="KSO_WM_DIAGRAM_VIRTUALLY_FRAME" val="{&quot;height&quot;:364.4,&quot;left&quot;:33.5,&quot;top&quot;:150.1,&quot;width&quot;:776.3}"/>
</p:tagLst>
</file>

<file path=ppt/tags/tag573.xml><?xml version="1.0" encoding="utf-8"?>
<p:tagLst xmlns:p="http://schemas.openxmlformats.org/presentationml/2006/main">
  <p:tag name="KSO_WM_DIAGRAM_VIRTUALLY_FRAME" val="{&quot;height&quot;:364.4,&quot;left&quot;:33.5,&quot;top&quot;:150.1,&quot;width&quot;:776.3}"/>
</p:tagLst>
</file>

<file path=ppt/tags/tag574.xml><?xml version="1.0" encoding="utf-8"?>
<p:tagLst xmlns:p="http://schemas.openxmlformats.org/presentationml/2006/main">
  <p:tag name="KSO_WM_DIAGRAM_VIRTUALLY_FRAME" val="{&quot;height&quot;:364.4,&quot;left&quot;:33.5,&quot;top&quot;:150.1,&quot;width&quot;:776.3}"/>
</p:tagLst>
</file>

<file path=ppt/tags/tag575.xml><?xml version="1.0" encoding="utf-8"?>
<p:tagLst xmlns:p="http://schemas.openxmlformats.org/presentationml/2006/main">
  <p:tag name="KSO_WM_DIAGRAM_VIRTUALLY_FRAME" val="{&quot;height&quot;:364.4,&quot;left&quot;:33.5,&quot;top&quot;:150.1,&quot;width&quot;:776.3}"/>
</p:tagLst>
</file>

<file path=ppt/tags/tag576.xml><?xml version="1.0" encoding="utf-8"?>
<p:tagLst xmlns:p="http://schemas.openxmlformats.org/presentationml/2006/main">
  <p:tag name="KSO_WM_DIAGRAM_VIRTUALLY_FRAME" val="{&quot;height&quot;:364.4,&quot;left&quot;:33.5,&quot;top&quot;:150.1,&quot;width&quot;:776.3}"/>
</p:tagLst>
</file>

<file path=ppt/tags/tag577.xml><?xml version="1.0" encoding="utf-8"?>
<p:tagLst xmlns:p="http://schemas.openxmlformats.org/presentationml/2006/main">
  <p:tag name="KSO_WM_DIAGRAM_VIRTUALLY_FRAME" val="{&quot;height&quot;:364.4,&quot;left&quot;:33.5,&quot;top&quot;:150.1,&quot;width&quot;:776.3}"/>
</p:tagLst>
</file>

<file path=ppt/tags/tag578.xml><?xml version="1.0" encoding="utf-8"?>
<p:tagLst xmlns:p="http://schemas.openxmlformats.org/presentationml/2006/main">
  <p:tag name="KSO_WM_DIAGRAM_VIRTUALLY_FRAME" val="{&quot;height&quot;:364.4,&quot;left&quot;:33.5,&quot;top&quot;:150.1,&quot;width&quot;:776.3}"/>
</p:tagLst>
</file>

<file path=ppt/tags/tag579.xml><?xml version="1.0" encoding="utf-8"?>
<p:tagLst xmlns:p="http://schemas.openxmlformats.org/presentationml/2006/main">
  <p:tag name="KSO_WM_DIAGRAM_VIRTUALLY_FRAME" val="{&quot;height&quot;:364.4,&quot;left&quot;:33.5,&quot;top&quot;:150.1,&quot;width&quot;:776.3}"/>
</p:tagLst>
</file>

<file path=ppt/tags/tag58.xml><?xml version="1.0" encoding="utf-8"?>
<p:tagLst xmlns:p="http://schemas.openxmlformats.org/presentationml/2006/main">
  <p:tag name="KSO_WM_DIAGRAM_VIRTUALLY_FRAME" val="{&quot;height&quot;:364.4,&quot;left&quot;:33.5,&quot;top&quot;:150.1,&quot;width&quot;:454.75}"/>
</p:tagLst>
</file>

<file path=ppt/tags/tag580.xml><?xml version="1.0" encoding="utf-8"?>
<p:tagLst xmlns:p="http://schemas.openxmlformats.org/presentationml/2006/main">
  <p:tag name="KSO_WM_DIAGRAM_VIRTUALLY_FRAME" val="{&quot;height&quot;:364.4,&quot;left&quot;:33.5,&quot;top&quot;:150.1,&quot;width&quot;:506.9}"/>
</p:tagLst>
</file>

<file path=ppt/tags/tag581.xml><?xml version="1.0" encoding="utf-8"?>
<p:tagLst xmlns:p="http://schemas.openxmlformats.org/presentationml/2006/main">
  <p:tag name="KSO_WM_DIAGRAM_VIRTUALLY_FRAME" val="{&quot;height&quot;:364.4,&quot;left&quot;:33.5,&quot;top&quot;:150.1,&quot;width&quot;:776.3}"/>
</p:tagLst>
</file>

<file path=ppt/tags/tag582.xml><?xml version="1.0" encoding="utf-8"?>
<p:tagLst xmlns:p="http://schemas.openxmlformats.org/presentationml/2006/main">
  <p:tag name="KSO_WM_DIAGRAM_VIRTUALLY_FRAME" val="{&quot;height&quot;:364.4,&quot;left&quot;:33.5,&quot;top&quot;:150.1,&quot;width&quot;:776.3}"/>
</p:tagLst>
</file>

<file path=ppt/tags/tag583.xml><?xml version="1.0" encoding="utf-8"?>
<p:tagLst xmlns:p="http://schemas.openxmlformats.org/presentationml/2006/main">
  <p:tag name="KSO_WM_DIAGRAM_VIRTUALLY_FRAME" val="{&quot;height&quot;:364.4,&quot;left&quot;:33.5,&quot;top&quot;:150.1,&quot;width&quot;:776.3}"/>
</p:tagLst>
</file>

<file path=ppt/tags/tag584.xml><?xml version="1.0" encoding="utf-8"?>
<p:tagLst xmlns:p="http://schemas.openxmlformats.org/presentationml/2006/main">
  <p:tag name="KSO_WM_DIAGRAM_VIRTUALLY_FRAME" val="{&quot;height&quot;:364.4,&quot;left&quot;:33.5,&quot;top&quot;:150.1,&quot;width&quot;:776.3}"/>
</p:tagLst>
</file>

<file path=ppt/tags/tag585.xml><?xml version="1.0" encoding="utf-8"?>
<p:tagLst xmlns:p="http://schemas.openxmlformats.org/presentationml/2006/main">
  <p:tag name="KSO_WM_DIAGRAM_VIRTUALLY_FRAME" val="{&quot;height&quot;:364.4,&quot;left&quot;:33.5,&quot;top&quot;:150.1,&quot;width&quot;:776.3}"/>
</p:tagLst>
</file>

<file path=ppt/tags/tag586.xml><?xml version="1.0" encoding="utf-8"?>
<p:tagLst xmlns:p="http://schemas.openxmlformats.org/presentationml/2006/main">
  <p:tag name="KSO_WM_DIAGRAM_VIRTUALLY_FRAME" val="{&quot;height&quot;:364.4,&quot;left&quot;:33.5,&quot;top&quot;:150.1,&quot;width&quot;:776.3}"/>
</p:tagLst>
</file>

<file path=ppt/tags/tag587.xml><?xml version="1.0" encoding="utf-8"?>
<p:tagLst xmlns:p="http://schemas.openxmlformats.org/presentationml/2006/main">
  <p:tag name="KSO_WM_DIAGRAM_VIRTUALLY_FRAME" val="{&quot;height&quot;:364.4,&quot;left&quot;:33.5,&quot;top&quot;:150.1,&quot;width&quot;:776.3}"/>
</p:tagLst>
</file>

<file path=ppt/tags/tag588.xml><?xml version="1.0" encoding="utf-8"?>
<p:tagLst xmlns:p="http://schemas.openxmlformats.org/presentationml/2006/main">
  <p:tag name="KSO_WM_DIAGRAM_VIRTUALLY_FRAME" val="{&quot;height&quot;:364.4,&quot;left&quot;:33.5,&quot;top&quot;:150.1,&quot;width&quot;:776.3}"/>
</p:tagLst>
</file>

<file path=ppt/tags/tag589.xml><?xml version="1.0" encoding="utf-8"?>
<p:tagLst xmlns:p="http://schemas.openxmlformats.org/presentationml/2006/main">
  <p:tag name="KSO_WM_DIAGRAM_VIRTUALLY_FRAME" val="{&quot;height&quot;:364.4,&quot;left&quot;:33.5,&quot;top&quot;:150.1,&quot;width&quot;:776.3}"/>
</p:tagLst>
</file>

<file path=ppt/tags/tag59.xml><?xml version="1.0" encoding="utf-8"?>
<p:tagLst xmlns:p="http://schemas.openxmlformats.org/presentationml/2006/main">
  <p:tag name="KSO_WM_DIAGRAM_VIRTUALLY_FRAME" val="{&quot;height&quot;:364.4,&quot;left&quot;:33.5,&quot;top&quot;:150.1,&quot;width&quot;:454.75}"/>
</p:tagLst>
</file>

<file path=ppt/tags/tag590.xml><?xml version="1.0" encoding="utf-8"?>
<p:tagLst xmlns:p="http://schemas.openxmlformats.org/presentationml/2006/main">
  <p:tag name="KSO_WM_DIAGRAM_VIRTUALLY_FRAME" val="{&quot;height&quot;:364.4,&quot;left&quot;:33.5,&quot;top&quot;:150.1,&quot;width&quot;:776.3}"/>
</p:tagLst>
</file>

<file path=ppt/tags/tag591.xml><?xml version="1.0" encoding="utf-8"?>
<p:tagLst xmlns:p="http://schemas.openxmlformats.org/presentationml/2006/main">
  <p:tag name="KSO_WM_DIAGRAM_VIRTUALLY_FRAME" val="{&quot;height&quot;:364.4,&quot;left&quot;:33.5,&quot;top&quot;:150.1,&quot;width&quot;:776.3}"/>
</p:tagLst>
</file>

<file path=ppt/tags/tag592.xml><?xml version="1.0" encoding="utf-8"?>
<p:tagLst xmlns:p="http://schemas.openxmlformats.org/presentationml/2006/main">
  <p:tag name="KSO_WM_DIAGRAM_VIRTUALLY_FRAME" val="{&quot;height&quot;:364.4,&quot;left&quot;:33.5,&quot;top&quot;:150.1,&quot;width&quot;:776.3}"/>
</p:tagLst>
</file>

<file path=ppt/tags/tag593.xml><?xml version="1.0" encoding="utf-8"?>
<p:tagLst xmlns:p="http://schemas.openxmlformats.org/presentationml/2006/main">
  <p:tag name="KSO_WM_DIAGRAM_VIRTUALLY_FRAME" val="{&quot;height&quot;:364.4,&quot;left&quot;:33.5,&quot;top&quot;:150.1,&quot;width&quot;:776.3}"/>
</p:tagLst>
</file>

<file path=ppt/tags/tag594.xml><?xml version="1.0" encoding="utf-8"?>
<p:tagLst xmlns:p="http://schemas.openxmlformats.org/presentationml/2006/main">
  <p:tag name="KSO_WM_DIAGRAM_VIRTUALLY_FRAME" val="{&quot;height&quot;:364.4,&quot;left&quot;:33.5,&quot;top&quot;:150.1,&quot;width&quot;:776.3}"/>
</p:tagLst>
</file>

<file path=ppt/tags/tag595.xml><?xml version="1.0" encoding="utf-8"?>
<p:tagLst xmlns:p="http://schemas.openxmlformats.org/presentationml/2006/main">
  <p:tag name="KSO_WM_DIAGRAM_VIRTUALLY_FRAME" val="{&quot;height&quot;:364.4,&quot;left&quot;:33.5,&quot;top&quot;:150.1,&quot;width&quot;:776.3}"/>
</p:tagLst>
</file>

<file path=ppt/tags/tag596.xml><?xml version="1.0" encoding="utf-8"?>
<p:tagLst xmlns:p="http://schemas.openxmlformats.org/presentationml/2006/main">
  <p:tag name="KSO_WM_DIAGRAM_VIRTUALLY_FRAME" val="{&quot;height&quot;:364.4,&quot;left&quot;:33.5,&quot;top&quot;:150.1,&quot;width&quot;:776.3}"/>
</p:tagLst>
</file>

<file path=ppt/tags/tag597.xml><?xml version="1.0" encoding="utf-8"?>
<p:tagLst xmlns:p="http://schemas.openxmlformats.org/presentationml/2006/main">
  <p:tag name="KSO_WM_DIAGRAM_VIRTUALLY_FRAME" val="{&quot;height&quot;:364.4,&quot;left&quot;:33.5,&quot;top&quot;:150.1,&quot;width&quot;:776.3}"/>
</p:tagLst>
</file>

<file path=ppt/tags/tag598.xml><?xml version="1.0" encoding="utf-8"?>
<p:tagLst xmlns:p="http://schemas.openxmlformats.org/presentationml/2006/main">
  <p:tag name="KSO_WM_DIAGRAM_VIRTUALLY_FRAME" val="{&quot;height&quot;:364.4,&quot;left&quot;:33.5,&quot;top&quot;:150.1,&quot;width&quot;:776.3}"/>
</p:tagLst>
</file>

<file path=ppt/tags/tag599.xml><?xml version="1.0" encoding="utf-8"?>
<p:tagLst xmlns:p="http://schemas.openxmlformats.org/presentationml/2006/main">
  <p:tag name="KSO_WM_DIAGRAM_VIRTUALLY_FRAME" val="{&quot;height&quot;:364.4,&quot;left&quot;:33.5,&quot;top&quot;:150.1,&quot;width&quot;:776.3}"/>
</p:tagLst>
</file>

<file path=ppt/tags/tag6.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60.xml><?xml version="1.0" encoding="utf-8"?>
<p:tagLst xmlns:p="http://schemas.openxmlformats.org/presentationml/2006/main">
  <p:tag name="KSO_WM_DIAGRAM_VIRTUALLY_FRAME" val="{&quot;height&quot;:364.4,&quot;left&quot;:33.5,&quot;top&quot;:150.1,&quot;width&quot;:454.75}"/>
</p:tagLst>
</file>

<file path=ppt/tags/tag600.xml><?xml version="1.0" encoding="utf-8"?>
<p:tagLst xmlns:p="http://schemas.openxmlformats.org/presentationml/2006/main">
  <p:tag name="KSO_WM_DIAGRAM_VIRTUALLY_FRAME" val="{&quot;height&quot;:364.4,&quot;left&quot;:33.5,&quot;top&quot;:150.1,&quot;width&quot;:776.3}"/>
</p:tagLst>
</file>

<file path=ppt/tags/tag601.xml><?xml version="1.0" encoding="utf-8"?>
<p:tagLst xmlns:p="http://schemas.openxmlformats.org/presentationml/2006/main">
  <p:tag name="KSO_WM_DIAGRAM_VIRTUALLY_FRAME" val="{&quot;height&quot;:364.4,&quot;left&quot;:33.5,&quot;top&quot;:150.1,&quot;width&quot;:776.3}"/>
</p:tagLst>
</file>

<file path=ppt/tags/tag602.xml><?xml version="1.0" encoding="utf-8"?>
<p:tagLst xmlns:p="http://schemas.openxmlformats.org/presentationml/2006/main">
  <p:tag name="KSO_WM_DIAGRAM_VIRTUALLY_FRAME" val="{&quot;height&quot;:364.4,&quot;left&quot;:33.5,&quot;top&quot;:150.1,&quot;width&quot;:776.3}"/>
</p:tagLst>
</file>

<file path=ppt/tags/tag603.xml><?xml version="1.0" encoding="utf-8"?>
<p:tagLst xmlns:p="http://schemas.openxmlformats.org/presentationml/2006/main">
  <p:tag name="KSO_WM_DIAGRAM_VIRTUALLY_FRAME" val="{&quot;height&quot;:364.4,&quot;left&quot;:33.5,&quot;top&quot;:150.1,&quot;width&quot;:776.3}"/>
</p:tagLst>
</file>

<file path=ppt/tags/tag604.xml><?xml version="1.0" encoding="utf-8"?>
<p:tagLst xmlns:p="http://schemas.openxmlformats.org/presentationml/2006/main">
  <p:tag name="KSO_WM_DIAGRAM_VIRTUALLY_FRAME" val="{&quot;height&quot;:364.4,&quot;left&quot;:33.5,&quot;top&quot;:150.1,&quot;width&quot;:776.3}"/>
</p:tagLst>
</file>

<file path=ppt/tags/tag605.xml><?xml version="1.0" encoding="utf-8"?>
<p:tagLst xmlns:p="http://schemas.openxmlformats.org/presentationml/2006/main">
  <p:tag name="KSO_WM_DIAGRAM_VIRTUALLY_FRAME" val="{&quot;height&quot;:364.4,&quot;left&quot;:33.5,&quot;top&quot;:150.1,&quot;width&quot;:776.3}"/>
</p:tagLst>
</file>

<file path=ppt/tags/tag606.xml><?xml version="1.0" encoding="utf-8"?>
<p:tagLst xmlns:p="http://schemas.openxmlformats.org/presentationml/2006/main">
  <p:tag name="KSO_WM_DIAGRAM_VIRTUALLY_FRAME" val="{&quot;height&quot;:364.4,&quot;left&quot;:33.5,&quot;top&quot;:150.1,&quot;width&quot;:776.3}"/>
</p:tagLst>
</file>

<file path=ppt/tags/tag607.xml><?xml version="1.0" encoding="utf-8"?>
<p:tagLst xmlns:p="http://schemas.openxmlformats.org/presentationml/2006/main">
  <p:tag name="KSO_WM_DIAGRAM_VIRTUALLY_FRAME" val="{&quot;height&quot;:364.4,&quot;left&quot;:33.5,&quot;top&quot;:150.1,&quot;width&quot;:506.9}"/>
</p:tagLst>
</file>

<file path=ppt/tags/tag608.xml><?xml version="1.0" encoding="utf-8"?>
<p:tagLst xmlns:p="http://schemas.openxmlformats.org/presentationml/2006/main">
  <p:tag name="KSO_WM_DIAGRAM_VIRTUALLY_FRAME" val="{&quot;height&quot;:447,&quot;left&quot;:630,&quot;top&quot;:-184.5,&quot;width&quot;:961.6}"/>
</p:tagLst>
</file>

<file path=ppt/tags/tag609.xml><?xml version="1.0" encoding="utf-8"?>
<p:tagLst xmlns:p="http://schemas.openxmlformats.org/presentationml/2006/main">
  <p:tag name="KSO_WM_DIAGRAM_VIRTUALLY_FRAME" val="{&quot;height&quot;:447,&quot;left&quot;:630,&quot;top&quot;:-184.5,&quot;width&quot;:961.6}"/>
</p:tagLst>
</file>

<file path=ppt/tags/tag61.xml><?xml version="1.0" encoding="utf-8"?>
<p:tagLst xmlns:p="http://schemas.openxmlformats.org/presentationml/2006/main">
  <p:tag name="KSO_WM_DIAGRAM_VIRTUALLY_FRAME" val="{&quot;height&quot;:364.4,&quot;left&quot;:33.5,&quot;top&quot;:150.1,&quot;width&quot;:454.75}"/>
</p:tagLst>
</file>

<file path=ppt/tags/tag610.xml><?xml version="1.0" encoding="utf-8"?>
<p:tagLst xmlns:p="http://schemas.openxmlformats.org/presentationml/2006/main">
  <p:tag name="KSO_WM_DIAGRAM_VIRTUALLY_FRAME" val="{&quot;height&quot;:447,&quot;left&quot;:630,&quot;top&quot;:-184.5,&quot;width&quot;:961.6}"/>
</p:tagLst>
</file>

<file path=ppt/tags/tag611.xml><?xml version="1.0" encoding="utf-8"?>
<p:tagLst xmlns:p="http://schemas.openxmlformats.org/presentationml/2006/main">
  <p:tag name="KSO_WM_DIAGRAM_VIRTUALLY_FRAME" val="{&quot;height&quot;:447,&quot;left&quot;:630,&quot;top&quot;:-184.5,&quot;width&quot;:961.6}"/>
</p:tagLst>
</file>

<file path=ppt/tags/tag612.xml><?xml version="1.0" encoding="utf-8"?>
<p:tagLst xmlns:p="http://schemas.openxmlformats.org/presentationml/2006/main">
  <p:tag name="KSO_WM_DIAGRAM_VIRTUALLY_FRAME" val="{&quot;height&quot;:447,&quot;left&quot;:630,&quot;top&quot;:-184.5,&quot;width&quot;:961.6}"/>
</p:tagLst>
</file>

<file path=ppt/tags/tag613.xml><?xml version="1.0" encoding="utf-8"?>
<p:tagLst xmlns:p="http://schemas.openxmlformats.org/presentationml/2006/main">
  <p:tag name="KSO_WM_DIAGRAM_VIRTUALLY_FRAME" val="{&quot;height&quot;:447,&quot;left&quot;:630,&quot;top&quot;:-184.5,&quot;width&quot;:961.6}"/>
</p:tagLst>
</file>

<file path=ppt/tags/tag614.xml><?xml version="1.0" encoding="utf-8"?>
<p:tagLst xmlns:p="http://schemas.openxmlformats.org/presentationml/2006/main">
  <p:tag name="KSO_WM_DIAGRAM_VIRTUALLY_FRAME" val="{&quot;height&quot;:447,&quot;left&quot;:630,&quot;top&quot;:-184.5,&quot;width&quot;:961.6}"/>
</p:tagLst>
</file>

<file path=ppt/tags/tag615.xml><?xml version="1.0" encoding="utf-8"?>
<p:tagLst xmlns:p="http://schemas.openxmlformats.org/presentationml/2006/main">
  <p:tag name="KSO_WM_DIAGRAM_VIRTUALLY_FRAME" val="{&quot;height&quot;:447,&quot;left&quot;:630,&quot;top&quot;:-184.5,&quot;width&quot;:961.6}"/>
</p:tagLst>
</file>

<file path=ppt/tags/tag616.xml><?xml version="1.0" encoding="utf-8"?>
<p:tagLst xmlns:p="http://schemas.openxmlformats.org/presentationml/2006/main">
  <p:tag name="KSO_WM_DIAGRAM_VIRTUALLY_FRAME" val="{&quot;height&quot;:364.4,&quot;left&quot;:33.5,&quot;top&quot;:150.1,&quot;width&quot;:776.3}"/>
</p:tagLst>
</file>

<file path=ppt/tags/tag617.xml><?xml version="1.0" encoding="utf-8"?>
<p:tagLst xmlns:p="http://schemas.openxmlformats.org/presentationml/2006/main">
  <p:tag name="KSO_WM_DIAGRAM_VIRTUALLY_FRAME" val="{&quot;height&quot;:364.4,&quot;left&quot;:33.5,&quot;top&quot;:150.1,&quot;width&quot;:506.9}"/>
</p:tagLst>
</file>

<file path=ppt/tags/tag618.xml><?xml version="1.0" encoding="utf-8"?>
<p:tagLst xmlns:p="http://schemas.openxmlformats.org/presentationml/2006/main">
  <p:tag name="KSO_WM_DIAGRAM_VIRTUALLY_FRAME" val="{&quot;height&quot;:447,&quot;left&quot;:630,&quot;top&quot;:-184.5,&quot;width&quot;:961.6}"/>
</p:tagLst>
</file>

<file path=ppt/tags/tag619.xml><?xml version="1.0" encoding="utf-8"?>
<p:tagLst xmlns:p="http://schemas.openxmlformats.org/presentationml/2006/main">
  <p:tag name="KSO_WM_DIAGRAM_VIRTUALLY_FRAME" val="{&quot;height&quot;:447,&quot;left&quot;:630,&quot;top&quot;:-184.5,&quot;width&quot;:961.6}"/>
</p:tagLst>
</file>

<file path=ppt/tags/tag62.xml><?xml version="1.0" encoding="utf-8"?>
<p:tagLst xmlns:p="http://schemas.openxmlformats.org/presentationml/2006/main">
  <p:tag name="KSO_WM_DIAGRAM_VIRTUALLY_FRAME" val="{&quot;height&quot;:364.4,&quot;left&quot;:33.5,&quot;top&quot;:150.1,&quot;width&quot;:454.75}"/>
</p:tagLst>
</file>

<file path=ppt/tags/tag620.xml><?xml version="1.0" encoding="utf-8"?>
<p:tagLst xmlns:p="http://schemas.openxmlformats.org/presentationml/2006/main">
  <p:tag name="KSO_WM_DIAGRAM_VIRTUALLY_FRAME" val="{&quot;height&quot;:364.4,&quot;left&quot;:33.5,&quot;top&quot;:150.1,&quot;width&quot;:776.3}"/>
</p:tagLst>
</file>

<file path=ppt/tags/tag621.xml><?xml version="1.0" encoding="utf-8"?>
<p:tagLst xmlns:p="http://schemas.openxmlformats.org/presentationml/2006/main">
  <p:tag name="KSO_WM_DIAGRAM_VIRTUALLY_FRAME" val="{&quot;height&quot;:364.4,&quot;left&quot;:33.5,&quot;top&quot;:150.1,&quot;width&quot;:776.3}"/>
</p:tagLst>
</file>

<file path=ppt/tags/tag622.xml><?xml version="1.0" encoding="utf-8"?>
<p:tagLst xmlns:p="http://schemas.openxmlformats.org/presentationml/2006/main">
  <p:tag name="KSO_WM_DIAGRAM_VIRTUALLY_FRAME" val="{&quot;height&quot;:364.4,&quot;left&quot;:33.5,&quot;top&quot;:150.1,&quot;width&quot;:776.3}"/>
</p:tagLst>
</file>

<file path=ppt/tags/tag623.xml><?xml version="1.0" encoding="utf-8"?>
<p:tagLst xmlns:p="http://schemas.openxmlformats.org/presentationml/2006/main">
  <p:tag name="KSO_WM_DIAGRAM_VIRTUALLY_FRAME" val="{&quot;height&quot;:364.4,&quot;left&quot;:33.5,&quot;top&quot;:150.1,&quot;width&quot;:776.3}"/>
</p:tagLst>
</file>

<file path=ppt/tags/tag624.xml><?xml version="1.0" encoding="utf-8"?>
<p:tagLst xmlns:p="http://schemas.openxmlformats.org/presentationml/2006/main">
  <p:tag name="KSO_WM_DIAGRAM_VIRTUALLY_FRAME" val="{&quot;height&quot;:364.4,&quot;left&quot;:33.5,&quot;top&quot;:150.1,&quot;width&quot;:776.3}"/>
</p:tagLst>
</file>

<file path=ppt/tags/tag625.xml><?xml version="1.0" encoding="utf-8"?>
<p:tagLst xmlns:p="http://schemas.openxmlformats.org/presentationml/2006/main">
  <p:tag name="KSO_WM_DIAGRAM_VIRTUALLY_FRAME" val="{&quot;height&quot;:364.4,&quot;left&quot;:33.5,&quot;top&quot;:150.1,&quot;width&quot;:776.3}"/>
</p:tagLst>
</file>

<file path=ppt/tags/tag626.xml><?xml version="1.0" encoding="utf-8"?>
<p:tagLst xmlns:p="http://schemas.openxmlformats.org/presentationml/2006/main">
  <p:tag name="KSO_WM_DIAGRAM_VIRTUALLY_FRAME" val="{&quot;height&quot;:364.4,&quot;left&quot;:33.5,&quot;top&quot;:150.1,&quot;width&quot;:776.3}"/>
</p:tagLst>
</file>

<file path=ppt/tags/tag627.xml><?xml version="1.0" encoding="utf-8"?>
<p:tagLst xmlns:p="http://schemas.openxmlformats.org/presentationml/2006/main">
  <p:tag name="KSO_WM_DIAGRAM_VIRTUALLY_FRAME" val="{&quot;height&quot;:364.4,&quot;left&quot;:33.5,&quot;top&quot;:150.1,&quot;width&quot;:776.3}"/>
</p:tagLst>
</file>

<file path=ppt/tags/tag628.xml><?xml version="1.0" encoding="utf-8"?>
<p:tagLst xmlns:p="http://schemas.openxmlformats.org/presentationml/2006/main">
  <p:tag name="KSO_WM_DIAGRAM_VIRTUALLY_FRAME" val="{&quot;height&quot;:364.4,&quot;left&quot;:33.5,&quot;top&quot;:150.1,&quot;width&quot;:776.3}"/>
</p:tagLst>
</file>

<file path=ppt/tags/tag629.xml><?xml version="1.0" encoding="utf-8"?>
<p:tagLst xmlns:p="http://schemas.openxmlformats.org/presentationml/2006/main">
  <p:tag name="KSO_WM_DIAGRAM_VIRTUALLY_FRAME" val="{&quot;height&quot;:364.4,&quot;left&quot;:33.5,&quot;top&quot;:150.1,&quot;width&quot;:776.3}"/>
</p:tagLst>
</file>

<file path=ppt/tags/tag63.xml><?xml version="1.0" encoding="utf-8"?>
<p:tagLst xmlns:p="http://schemas.openxmlformats.org/presentationml/2006/main">
  <p:tag name="KSO_WM_DIAGRAM_VIRTUALLY_FRAME" val="{&quot;height&quot;:364.4,&quot;left&quot;:33.5,&quot;top&quot;:150.1,&quot;width&quot;:454.75}"/>
</p:tagLst>
</file>

<file path=ppt/tags/tag630.xml><?xml version="1.0" encoding="utf-8"?>
<p:tagLst xmlns:p="http://schemas.openxmlformats.org/presentationml/2006/main">
  <p:tag name="KSO_WM_DIAGRAM_VIRTUALLY_FRAME" val="{&quot;height&quot;:364.4,&quot;left&quot;:33.5,&quot;top&quot;:150.1,&quot;width&quot;:776.3}"/>
</p:tagLst>
</file>

<file path=ppt/tags/tag631.xml><?xml version="1.0" encoding="utf-8"?>
<p:tagLst xmlns:p="http://schemas.openxmlformats.org/presentationml/2006/main">
  <p:tag name="KSO_WM_DIAGRAM_VIRTUALLY_FRAME" val="{&quot;height&quot;:364.4,&quot;left&quot;:33.5,&quot;top&quot;:150.1,&quot;width&quot;:776.3}"/>
</p:tagLst>
</file>

<file path=ppt/tags/tag632.xml><?xml version="1.0" encoding="utf-8"?>
<p:tagLst xmlns:p="http://schemas.openxmlformats.org/presentationml/2006/main">
  <p:tag name="KSO_WM_DIAGRAM_VIRTUALLY_FRAME" val="{&quot;height&quot;:364.4,&quot;left&quot;:33.5,&quot;top&quot;:150.1,&quot;width&quot;:776.3}"/>
</p:tagLst>
</file>

<file path=ppt/tags/tag633.xml><?xml version="1.0" encoding="utf-8"?>
<p:tagLst xmlns:p="http://schemas.openxmlformats.org/presentationml/2006/main">
  <p:tag name="KSO_WM_DIAGRAM_VIRTUALLY_FRAME" val="{&quot;height&quot;:364.4,&quot;left&quot;:33.5,&quot;top&quot;:150.1,&quot;width&quot;:506.9}"/>
</p:tagLst>
</file>

<file path=ppt/tags/tag634.xml><?xml version="1.0" encoding="utf-8"?>
<p:tagLst xmlns:p="http://schemas.openxmlformats.org/presentationml/2006/main">
  <p:tag name="KSO_WM_DIAGRAM_VIRTUALLY_FRAME" val="{&quot;height&quot;:447,&quot;left&quot;:630,&quot;top&quot;:-184.5,&quot;width&quot;:961.6}"/>
</p:tagLst>
</file>

<file path=ppt/tags/tag635.xml><?xml version="1.0" encoding="utf-8"?>
<p:tagLst xmlns:p="http://schemas.openxmlformats.org/presentationml/2006/main">
  <p:tag name="KSO_WM_DIAGRAM_VIRTUALLY_FRAME" val="{&quot;height&quot;:447,&quot;left&quot;:630,&quot;top&quot;:-184.5,&quot;width&quot;:961.6}"/>
</p:tagLst>
</file>

<file path=ppt/tags/tag636.xml><?xml version="1.0" encoding="utf-8"?>
<p:tagLst xmlns:p="http://schemas.openxmlformats.org/presentationml/2006/main">
  <p:tag name="KSO_WM_DIAGRAM_VIRTUALLY_FRAME" val="{&quot;height&quot;:364.4,&quot;left&quot;:33.5,&quot;top&quot;:150.1,&quot;width&quot;:776.3}"/>
</p:tagLst>
</file>

<file path=ppt/tags/tag637.xml><?xml version="1.0" encoding="utf-8"?>
<p:tagLst xmlns:p="http://schemas.openxmlformats.org/presentationml/2006/main">
  <p:tag name="KSO_WM_DIAGRAM_VIRTUALLY_FRAME" val="{&quot;height&quot;:364.4,&quot;left&quot;:33.5,&quot;top&quot;:150.1,&quot;width&quot;:776.3}"/>
</p:tagLst>
</file>

<file path=ppt/tags/tag638.xml><?xml version="1.0" encoding="utf-8"?>
<p:tagLst xmlns:p="http://schemas.openxmlformats.org/presentationml/2006/main">
  <p:tag name="KSO_WM_DIAGRAM_VIRTUALLY_FRAME" val="{&quot;height&quot;:364.4,&quot;left&quot;:33.5,&quot;top&quot;:150.1,&quot;width&quot;:776.3}"/>
</p:tagLst>
</file>

<file path=ppt/tags/tag639.xml><?xml version="1.0" encoding="utf-8"?>
<p:tagLst xmlns:p="http://schemas.openxmlformats.org/presentationml/2006/main">
  <p:tag name="KSO_WM_DIAGRAM_VIRTUALLY_FRAME" val="{&quot;height&quot;:364.4,&quot;left&quot;:33.5,&quot;top&quot;:150.1,&quot;width&quot;:776.3}"/>
</p:tagLst>
</file>

<file path=ppt/tags/tag64.xml><?xml version="1.0" encoding="utf-8"?>
<p:tagLst xmlns:p="http://schemas.openxmlformats.org/presentationml/2006/main">
  <p:tag name="KSO_WM_DIAGRAM_VIRTUALLY_FRAME" val="{&quot;height&quot;:364.4,&quot;left&quot;:33.5,&quot;top&quot;:150.1,&quot;width&quot;:454.75}"/>
</p:tagLst>
</file>

<file path=ppt/tags/tag640.xml><?xml version="1.0" encoding="utf-8"?>
<p:tagLst xmlns:p="http://schemas.openxmlformats.org/presentationml/2006/main">
  <p:tag name="KSO_WM_DIAGRAM_VIRTUALLY_FRAME" val="{&quot;height&quot;:364.4,&quot;left&quot;:33.5,&quot;top&quot;:150.1,&quot;width&quot;:776.3}"/>
</p:tagLst>
</file>

<file path=ppt/tags/tag641.xml><?xml version="1.0" encoding="utf-8"?>
<p:tagLst xmlns:p="http://schemas.openxmlformats.org/presentationml/2006/main">
  <p:tag name="KSO_WM_DIAGRAM_VIRTUALLY_FRAME" val="{&quot;height&quot;:364.4,&quot;left&quot;:33.5,&quot;top&quot;:150.1,&quot;width&quot;:776.3}"/>
</p:tagLst>
</file>

<file path=ppt/tags/tag642.xml><?xml version="1.0" encoding="utf-8"?>
<p:tagLst xmlns:p="http://schemas.openxmlformats.org/presentationml/2006/main">
  <p:tag name="KSO_WM_DIAGRAM_VIRTUALLY_FRAME" val="{&quot;height&quot;:364.4,&quot;left&quot;:33.5,&quot;top&quot;:150.1,&quot;width&quot;:776.3}"/>
</p:tagLst>
</file>

<file path=ppt/tags/tag643.xml><?xml version="1.0" encoding="utf-8"?>
<p:tagLst xmlns:p="http://schemas.openxmlformats.org/presentationml/2006/main">
  <p:tag name="KSO_WM_DIAGRAM_VIRTUALLY_FRAME" val="{&quot;height&quot;:364.4,&quot;left&quot;:33.5,&quot;top&quot;:150.1,&quot;width&quot;:776.3}"/>
</p:tagLst>
</file>

<file path=ppt/tags/tag644.xml><?xml version="1.0" encoding="utf-8"?>
<p:tagLst xmlns:p="http://schemas.openxmlformats.org/presentationml/2006/main">
  <p:tag name="KSO_WM_DIAGRAM_VIRTUALLY_FRAME" val="{&quot;height&quot;:364.4,&quot;left&quot;:33.5,&quot;top&quot;:150.1,&quot;width&quot;:776.3}"/>
</p:tagLst>
</file>

<file path=ppt/tags/tag645.xml><?xml version="1.0" encoding="utf-8"?>
<p:tagLst xmlns:p="http://schemas.openxmlformats.org/presentationml/2006/main">
  <p:tag name="KSO_WM_DIAGRAM_VIRTUALLY_FRAME" val="{&quot;height&quot;:364.4,&quot;left&quot;:33.5,&quot;top&quot;:150.1,&quot;width&quot;:776.3}"/>
</p:tagLst>
</file>

<file path=ppt/tags/tag646.xml><?xml version="1.0" encoding="utf-8"?>
<p:tagLst xmlns:p="http://schemas.openxmlformats.org/presentationml/2006/main">
  <p:tag name="KSO_WM_DIAGRAM_VIRTUALLY_FRAME" val="{&quot;height&quot;:364.4,&quot;left&quot;:33.5,&quot;top&quot;:150.1,&quot;width&quot;:776.3}"/>
</p:tagLst>
</file>

<file path=ppt/tags/tag647.xml><?xml version="1.0" encoding="utf-8"?>
<p:tagLst xmlns:p="http://schemas.openxmlformats.org/presentationml/2006/main">
  <p:tag name="KSO_WM_DIAGRAM_VIRTUALLY_FRAME" val="{&quot;height&quot;:364.4,&quot;left&quot;:33.5,&quot;top&quot;:150.1,&quot;width&quot;:776.3}"/>
</p:tagLst>
</file>

<file path=ppt/tags/tag648.xml><?xml version="1.0" encoding="utf-8"?>
<p:tagLst xmlns:p="http://schemas.openxmlformats.org/presentationml/2006/main">
  <p:tag name="KSO_WM_DIAGRAM_VIRTUALLY_FRAME" val="{&quot;height&quot;:364.4,&quot;left&quot;:33.5,&quot;top&quot;:150.1,&quot;width&quot;:776.3}"/>
</p:tagLst>
</file>

<file path=ppt/tags/tag649.xml><?xml version="1.0" encoding="utf-8"?>
<p:tagLst xmlns:p="http://schemas.openxmlformats.org/presentationml/2006/main">
  <p:tag name="KSO_WM_DIAGRAM_VIRTUALLY_FRAME" val="{&quot;height&quot;:364.4,&quot;left&quot;:33.5,&quot;top&quot;:150.1,&quot;width&quot;:506.9}"/>
</p:tagLst>
</file>

<file path=ppt/tags/tag65.xml><?xml version="1.0" encoding="utf-8"?>
<p:tagLst xmlns:p="http://schemas.openxmlformats.org/presentationml/2006/main">
  <p:tag name="KSO_WM_DIAGRAM_VIRTUALLY_FRAME" val="{&quot;height&quot;:364.4,&quot;left&quot;:33.5,&quot;top&quot;:150.1,&quot;width&quot;:454.75}"/>
</p:tagLst>
</file>

<file path=ppt/tags/tag650.xml><?xml version="1.0" encoding="utf-8"?>
<p:tagLst xmlns:p="http://schemas.openxmlformats.org/presentationml/2006/main">
  <p:tag name="KSO_WM_DIAGRAM_VIRTUALLY_FRAME" val="{&quot;height&quot;:447,&quot;left&quot;:630,&quot;top&quot;:-184.5,&quot;width&quot;:961.6}"/>
</p:tagLst>
</file>

<file path=ppt/tags/tag651.xml><?xml version="1.0" encoding="utf-8"?>
<p:tagLst xmlns:p="http://schemas.openxmlformats.org/presentationml/2006/main">
  <p:tag name="KSO_WM_DIAGRAM_VIRTUALLY_FRAME" val="{&quot;height&quot;:447,&quot;left&quot;:630,&quot;top&quot;:-184.5,&quot;width&quot;:961.6}"/>
</p:tagLst>
</file>

<file path=ppt/tags/tag652.xml><?xml version="1.0" encoding="utf-8"?>
<p:tagLst xmlns:p="http://schemas.openxmlformats.org/presentationml/2006/main">
  <p:tag name="KSO_WM_DIAGRAM_VIRTUALLY_FRAME" val="{&quot;height&quot;:364.4,&quot;left&quot;:33.5,&quot;top&quot;:150.1,&quot;width&quot;:776.3}"/>
</p:tagLst>
</file>

<file path=ppt/tags/tag653.xml><?xml version="1.0" encoding="utf-8"?>
<p:tagLst xmlns:p="http://schemas.openxmlformats.org/presentationml/2006/main">
  <p:tag name="KSO_WM_DIAGRAM_VIRTUALLY_FRAME" val="{&quot;height&quot;:364.4,&quot;left&quot;:33.5,&quot;top&quot;:150.1,&quot;width&quot;:776.3}"/>
</p:tagLst>
</file>

<file path=ppt/tags/tag654.xml><?xml version="1.0" encoding="utf-8"?>
<p:tagLst xmlns:p="http://schemas.openxmlformats.org/presentationml/2006/main">
  <p:tag name="KSO_WM_DIAGRAM_VIRTUALLY_FRAME" val="{&quot;height&quot;:364.4,&quot;left&quot;:33.5,&quot;top&quot;:150.1,&quot;width&quot;:776.3}"/>
</p:tagLst>
</file>

<file path=ppt/tags/tag655.xml><?xml version="1.0" encoding="utf-8"?>
<p:tagLst xmlns:p="http://schemas.openxmlformats.org/presentationml/2006/main">
  <p:tag name="KSO_WM_DIAGRAM_VIRTUALLY_FRAME" val="{&quot;height&quot;:364.4,&quot;left&quot;:33.5,&quot;top&quot;:150.1,&quot;width&quot;:776.3}"/>
</p:tagLst>
</file>

<file path=ppt/tags/tag656.xml><?xml version="1.0" encoding="utf-8"?>
<p:tagLst xmlns:p="http://schemas.openxmlformats.org/presentationml/2006/main">
  <p:tag name="KSO_WM_DIAGRAM_VIRTUALLY_FRAME" val="{&quot;height&quot;:364.4,&quot;left&quot;:33.5,&quot;top&quot;:150.1,&quot;width&quot;:776.3}"/>
</p:tagLst>
</file>

<file path=ppt/tags/tag657.xml><?xml version="1.0" encoding="utf-8"?>
<p:tagLst xmlns:p="http://schemas.openxmlformats.org/presentationml/2006/main">
  <p:tag name="KSO_WM_DIAGRAM_VIRTUALLY_FRAME" val="{&quot;height&quot;:364.4,&quot;left&quot;:33.5,&quot;top&quot;:150.1,&quot;width&quot;:776.3}"/>
</p:tagLst>
</file>

<file path=ppt/tags/tag658.xml><?xml version="1.0" encoding="utf-8"?>
<p:tagLst xmlns:p="http://schemas.openxmlformats.org/presentationml/2006/main">
  <p:tag name="KSO_WM_DIAGRAM_VIRTUALLY_FRAME" val="{&quot;height&quot;:364.4,&quot;left&quot;:33.5,&quot;top&quot;:150.1,&quot;width&quot;:776.3}"/>
</p:tagLst>
</file>

<file path=ppt/tags/tag659.xml><?xml version="1.0" encoding="utf-8"?>
<p:tagLst xmlns:p="http://schemas.openxmlformats.org/presentationml/2006/main">
  <p:tag name="KSO_WM_DIAGRAM_VIRTUALLY_FRAME" val="{&quot;height&quot;:364.4,&quot;left&quot;:33.5,&quot;top&quot;:150.1,&quot;width&quot;:776.3}"/>
</p:tagLst>
</file>

<file path=ppt/tags/tag66.xml><?xml version="1.0" encoding="utf-8"?>
<p:tagLst xmlns:p="http://schemas.openxmlformats.org/presentationml/2006/main">
  <p:tag name="KSO_WM_DIAGRAM_VIRTUALLY_FRAME" val="{&quot;height&quot;:364.4,&quot;left&quot;:33.5,&quot;top&quot;:150.1,&quot;width&quot;:454.75}"/>
</p:tagLst>
</file>

<file path=ppt/tags/tag660.xml><?xml version="1.0" encoding="utf-8"?>
<p:tagLst xmlns:p="http://schemas.openxmlformats.org/presentationml/2006/main">
  <p:tag name="KSO_WM_DIAGRAM_VIRTUALLY_FRAME" val="{&quot;height&quot;:364.4,&quot;left&quot;:33.5,&quot;top&quot;:150.1,&quot;width&quot;:776.3}"/>
</p:tagLst>
</file>

<file path=ppt/tags/tag661.xml><?xml version="1.0" encoding="utf-8"?>
<p:tagLst xmlns:p="http://schemas.openxmlformats.org/presentationml/2006/main">
  <p:tag name="KSO_WM_DIAGRAM_VIRTUALLY_FRAME" val="{&quot;height&quot;:364.4,&quot;left&quot;:33.5,&quot;top&quot;:150.1,&quot;width&quot;:776.3}"/>
</p:tagLst>
</file>

<file path=ppt/tags/tag662.xml><?xml version="1.0" encoding="utf-8"?>
<p:tagLst xmlns:p="http://schemas.openxmlformats.org/presentationml/2006/main">
  <p:tag name="KSO_WM_DIAGRAM_VIRTUALLY_FRAME" val="{&quot;height&quot;:364.4,&quot;left&quot;:33.5,&quot;top&quot;:150.1,&quot;width&quot;:776.3}"/>
</p:tagLst>
</file>

<file path=ppt/tags/tag663.xml><?xml version="1.0" encoding="utf-8"?>
<p:tagLst xmlns:p="http://schemas.openxmlformats.org/presentationml/2006/main">
  <p:tag name="KSO_WM_DIAGRAM_VIRTUALLY_FRAME" val="{&quot;height&quot;:364.4,&quot;left&quot;:33.5,&quot;top&quot;:150.1,&quot;width&quot;:776.3}"/>
</p:tagLst>
</file>

<file path=ppt/tags/tag664.xml><?xml version="1.0" encoding="utf-8"?>
<p:tagLst xmlns:p="http://schemas.openxmlformats.org/presentationml/2006/main">
  <p:tag name="KSO_WM_DIAGRAM_VIRTUALLY_FRAME" val="{&quot;height&quot;:364.4,&quot;left&quot;:33.5,&quot;top&quot;:150.1,&quot;width&quot;:776.3}"/>
</p:tagLst>
</file>

<file path=ppt/tags/tag665.xml><?xml version="1.0" encoding="utf-8"?>
<p:tagLst xmlns:p="http://schemas.openxmlformats.org/presentationml/2006/main">
  <p:tag name="KSO_WM_DIAGRAM_VIRTUALLY_FRAME" val="{&quot;height&quot;:364.4,&quot;left&quot;:33.5,&quot;top&quot;:150.1,&quot;width&quot;:776.3}"/>
</p:tagLst>
</file>

<file path=ppt/tags/tag666.xml><?xml version="1.0" encoding="utf-8"?>
<p:tagLst xmlns:p="http://schemas.openxmlformats.org/presentationml/2006/main">
  <p:tag name="KSO_WM_DIAGRAM_VIRTUALLY_FRAME" val="{&quot;height&quot;:364.4,&quot;left&quot;:33.5,&quot;top&quot;:150.1,&quot;width&quot;:776.3}"/>
</p:tagLst>
</file>

<file path=ppt/tags/tag667.xml><?xml version="1.0" encoding="utf-8"?>
<p:tagLst xmlns:p="http://schemas.openxmlformats.org/presentationml/2006/main">
  <p:tag name="KSO_WM_DIAGRAM_VIRTUALLY_FRAME" val="{&quot;height&quot;:364.4,&quot;left&quot;:33.5,&quot;top&quot;:150.1,&quot;width&quot;:776.3}"/>
</p:tagLst>
</file>

<file path=ppt/tags/tag668.xml><?xml version="1.0" encoding="utf-8"?>
<p:tagLst xmlns:p="http://schemas.openxmlformats.org/presentationml/2006/main">
  <p:tag name="KSO_WM_DIAGRAM_VIRTUALLY_FRAME" val="{&quot;height&quot;:364.4,&quot;left&quot;:33.5,&quot;top&quot;:150.1,&quot;width&quot;:776.3}"/>
</p:tagLst>
</file>

<file path=ppt/tags/tag669.xml><?xml version="1.0" encoding="utf-8"?>
<p:tagLst xmlns:p="http://schemas.openxmlformats.org/presentationml/2006/main">
  <p:tag name="KSO_WM_DIAGRAM_VIRTUALLY_FRAME" val="{&quot;height&quot;:364.4,&quot;left&quot;:33.5,&quot;top&quot;:150.1,&quot;width&quot;:776.3}"/>
</p:tagLst>
</file>

<file path=ppt/tags/tag67.xml><?xml version="1.0" encoding="utf-8"?>
<p:tagLst xmlns:p="http://schemas.openxmlformats.org/presentationml/2006/main">
  <p:tag name="KSO_WM_DIAGRAM_VIRTUALLY_FRAME" val="{&quot;height&quot;:364.4,&quot;left&quot;:33.5,&quot;top&quot;:150.1,&quot;width&quot;:454.75}"/>
</p:tagLst>
</file>

<file path=ppt/tags/tag670.xml><?xml version="1.0" encoding="utf-8"?>
<p:tagLst xmlns:p="http://schemas.openxmlformats.org/presentationml/2006/main">
  <p:tag name="KSO_WM_DIAGRAM_VIRTUALLY_FRAME" val="{&quot;height&quot;:364.4,&quot;left&quot;:33.5,&quot;top&quot;:150.1,&quot;width&quot;:776.3}"/>
</p:tagLst>
</file>

<file path=ppt/tags/tag671.xml><?xml version="1.0" encoding="utf-8"?>
<p:tagLst xmlns:p="http://schemas.openxmlformats.org/presentationml/2006/main">
  <p:tag name="KSO_WM_DIAGRAM_VIRTUALLY_FRAME" val="{&quot;height&quot;:364.4,&quot;left&quot;:33.5,&quot;top&quot;:150.1,&quot;width&quot;:776.3}"/>
</p:tagLst>
</file>

<file path=ppt/tags/tag672.xml><?xml version="1.0" encoding="utf-8"?>
<p:tagLst xmlns:p="http://schemas.openxmlformats.org/presentationml/2006/main">
  <p:tag name="KSO_WM_DIAGRAM_VIRTUALLY_FRAME" val="{&quot;height&quot;:364.4,&quot;left&quot;:33.5,&quot;top&quot;:150.1,&quot;width&quot;:776.3}"/>
</p:tagLst>
</file>

<file path=ppt/tags/tag673.xml><?xml version="1.0" encoding="utf-8"?>
<p:tagLst xmlns:p="http://schemas.openxmlformats.org/presentationml/2006/main">
  <p:tag name="KSO_WM_DIAGRAM_VIRTUALLY_FRAME" val="{&quot;height&quot;:364.4,&quot;left&quot;:33.5,&quot;top&quot;:150.1,&quot;width&quot;:776.3}"/>
</p:tagLst>
</file>

<file path=ppt/tags/tag674.xml><?xml version="1.0" encoding="utf-8"?>
<p:tagLst xmlns:p="http://schemas.openxmlformats.org/presentationml/2006/main">
  <p:tag name="KSO_WM_DIAGRAM_VIRTUALLY_FRAME" val="{&quot;height&quot;:364.4,&quot;left&quot;:33.5,&quot;top&quot;:150.1,&quot;width&quot;:776.3}"/>
</p:tagLst>
</file>

<file path=ppt/tags/tag675.xml><?xml version="1.0" encoding="utf-8"?>
<p:tagLst xmlns:p="http://schemas.openxmlformats.org/presentationml/2006/main">
  <p:tag name="KSO_WM_DIAGRAM_VIRTUALLY_FRAME" val="{&quot;height&quot;:364.4,&quot;left&quot;:33.5,&quot;top&quot;:150.1,&quot;width&quot;:776.3}"/>
</p:tagLst>
</file>

<file path=ppt/tags/tag676.xml><?xml version="1.0" encoding="utf-8"?>
<p:tagLst xmlns:p="http://schemas.openxmlformats.org/presentationml/2006/main">
  <p:tag name="KSO_WM_DIAGRAM_VIRTUALLY_FRAME" val="{&quot;height&quot;:364.4,&quot;left&quot;:33.5,&quot;top&quot;:150.1,&quot;width&quot;:776.3}"/>
</p:tagLst>
</file>

<file path=ppt/tags/tag677.xml><?xml version="1.0" encoding="utf-8"?>
<p:tagLst xmlns:p="http://schemas.openxmlformats.org/presentationml/2006/main">
  <p:tag name="KSO_WM_DIAGRAM_VIRTUALLY_FRAME" val="{&quot;height&quot;:364.4,&quot;left&quot;:33.5,&quot;top&quot;:150.1,&quot;width&quot;:506.9}"/>
</p:tagLst>
</file>

<file path=ppt/tags/tag678.xml><?xml version="1.0" encoding="utf-8"?>
<p:tagLst xmlns:p="http://schemas.openxmlformats.org/presentationml/2006/main">
  <p:tag name="KSO_WM_DIAGRAM_VIRTUALLY_FRAME" val="{&quot;height&quot;:447,&quot;left&quot;:630,&quot;top&quot;:-184.5,&quot;width&quot;:961.6}"/>
</p:tagLst>
</file>

<file path=ppt/tags/tag679.xml><?xml version="1.0" encoding="utf-8"?>
<p:tagLst xmlns:p="http://schemas.openxmlformats.org/presentationml/2006/main">
  <p:tag name="KSO_WM_DIAGRAM_VIRTUALLY_FRAME" val="{&quot;height&quot;:447,&quot;left&quot;:630,&quot;top&quot;:-184.5,&quot;width&quot;:961.6}"/>
</p:tagLst>
</file>

<file path=ppt/tags/tag68.xml><?xml version="1.0" encoding="utf-8"?>
<p:tagLst xmlns:p="http://schemas.openxmlformats.org/presentationml/2006/main">
  <p:tag name="KSO_WM_DIAGRAM_VIRTUALLY_FRAME" val="{&quot;height&quot;:364.4,&quot;left&quot;:33.5,&quot;top&quot;:150.1,&quot;width&quot;:454.75}"/>
</p:tagLst>
</file>

<file path=ppt/tags/tag680.xml><?xml version="1.0" encoding="utf-8"?>
<p:tagLst xmlns:p="http://schemas.openxmlformats.org/presentationml/2006/main">
  <p:tag name="KSO_WM_DIAGRAM_VIRTUALLY_FRAME" val="{&quot;height&quot;:364.4,&quot;left&quot;:33.5,&quot;top&quot;:150.1,&quot;width&quot;:776.3}"/>
</p:tagLst>
</file>

<file path=ppt/tags/tag681.xml><?xml version="1.0" encoding="utf-8"?>
<p:tagLst xmlns:p="http://schemas.openxmlformats.org/presentationml/2006/main">
  <p:tag name="KSO_WM_DIAGRAM_VIRTUALLY_FRAME" val="{&quot;height&quot;:364.4,&quot;left&quot;:33.5,&quot;top&quot;:150.1,&quot;width&quot;:776.3}"/>
</p:tagLst>
</file>

<file path=ppt/tags/tag682.xml><?xml version="1.0" encoding="utf-8"?>
<p:tagLst xmlns:p="http://schemas.openxmlformats.org/presentationml/2006/main">
  <p:tag name="KSO_WM_DIAGRAM_VIRTUALLY_FRAME" val="{&quot;height&quot;:364.4,&quot;left&quot;:33.5,&quot;top&quot;:150.1,&quot;width&quot;:776.3}"/>
</p:tagLst>
</file>

<file path=ppt/tags/tag683.xml><?xml version="1.0" encoding="utf-8"?>
<p:tagLst xmlns:p="http://schemas.openxmlformats.org/presentationml/2006/main">
  <p:tag name="KSO_WM_DIAGRAM_VIRTUALLY_FRAME" val="{&quot;height&quot;:364.4,&quot;left&quot;:33.5,&quot;top&quot;:150.1,&quot;width&quot;:776.3}"/>
</p:tagLst>
</file>

<file path=ppt/tags/tag684.xml><?xml version="1.0" encoding="utf-8"?>
<p:tagLst xmlns:p="http://schemas.openxmlformats.org/presentationml/2006/main">
  <p:tag name="KSO_WM_DIAGRAM_VIRTUALLY_FRAME" val="{&quot;height&quot;:364.4,&quot;left&quot;:33.5,&quot;top&quot;:150.1,&quot;width&quot;:776.3}"/>
</p:tagLst>
</file>

<file path=ppt/tags/tag685.xml><?xml version="1.0" encoding="utf-8"?>
<p:tagLst xmlns:p="http://schemas.openxmlformats.org/presentationml/2006/main">
  <p:tag name="KSO_WM_DIAGRAM_VIRTUALLY_FRAME" val="{&quot;height&quot;:364.4,&quot;left&quot;:33.5,&quot;top&quot;:150.1,&quot;width&quot;:776.3}"/>
</p:tagLst>
</file>

<file path=ppt/tags/tag686.xml><?xml version="1.0" encoding="utf-8"?>
<p:tagLst xmlns:p="http://schemas.openxmlformats.org/presentationml/2006/main">
  <p:tag name="KSO_WM_DIAGRAM_VIRTUALLY_FRAME" val="{&quot;height&quot;:364.4,&quot;left&quot;:33.5,&quot;top&quot;:150.1,&quot;width&quot;:776.3}"/>
</p:tagLst>
</file>

<file path=ppt/tags/tag687.xml><?xml version="1.0" encoding="utf-8"?>
<p:tagLst xmlns:p="http://schemas.openxmlformats.org/presentationml/2006/main">
  <p:tag name="KSO_WM_DIAGRAM_VIRTUALLY_FRAME" val="{&quot;height&quot;:364.4,&quot;left&quot;:33.5,&quot;top&quot;:150.1,&quot;width&quot;:776.3}"/>
</p:tagLst>
</file>

<file path=ppt/tags/tag688.xml><?xml version="1.0" encoding="utf-8"?>
<p:tagLst xmlns:p="http://schemas.openxmlformats.org/presentationml/2006/main">
  <p:tag name="KSO_WM_DIAGRAM_VIRTUALLY_FRAME" val="{&quot;height&quot;:364.4,&quot;left&quot;:33.5,&quot;top&quot;:150.1,&quot;width&quot;:776.3}"/>
</p:tagLst>
</file>

<file path=ppt/tags/tag689.xml><?xml version="1.0" encoding="utf-8"?>
<p:tagLst xmlns:p="http://schemas.openxmlformats.org/presentationml/2006/main">
  <p:tag name="KSO_WM_DIAGRAM_VIRTUALLY_FRAME" val="{&quot;height&quot;:364.4,&quot;left&quot;:33.5,&quot;top&quot;:150.1,&quot;width&quot;:776.3}"/>
</p:tagLst>
</file>

<file path=ppt/tags/tag69.xml><?xml version="1.0" encoding="utf-8"?>
<p:tagLst xmlns:p="http://schemas.openxmlformats.org/presentationml/2006/main">
  <p:tag name="KSO_WM_DIAGRAM_VIRTUALLY_FRAME" val="{&quot;height&quot;:364.4,&quot;left&quot;:33.5,&quot;top&quot;:150.1,&quot;width&quot;:454.75}"/>
</p:tagLst>
</file>

<file path=ppt/tags/tag690.xml><?xml version="1.0" encoding="utf-8"?>
<p:tagLst xmlns:p="http://schemas.openxmlformats.org/presentationml/2006/main">
  <p:tag name="KSO_WM_DIAGRAM_VIRTUALLY_FRAME" val="{&quot;height&quot;:364.4,&quot;left&quot;:33.5,&quot;top&quot;:150.1,&quot;width&quot;:776.3}"/>
</p:tagLst>
</file>

<file path=ppt/tags/tag691.xml><?xml version="1.0" encoding="utf-8"?>
<p:tagLst xmlns:p="http://schemas.openxmlformats.org/presentationml/2006/main">
  <p:tag name="KSO_WM_DIAGRAM_VIRTUALLY_FRAME" val="{&quot;height&quot;:364.4,&quot;left&quot;:33.5,&quot;top&quot;:150.1,&quot;width&quot;:776.3}"/>
</p:tagLst>
</file>

<file path=ppt/tags/tag692.xml><?xml version="1.0" encoding="utf-8"?>
<p:tagLst xmlns:p="http://schemas.openxmlformats.org/presentationml/2006/main">
  <p:tag name="KSO_WM_DIAGRAM_VIRTUALLY_FRAME" val="{&quot;height&quot;:364.4,&quot;left&quot;:33.5,&quot;top&quot;:150.1,&quot;width&quot;:776.3}"/>
</p:tagLst>
</file>

<file path=ppt/tags/tag693.xml><?xml version="1.0" encoding="utf-8"?>
<p:tagLst xmlns:p="http://schemas.openxmlformats.org/presentationml/2006/main">
  <p:tag name="KSO_WM_DIAGRAM_VIRTUALLY_FRAME" val="{&quot;height&quot;:364.4,&quot;left&quot;:33.5,&quot;top&quot;:150.1,&quot;width&quot;:776.3}"/>
</p:tagLst>
</file>

<file path=ppt/tags/tag694.xml><?xml version="1.0" encoding="utf-8"?>
<p:tagLst xmlns:p="http://schemas.openxmlformats.org/presentationml/2006/main">
  <p:tag name="KSO_WM_DIAGRAM_VIRTUALLY_FRAME" val="{&quot;height&quot;:364.4,&quot;left&quot;:33.5,&quot;top&quot;:150.1,&quot;width&quot;:776.3}"/>
</p:tagLst>
</file>

<file path=ppt/tags/tag695.xml><?xml version="1.0" encoding="utf-8"?>
<p:tagLst xmlns:p="http://schemas.openxmlformats.org/presentationml/2006/main">
  <p:tag name="KSO_WM_DIAGRAM_VIRTUALLY_FRAME" val="{&quot;height&quot;:364.4,&quot;left&quot;:33.5,&quot;top&quot;:150.1,&quot;width&quot;:776.3}"/>
</p:tagLst>
</file>

<file path=ppt/tags/tag696.xml><?xml version="1.0" encoding="utf-8"?>
<p:tagLst xmlns:p="http://schemas.openxmlformats.org/presentationml/2006/main">
  <p:tag name="KSO_WM_DIAGRAM_VIRTUALLY_FRAME" val="{&quot;height&quot;:364.4,&quot;left&quot;:33.5,&quot;top&quot;:150.1,&quot;width&quot;:776.3}"/>
</p:tagLst>
</file>

<file path=ppt/tags/tag697.xml><?xml version="1.0" encoding="utf-8"?>
<p:tagLst xmlns:p="http://schemas.openxmlformats.org/presentationml/2006/main">
  <p:tag name="KSO_WM_DIAGRAM_VIRTUALLY_FRAME" val="{&quot;height&quot;:364.4,&quot;left&quot;:33.5,&quot;top&quot;:150.1,&quot;width&quot;:776.3}"/>
</p:tagLst>
</file>

<file path=ppt/tags/tag698.xml><?xml version="1.0" encoding="utf-8"?>
<p:tagLst xmlns:p="http://schemas.openxmlformats.org/presentationml/2006/main">
  <p:tag name="KSO_WM_DIAGRAM_VIRTUALLY_FRAME" val="{&quot;height&quot;:364.4,&quot;left&quot;:33.5,&quot;top&quot;:150.1,&quot;width&quot;:776.3}"/>
</p:tagLst>
</file>

<file path=ppt/tags/tag699.xml><?xml version="1.0" encoding="utf-8"?>
<p:tagLst xmlns:p="http://schemas.openxmlformats.org/presentationml/2006/main">
  <p:tag name="KSO_WM_DIAGRAM_VIRTUALLY_FRAME" val="{&quot;height&quot;:364.4,&quot;left&quot;:33.5,&quot;top&quot;:150.1,&quot;width&quot;:776.3}"/>
</p:tagLst>
</file>

<file path=ppt/tags/tag7.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70.xml><?xml version="1.0" encoding="utf-8"?>
<p:tagLst xmlns:p="http://schemas.openxmlformats.org/presentationml/2006/main">
  <p:tag name="KSO_WM_DIAGRAM_VIRTUALLY_FRAME" val="{&quot;height&quot;:364.4,&quot;left&quot;:33.5,&quot;top&quot;:150.1,&quot;width&quot;:454.75}"/>
</p:tagLst>
</file>

<file path=ppt/tags/tag700.xml><?xml version="1.0" encoding="utf-8"?>
<p:tagLst xmlns:p="http://schemas.openxmlformats.org/presentationml/2006/main">
  <p:tag name="KSO_WM_DIAGRAM_VIRTUALLY_FRAME" val="{&quot;height&quot;:364.4,&quot;left&quot;:33.5,&quot;top&quot;:150.1,&quot;width&quot;:776.3}"/>
</p:tagLst>
</file>

<file path=ppt/tags/tag701.xml><?xml version="1.0" encoding="utf-8"?>
<p:tagLst xmlns:p="http://schemas.openxmlformats.org/presentationml/2006/main">
  <p:tag name="KSO_WM_DIAGRAM_VIRTUALLY_FRAME" val="{&quot;height&quot;:364.4,&quot;left&quot;:33.5,&quot;top&quot;:150.1,&quot;width&quot;:776.3}"/>
</p:tagLst>
</file>

<file path=ppt/tags/tag702.xml><?xml version="1.0" encoding="utf-8"?>
<p:tagLst xmlns:p="http://schemas.openxmlformats.org/presentationml/2006/main">
  <p:tag name="KSO_WM_DIAGRAM_VIRTUALLY_FRAME" val="{&quot;height&quot;:364.4,&quot;left&quot;:33.5,&quot;top&quot;:150.1,&quot;width&quot;:776.3}"/>
</p:tagLst>
</file>

<file path=ppt/tags/tag703.xml><?xml version="1.0" encoding="utf-8"?>
<p:tagLst xmlns:p="http://schemas.openxmlformats.org/presentationml/2006/main">
  <p:tag name="KSO_WM_DIAGRAM_VIRTUALLY_FRAME" val="{&quot;height&quot;:364.4,&quot;left&quot;:33.5,&quot;top&quot;:150.1,&quot;width&quot;:776.3}"/>
</p:tagLst>
</file>

<file path=ppt/tags/tag704.xml><?xml version="1.0" encoding="utf-8"?>
<p:tagLst xmlns:p="http://schemas.openxmlformats.org/presentationml/2006/main">
  <p:tag name="KSO_WM_DIAGRAM_VIRTUALLY_FRAME" val="{&quot;height&quot;:364.4,&quot;left&quot;:33.5,&quot;top&quot;:150.1,&quot;width&quot;:776.3}"/>
</p:tagLst>
</file>

<file path=ppt/tags/tag705.xml><?xml version="1.0" encoding="utf-8"?>
<p:tagLst xmlns:p="http://schemas.openxmlformats.org/presentationml/2006/main">
  <p:tag name="KSO_WM_DIAGRAM_VIRTUALLY_FRAME" val="{&quot;height&quot;:364.4,&quot;left&quot;:33.5,&quot;top&quot;:150.1,&quot;width&quot;:776.3}"/>
</p:tagLst>
</file>

<file path=ppt/tags/tag706.xml><?xml version="1.0" encoding="utf-8"?>
<p:tagLst xmlns:p="http://schemas.openxmlformats.org/presentationml/2006/main">
  <p:tag name="KSO_WM_DIAGRAM_VIRTUALLY_FRAME" val="{&quot;height&quot;:364.4,&quot;left&quot;:33.5,&quot;top&quot;:150.1,&quot;width&quot;:776.3}"/>
</p:tagLst>
</file>

<file path=ppt/tags/tag707.xml><?xml version="1.0" encoding="utf-8"?>
<p:tagLst xmlns:p="http://schemas.openxmlformats.org/presentationml/2006/main">
  <p:tag name="KSO_WM_DIAGRAM_VIRTUALLY_FRAME" val="{&quot;height&quot;:364.4,&quot;left&quot;:33.5,&quot;top&quot;:150.1,&quot;width&quot;:776.3}"/>
</p:tagLst>
</file>

<file path=ppt/tags/tag708.xml><?xml version="1.0" encoding="utf-8"?>
<p:tagLst xmlns:p="http://schemas.openxmlformats.org/presentationml/2006/main">
  <p:tag name="KSO_WM_DIAGRAM_VIRTUALLY_FRAME" val="{&quot;height&quot;:364.4,&quot;left&quot;:33.5,&quot;top&quot;:150.1,&quot;width&quot;:776.3}"/>
</p:tagLst>
</file>

<file path=ppt/tags/tag709.xml><?xml version="1.0" encoding="utf-8"?>
<p:tagLst xmlns:p="http://schemas.openxmlformats.org/presentationml/2006/main">
  <p:tag name="KSO_WM_DIAGRAM_VIRTUALLY_FRAME" val="{&quot;height&quot;:364.4,&quot;left&quot;:33.5,&quot;top&quot;:150.1,&quot;width&quot;:776.3}"/>
</p:tagLst>
</file>

<file path=ppt/tags/tag71.xml><?xml version="1.0" encoding="utf-8"?>
<p:tagLst xmlns:p="http://schemas.openxmlformats.org/presentationml/2006/main">
  <p:tag name="KSO_WM_DIAGRAM_VIRTUALLY_FRAME" val="{&quot;height&quot;:364.4,&quot;left&quot;:33.5,&quot;top&quot;:150.1,&quot;width&quot;:454.75}"/>
</p:tagLst>
</file>

<file path=ppt/tags/tag710.xml><?xml version="1.0" encoding="utf-8"?>
<p:tagLst xmlns:p="http://schemas.openxmlformats.org/presentationml/2006/main">
  <p:tag name="KSO_WM_DIAGRAM_VIRTUALLY_FRAME" val="{&quot;height&quot;:364.4,&quot;left&quot;:33.5,&quot;top&quot;:150.1,&quot;width&quot;:776.3}"/>
</p:tagLst>
</file>

<file path=ppt/tags/tag711.xml><?xml version="1.0" encoding="utf-8"?>
<p:tagLst xmlns:p="http://schemas.openxmlformats.org/presentationml/2006/main">
  <p:tag name="KSO_WM_DIAGRAM_VIRTUALLY_FRAME" val="{&quot;height&quot;:364.4,&quot;left&quot;:33.5,&quot;top&quot;:150.1,&quot;width&quot;:506.9}"/>
</p:tagLst>
</file>

<file path=ppt/tags/tag712.xml><?xml version="1.0" encoding="utf-8"?>
<p:tagLst xmlns:p="http://schemas.openxmlformats.org/presentationml/2006/main">
  <p:tag name="KSO_WM_DIAGRAM_VIRTUALLY_FRAME" val="{&quot;height&quot;:447,&quot;left&quot;:630,&quot;top&quot;:-184.5,&quot;width&quot;:961.6}"/>
</p:tagLst>
</file>

<file path=ppt/tags/tag713.xml><?xml version="1.0" encoding="utf-8"?>
<p:tagLst xmlns:p="http://schemas.openxmlformats.org/presentationml/2006/main">
  <p:tag name="KSO_WM_DIAGRAM_VIRTUALLY_FRAME" val="{&quot;height&quot;:447,&quot;left&quot;:630,&quot;top&quot;:-184.5,&quot;width&quot;:961.6}"/>
</p:tagLst>
</file>

<file path=ppt/tags/tag714.xml><?xml version="1.0" encoding="utf-8"?>
<p:tagLst xmlns:p="http://schemas.openxmlformats.org/presentationml/2006/main">
  <p:tag name="KSO_WM_DIAGRAM_VIRTUALLY_FRAME" val="{&quot;height&quot;:364.4,&quot;left&quot;:33.5,&quot;top&quot;:150.1,&quot;width&quot;:776.3}"/>
</p:tagLst>
</file>

<file path=ppt/tags/tag715.xml><?xml version="1.0" encoding="utf-8"?>
<p:tagLst xmlns:p="http://schemas.openxmlformats.org/presentationml/2006/main">
  <p:tag name="KSO_WM_DIAGRAM_VIRTUALLY_FRAME" val="{&quot;height&quot;:364.4,&quot;left&quot;:33.5,&quot;top&quot;:150.1,&quot;width&quot;:776.3}"/>
</p:tagLst>
</file>

<file path=ppt/tags/tag716.xml><?xml version="1.0" encoding="utf-8"?>
<p:tagLst xmlns:p="http://schemas.openxmlformats.org/presentationml/2006/main">
  <p:tag name="KSO_WM_DIAGRAM_VIRTUALLY_FRAME" val="{&quot;height&quot;:364.4,&quot;left&quot;:33.5,&quot;top&quot;:150.1,&quot;width&quot;:776.3}"/>
</p:tagLst>
</file>

<file path=ppt/tags/tag717.xml><?xml version="1.0" encoding="utf-8"?>
<p:tagLst xmlns:p="http://schemas.openxmlformats.org/presentationml/2006/main">
  <p:tag name="KSO_WM_DIAGRAM_VIRTUALLY_FRAME" val="{&quot;height&quot;:364.4,&quot;left&quot;:33.5,&quot;top&quot;:150.1,&quot;width&quot;:776.3}"/>
</p:tagLst>
</file>

<file path=ppt/tags/tag718.xml><?xml version="1.0" encoding="utf-8"?>
<p:tagLst xmlns:p="http://schemas.openxmlformats.org/presentationml/2006/main">
  <p:tag name="KSO_WM_DIAGRAM_VIRTUALLY_FRAME" val="{&quot;height&quot;:364.4,&quot;left&quot;:33.5,&quot;top&quot;:150.1,&quot;width&quot;:776.3}"/>
</p:tagLst>
</file>

<file path=ppt/tags/tag719.xml><?xml version="1.0" encoding="utf-8"?>
<p:tagLst xmlns:p="http://schemas.openxmlformats.org/presentationml/2006/main">
  <p:tag name="KSO_WM_DIAGRAM_VIRTUALLY_FRAME" val="{&quot;height&quot;:364.4,&quot;left&quot;:33.5,&quot;top&quot;:150.1,&quot;width&quot;:776.3}"/>
</p:tagLst>
</file>

<file path=ppt/tags/tag72.xml><?xml version="1.0" encoding="utf-8"?>
<p:tagLst xmlns:p="http://schemas.openxmlformats.org/presentationml/2006/main">
  <p:tag name="KSO_WM_DIAGRAM_VIRTUALLY_FRAME" val="{&quot;height&quot;:364.4,&quot;left&quot;:33.5,&quot;top&quot;:150.1,&quot;width&quot;:454.75}"/>
</p:tagLst>
</file>

<file path=ppt/tags/tag720.xml><?xml version="1.0" encoding="utf-8"?>
<p:tagLst xmlns:p="http://schemas.openxmlformats.org/presentationml/2006/main">
  <p:tag name="KSO_WM_DIAGRAM_VIRTUALLY_FRAME" val="{&quot;height&quot;:364.4,&quot;left&quot;:33.5,&quot;top&quot;:150.1,&quot;width&quot;:776.3}"/>
</p:tagLst>
</file>

<file path=ppt/tags/tag721.xml><?xml version="1.0" encoding="utf-8"?>
<p:tagLst xmlns:p="http://schemas.openxmlformats.org/presentationml/2006/main">
  <p:tag name="KSO_WM_DIAGRAM_VIRTUALLY_FRAME" val="{&quot;height&quot;:364.4,&quot;left&quot;:33.5,&quot;top&quot;:150.1,&quot;width&quot;:776.3}"/>
</p:tagLst>
</file>

<file path=ppt/tags/tag722.xml><?xml version="1.0" encoding="utf-8"?>
<p:tagLst xmlns:p="http://schemas.openxmlformats.org/presentationml/2006/main">
  <p:tag name="KSO_WM_DIAGRAM_VIRTUALLY_FRAME" val="{&quot;height&quot;:364.4,&quot;left&quot;:33.5,&quot;top&quot;:150.1,&quot;width&quot;:776.3}"/>
</p:tagLst>
</file>

<file path=ppt/tags/tag723.xml><?xml version="1.0" encoding="utf-8"?>
<p:tagLst xmlns:p="http://schemas.openxmlformats.org/presentationml/2006/main">
  <p:tag name="KSO_WM_DIAGRAM_VIRTUALLY_FRAME" val="{&quot;height&quot;:364.4,&quot;left&quot;:33.5,&quot;top&quot;:150.1,&quot;width&quot;:776.3}"/>
</p:tagLst>
</file>

<file path=ppt/tags/tag724.xml><?xml version="1.0" encoding="utf-8"?>
<p:tagLst xmlns:p="http://schemas.openxmlformats.org/presentationml/2006/main">
  <p:tag name="KSO_WM_DIAGRAM_VIRTUALLY_FRAME" val="{&quot;height&quot;:364.4,&quot;left&quot;:33.5,&quot;top&quot;:150.1,&quot;width&quot;:776.3}"/>
</p:tagLst>
</file>

<file path=ppt/tags/tag725.xml><?xml version="1.0" encoding="utf-8"?>
<p:tagLst xmlns:p="http://schemas.openxmlformats.org/presentationml/2006/main">
  <p:tag name="KSO_WM_DIAGRAM_VIRTUALLY_FRAME" val="{&quot;height&quot;:364.4,&quot;left&quot;:33.5,&quot;top&quot;:150.1,&quot;width&quot;:776.3}"/>
</p:tagLst>
</file>

<file path=ppt/tags/tag726.xml><?xml version="1.0" encoding="utf-8"?>
<p:tagLst xmlns:p="http://schemas.openxmlformats.org/presentationml/2006/main">
  <p:tag name="KSO_WM_DIAGRAM_VIRTUALLY_FRAME" val="{&quot;height&quot;:364.4,&quot;left&quot;:33.5,&quot;top&quot;:150.1,&quot;width&quot;:776.3}"/>
</p:tagLst>
</file>

<file path=ppt/tags/tag727.xml><?xml version="1.0" encoding="utf-8"?>
<p:tagLst xmlns:p="http://schemas.openxmlformats.org/presentationml/2006/main">
  <p:tag name="KSO_WM_DIAGRAM_VIRTUALLY_FRAME" val="{&quot;height&quot;:364.4,&quot;left&quot;:33.5,&quot;top&quot;:150.1,&quot;width&quot;:776.3}"/>
</p:tagLst>
</file>

<file path=ppt/tags/tag728.xml><?xml version="1.0" encoding="utf-8"?>
<p:tagLst xmlns:p="http://schemas.openxmlformats.org/presentationml/2006/main">
  <p:tag name="KSO_WM_DIAGRAM_VIRTUALLY_FRAME" val="{&quot;height&quot;:364.4,&quot;left&quot;:33.5,&quot;top&quot;:150.1,&quot;width&quot;:776.3}"/>
</p:tagLst>
</file>

<file path=ppt/tags/tag729.xml><?xml version="1.0" encoding="utf-8"?>
<p:tagLst xmlns:p="http://schemas.openxmlformats.org/presentationml/2006/main">
  <p:tag name="KSO_WM_DIAGRAM_VIRTUALLY_FRAME" val="{&quot;height&quot;:364.4,&quot;left&quot;:33.5,&quot;top&quot;:150.1,&quot;width&quot;:776.3}"/>
</p:tagLst>
</file>

<file path=ppt/tags/tag73.xml><?xml version="1.0" encoding="utf-8"?>
<p:tagLst xmlns:p="http://schemas.openxmlformats.org/presentationml/2006/main">
  <p:tag name="KSO_WM_DIAGRAM_VIRTUALLY_FRAME" val="{&quot;height&quot;:364.4,&quot;left&quot;:33.5,&quot;top&quot;:150.1,&quot;width&quot;:454.75}"/>
</p:tagLst>
</file>

<file path=ppt/tags/tag730.xml><?xml version="1.0" encoding="utf-8"?>
<p:tagLst xmlns:p="http://schemas.openxmlformats.org/presentationml/2006/main">
  <p:tag name="KSO_WM_DIAGRAM_VIRTUALLY_FRAME" val="{&quot;height&quot;:364.4,&quot;left&quot;:33.5,&quot;top&quot;:150.1,&quot;width&quot;:776.3}"/>
</p:tagLst>
</file>

<file path=ppt/tags/tag731.xml><?xml version="1.0" encoding="utf-8"?>
<p:tagLst xmlns:p="http://schemas.openxmlformats.org/presentationml/2006/main">
  <p:tag name="KSO_WM_DIAGRAM_VIRTUALLY_FRAME" val="{&quot;height&quot;:364.4,&quot;left&quot;:33.5,&quot;top&quot;:150.1,&quot;width&quot;:776.3}"/>
</p:tagLst>
</file>

<file path=ppt/tags/tag732.xml><?xml version="1.0" encoding="utf-8"?>
<p:tagLst xmlns:p="http://schemas.openxmlformats.org/presentationml/2006/main">
  <p:tag name="KSO_WM_DIAGRAM_VIRTUALLY_FRAME" val="{&quot;height&quot;:364.4,&quot;left&quot;:33.5,&quot;top&quot;:150.1,&quot;width&quot;:776.3}"/>
</p:tagLst>
</file>

<file path=ppt/tags/tag733.xml><?xml version="1.0" encoding="utf-8"?>
<p:tagLst xmlns:p="http://schemas.openxmlformats.org/presentationml/2006/main">
  <p:tag name="KSO_WM_DIAGRAM_VIRTUALLY_FRAME" val="{&quot;height&quot;:364.4,&quot;left&quot;:33.5,&quot;top&quot;:150.1,&quot;width&quot;:776.3}"/>
</p:tagLst>
</file>

<file path=ppt/tags/tag734.xml><?xml version="1.0" encoding="utf-8"?>
<p:tagLst xmlns:p="http://schemas.openxmlformats.org/presentationml/2006/main">
  <p:tag name="KSO_WM_DIAGRAM_VIRTUALLY_FRAME" val="{&quot;height&quot;:364.4,&quot;left&quot;:33.5,&quot;top&quot;:150.1,&quot;width&quot;:776.3}"/>
</p:tagLst>
</file>

<file path=ppt/tags/tag735.xml><?xml version="1.0" encoding="utf-8"?>
<p:tagLst xmlns:p="http://schemas.openxmlformats.org/presentationml/2006/main">
  <p:tag name="KSO_WM_DIAGRAM_VIRTUALLY_FRAME" val="{&quot;height&quot;:364.4,&quot;left&quot;:33.5,&quot;top&quot;:150.1,&quot;width&quot;:776.3}"/>
</p:tagLst>
</file>

<file path=ppt/tags/tag736.xml><?xml version="1.0" encoding="utf-8"?>
<p:tagLst xmlns:p="http://schemas.openxmlformats.org/presentationml/2006/main">
  <p:tag name="KSO_WM_DIAGRAM_VIRTUALLY_FRAME" val="{&quot;height&quot;:364.4,&quot;left&quot;:33.5,&quot;top&quot;:150.1,&quot;width&quot;:776.3}"/>
</p:tagLst>
</file>

<file path=ppt/tags/tag737.xml><?xml version="1.0" encoding="utf-8"?>
<p:tagLst xmlns:p="http://schemas.openxmlformats.org/presentationml/2006/main">
  <p:tag name="KSO_WM_DIAGRAM_VIRTUALLY_FRAME" val="{&quot;height&quot;:364.4,&quot;left&quot;:33.5,&quot;top&quot;:150.1,&quot;width&quot;:776.3}"/>
</p:tagLst>
</file>

<file path=ppt/tags/tag738.xml><?xml version="1.0" encoding="utf-8"?>
<p:tagLst xmlns:p="http://schemas.openxmlformats.org/presentationml/2006/main">
  <p:tag name="KSO_WM_DIAGRAM_VIRTUALLY_FRAME" val="{&quot;height&quot;:364.4,&quot;left&quot;:33.5,&quot;top&quot;:150.1,&quot;width&quot;:776.3}"/>
</p:tagLst>
</file>

<file path=ppt/tags/tag739.xml><?xml version="1.0" encoding="utf-8"?>
<p:tagLst xmlns:p="http://schemas.openxmlformats.org/presentationml/2006/main">
  <p:tag name="KSO_WM_DIAGRAM_VIRTUALLY_FRAME" val="{&quot;height&quot;:364.4,&quot;left&quot;:33.5,&quot;top&quot;:150.1,&quot;width&quot;:776.3}"/>
</p:tagLst>
</file>

<file path=ppt/tags/tag74.xml><?xml version="1.0" encoding="utf-8"?>
<p:tagLst xmlns:p="http://schemas.openxmlformats.org/presentationml/2006/main">
  <p:tag name="KSO_WM_DIAGRAM_VIRTUALLY_FRAME" val="{&quot;height&quot;:364.4,&quot;left&quot;:33.5,&quot;top&quot;:150.1,&quot;width&quot;:454.75}"/>
</p:tagLst>
</file>

<file path=ppt/tags/tag740.xml><?xml version="1.0" encoding="utf-8"?>
<p:tagLst xmlns:p="http://schemas.openxmlformats.org/presentationml/2006/main">
  <p:tag name="KSO_WM_DIAGRAM_VIRTUALLY_FRAME" val="{&quot;height&quot;:364.4,&quot;left&quot;:33.5,&quot;top&quot;:150.1,&quot;width&quot;:776.3}"/>
</p:tagLst>
</file>

<file path=ppt/tags/tag741.xml><?xml version="1.0" encoding="utf-8"?>
<p:tagLst xmlns:p="http://schemas.openxmlformats.org/presentationml/2006/main">
  <p:tag name="KSO_WM_DIAGRAM_VIRTUALLY_FRAME" val="{&quot;height&quot;:364.4,&quot;left&quot;:33.5,&quot;top&quot;:150.1,&quot;width&quot;:776.3}"/>
</p:tagLst>
</file>

<file path=ppt/tags/tag742.xml><?xml version="1.0" encoding="utf-8"?>
<p:tagLst xmlns:p="http://schemas.openxmlformats.org/presentationml/2006/main">
  <p:tag name="KSO_WM_DIAGRAM_VIRTUALLY_FRAME" val="{&quot;height&quot;:364.4,&quot;left&quot;:33.5,&quot;top&quot;:150.1,&quot;width&quot;:776.3}"/>
</p:tagLst>
</file>

<file path=ppt/tags/tag743.xml><?xml version="1.0" encoding="utf-8"?>
<p:tagLst xmlns:p="http://schemas.openxmlformats.org/presentationml/2006/main">
  <p:tag name="KSO_WM_DIAGRAM_VIRTUALLY_FRAME" val="{&quot;height&quot;:364.4,&quot;left&quot;:33.5,&quot;top&quot;:150.1,&quot;width&quot;:776.3}"/>
</p:tagLst>
</file>

<file path=ppt/tags/tag744.xml><?xml version="1.0" encoding="utf-8"?>
<p:tagLst xmlns:p="http://schemas.openxmlformats.org/presentationml/2006/main">
  <p:tag name="KSO_WM_DIAGRAM_VIRTUALLY_FRAME" val="{&quot;height&quot;:364.4,&quot;left&quot;:33.5,&quot;top&quot;:150.1,&quot;width&quot;:776.3}"/>
</p:tagLst>
</file>

<file path=ppt/tags/tag745.xml><?xml version="1.0" encoding="utf-8"?>
<p:tagLst xmlns:p="http://schemas.openxmlformats.org/presentationml/2006/main">
  <p:tag name="KSO_WM_DIAGRAM_VIRTUALLY_FRAME" val="{&quot;height&quot;:364.4,&quot;left&quot;:33.5,&quot;top&quot;:150.1,&quot;width&quot;:506.9}"/>
</p:tagLst>
</file>

<file path=ppt/tags/tag746.xml><?xml version="1.0" encoding="utf-8"?>
<p:tagLst xmlns:p="http://schemas.openxmlformats.org/presentationml/2006/main">
  <p:tag name="KSO_WM_DIAGRAM_VIRTUALLY_FRAME" val="{&quot;height&quot;:447,&quot;left&quot;:630,&quot;top&quot;:-184.5,&quot;width&quot;:961.6}"/>
</p:tagLst>
</file>

<file path=ppt/tags/tag747.xml><?xml version="1.0" encoding="utf-8"?>
<p:tagLst xmlns:p="http://schemas.openxmlformats.org/presentationml/2006/main">
  <p:tag name="KSO_WM_DIAGRAM_VIRTUALLY_FRAME" val="{&quot;height&quot;:447,&quot;left&quot;:630,&quot;top&quot;:-184.5,&quot;width&quot;:961.6}"/>
</p:tagLst>
</file>

<file path=ppt/tags/tag748.xml><?xml version="1.0" encoding="utf-8"?>
<p:tagLst xmlns:p="http://schemas.openxmlformats.org/presentationml/2006/main">
  <p:tag name="KSO_WM_DIAGRAM_VIRTUALLY_FRAME" val="{&quot;height&quot;:364.4,&quot;left&quot;:33.5,&quot;top&quot;:150.1,&quot;width&quot;:776.3}"/>
</p:tagLst>
</file>

<file path=ppt/tags/tag749.xml><?xml version="1.0" encoding="utf-8"?>
<p:tagLst xmlns:p="http://schemas.openxmlformats.org/presentationml/2006/main">
  <p:tag name="KSO_WM_DIAGRAM_VIRTUALLY_FRAME" val="{&quot;height&quot;:364.4,&quot;left&quot;:33.5,&quot;top&quot;:150.1,&quot;width&quot;:776.3}"/>
</p:tagLst>
</file>

<file path=ppt/tags/tag75.xml><?xml version="1.0" encoding="utf-8"?>
<p:tagLst xmlns:p="http://schemas.openxmlformats.org/presentationml/2006/main">
  <p:tag name="KSO_WM_DIAGRAM_VIRTUALLY_FRAME" val="{&quot;height&quot;:364.4,&quot;left&quot;:33.5,&quot;top&quot;:150.1,&quot;width&quot;:454.75}"/>
</p:tagLst>
</file>

<file path=ppt/tags/tag750.xml><?xml version="1.0" encoding="utf-8"?>
<p:tagLst xmlns:p="http://schemas.openxmlformats.org/presentationml/2006/main">
  <p:tag name="KSO_WM_DIAGRAM_VIRTUALLY_FRAME" val="{&quot;height&quot;:364.4,&quot;left&quot;:33.5,&quot;top&quot;:150.1,&quot;width&quot;:776.3}"/>
</p:tagLst>
</file>

<file path=ppt/tags/tag751.xml><?xml version="1.0" encoding="utf-8"?>
<p:tagLst xmlns:p="http://schemas.openxmlformats.org/presentationml/2006/main">
  <p:tag name="KSO_WM_DIAGRAM_VIRTUALLY_FRAME" val="{&quot;height&quot;:364.4,&quot;left&quot;:33.5,&quot;top&quot;:150.1,&quot;width&quot;:776.3}"/>
</p:tagLst>
</file>

<file path=ppt/tags/tag752.xml><?xml version="1.0" encoding="utf-8"?>
<p:tagLst xmlns:p="http://schemas.openxmlformats.org/presentationml/2006/main">
  <p:tag name="KSO_WM_DIAGRAM_VIRTUALLY_FRAME" val="{&quot;height&quot;:364.4,&quot;left&quot;:33.5,&quot;top&quot;:150.1,&quot;width&quot;:776.3}"/>
</p:tagLst>
</file>

<file path=ppt/tags/tag753.xml><?xml version="1.0" encoding="utf-8"?>
<p:tagLst xmlns:p="http://schemas.openxmlformats.org/presentationml/2006/main">
  <p:tag name="KSO_WM_DIAGRAM_VIRTUALLY_FRAME" val="{&quot;height&quot;:364.4,&quot;left&quot;:33.5,&quot;top&quot;:150.1,&quot;width&quot;:776.3}"/>
</p:tagLst>
</file>

<file path=ppt/tags/tag754.xml><?xml version="1.0" encoding="utf-8"?>
<p:tagLst xmlns:p="http://schemas.openxmlformats.org/presentationml/2006/main">
  <p:tag name="KSO_WM_DIAGRAM_VIRTUALLY_FRAME" val="{&quot;height&quot;:364.4,&quot;left&quot;:33.5,&quot;top&quot;:150.1,&quot;width&quot;:776.3}"/>
</p:tagLst>
</file>

<file path=ppt/tags/tag755.xml><?xml version="1.0" encoding="utf-8"?>
<p:tagLst xmlns:p="http://schemas.openxmlformats.org/presentationml/2006/main">
  <p:tag name="KSO_WM_DIAGRAM_VIRTUALLY_FRAME" val="{&quot;height&quot;:364.4,&quot;left&quot;:33.5,&quot;top&quot;:150.1,&quot;width&quot;:776.3}"/>
</p:tagLst>
</file>

<file path=ppt/tags/tag756.xml><?xml version="1.0" encoding="utf-8"?>
<p:tagLst xmlns:p="http://schemas.openxmlformats.org/presentationml/2006/main">
  <p:tag name="KSO_WM_DIAGRAM_VIRTUALLY_FRAME" val="{&quot;height&quot;:364.4,&quot;left&quot;:33.5,&quot;top&quot;:150.1,&quot;width&quot;:776.3}"/>
</p:tagLst>
</file>

<file path=ppt/tags/tag757.xml><?xml version="1.0" encoding="utf-8"?>
<p:tagLst xmlns:p="http://schemas.openxmlformats.org/presentationml/2006/main">
  <p:tag name="KSO_WM_DIAGRAM_VIRTUALLY_FRAME" val="{&quot;height&quot;:364.4,&quot;left&quot;:33.5,&quot;top&quot;:150.1,&quot;width&quot;:776.3}"/>
</p:tagLst>
</file>

<file path=ppt/tags/tag758.xml><?xml version="1.0" encoding="utf-8"?>
<p:tagLst xmlns:p="http://schemas.openxmlformats.org/presentationml/2006/main">
  <p:tag name="KSO_WM_DIAGRAM_VIRTUALLY_FRAME" val="{&quot;height&quot;:364.4,&quot;left&quot;:33.5,&quot;top&quot;:150.1,&quot;width&quot;:776.3}"/>
</p:tagLst>
</file>

<file path=ppt/tags/tag759.xml><?xml version="1.0" encoding="utf-8"?>
<p:tagLst xmlns:p="http://schemas.openxmlformats.org/presentationml/2006/main">
  <p:tag name="KSO_WM_DIAGRAM_VIRTUALLY_FRAME" val="{&quot;height&quot;:364.4,&quot;left&quot;:33.5,&quot;top&quot;:150.1,&quot;width&quot;:776.3}"/>
</p:tagLst>
</file>

<file path=ppt/tags/tag76.xml><?xml version="1.0" encoding="utf-8"?>
<p:tagLst xmlns:p="http://schemas.openxmlformats.org/presentationml/2006/main">
  <p:tag name="KSO_WM_DIAGRAM_VIRTUALLY_FRAME" val="{&quot;height&quot;:364.4,&quot;left&quot;:33.5,&quot;top&quot;:150.1,&quot;width&quot;:454.75}"/>
</p:tagLst>
</file>

<file path=ppt/tags/tag760.xml><?xml version="1.0" encoding="utf-8"?>
<p:tagLst xmlns:p="http://schemas.openxmlformats.org/presentationml/2006/main">
  <p:tag name="KSO_WM_DIAGRAM_VIRTUALLY_FRAME" val="{&quot;height&quot;:364.4,&quot;left&quot;:33.5,&quot;top&quot;:150.1,&quot;width&quot;:776.3}"/>
</p:tagLst>
</file>

<file path=ppt/tags/tag761.xml><?xml version="1.0" encoding="utf-8"?>
<p:tagLst xmlns:p="http://schemas.openxmlformats.org/presentationml/2006/main">
  <p:tag name="KSO_WM_DIAGRAM_VIRTUALLY_FRAME" val="{&quot;height&quot;:364.4,&quot;left&quot;:33.5,&quot;top&quot;:150.1,&quot;width&quot;:776.3}"/>
</p:tagLst>
</file>

<file path=ppt/tags/tag762.xml><?xml version="1.0" encoding="utf-8"?>
<p:tagLst xmlns:p="http://schemas.openxmlformats.org/presentationml/2006/main">
  <p:tag name="KSO_WM_DIAGRAM_VIRTUALLY_FRAME" val="{&quot;height&quot;:364.4,&quot;left&quot;:33.5,&quot;top&quot;:150.1,&quot;width&quot;:776.3}"/>
</p:tagLst>
</file>

<file path=ppt/tags/tag763.xml><?xml version="1.0" encoding="utf-8"?>
<p:tagLst xmlns:p="http://schemas.openxmlformats.org/presentationml/2006/main">
  <p:tag name="KSO_WM_DIAGRAM_VIRTUALLY_FRAME" val="{&quot;height&quot;:364.4,&quot;left&quot;:33.5,&quot;top&quot;:150.1,&quot;width&quot;:776.3}"/>
</p:tagLst>
</file>

<file path=ppt/tags/tag764.xml><?xml version="1.0" encoding="utf-8"?>
<p:tagLst xmlns:p="http://schemas.openxmlformats.org/presentationml/2006/main">
  <p:tag name="KSO_WM_DIAGRAM_VIRTUALLY_FRAME" val="{&quot;height&quot;:364.4,&quot;left&quot;:33.5,&quot;top&quot;:150.1,&quot;width&quot;:776.3}"/>
</p:tagLst>
</file>

<file path=ppt/tags/tag765.xml><?xml version="1.0" encoding="utf-8"?>
<p:tagLst xmlns:p="http://schemas.openxmlformats.org/presentationml/2006/main">
  <p:tag name="KSO_WM_DIAGRAM_VIRTUALLY_FRAME" val="{&quot;height&quot;:364.4,&quot;left&quot;:33.5,&quot;top&quot;:150.1,&quot;width&quot;:776.3}"/>
</p:tagLst>
</file>

<file path=ppt/tags/tag766.xml><?xml version="1.0" encoding="utf-8"?>
<p:tagLst xmlns:p="http://schemas.openxmlformats.org/presentationml/2006/main">
  <p:tag name="KSO_WM_DIAGRAM_VIRTUALLY_FRAME" val="{&quot;height&quot;:364.4,&quot;left&quot;:33.5,&quot;top&quot;:150.1,&quot;width&quot;:776.3}"/>
</p:tagLst>
</file>

<file path=ppt/tags/tag767.xml><?xml version="1.0" encoding="utf-8"?>
<p:tagLst xmlns:p="http://schemas.openxmlformats.org/presentationml/2006/main">
  <p:tag name="KSO_WM_DIAGRAM_VIRTUALLY_FRAME" val="{&quot;height&quot;:364.4,&quot;left&quot;:33.5,&quot;top&quot;:150.1,&quot;width&quot;:776.3}"/>
</p:tagLst>
</file>

<file path=ppt/tags/tag768.xml><?xml version="1.0" encoding="utf-8"?>
<p:tagLst xmlns:p="http://schemas.openxmlformats.org/presentationml/2006/main">
  <p:tag name="KSO_WM_DIAGRAM_VIRTUALLY_FRAME" val="{&quot;height&quot;:364.4,&quot;left&quot;:33.5,&quot;top&quot;:150.1,&quot;width&quot;:776.3}"/>
</p:tagLst>
</file>

<file path=ppt/tags/tag769.xml><?xml version="1.0" encoding="utf-8"?>
<p:tagLst xmlns:p="http://schemas.openxmlformats.org/presentationml/2006/main">
  <p:tag name="KSO_WM_DIAGRAM_VIRTUALLY_FRAME" val="{&quot;height&quot;:364.4,&quot;left&quot;:33.5,&quot;top&quot;:150.1,&quot;width&quot;:776.3}"/>
</p:tagLst>
</file>

<file path=ppt/tags/tag77.xml><?xml version="1.0" encoding="utf-8"?>
<p:tagLst xmlns:p="http://schemas.openxmlformats.org/presentationml/2006/main">
  <p:tag name="KSO_WM_DIAGRAM_VIRTUALLY_FRAME" val="{&quot;height&quot;:364.4,&quot;left&quot;:33.5,&quot;top&quot;:150.1,&quot;width&quot;:454.75}"/>
</p:tagLst>
</file>

<file path=ppt/tags/tag770.xml><?xml version="1.0" encoding="utf-8"?>
<p:tagLst xmlns:p="http://schemas.openxmlformats.org/presentationml/2006/main">
  <p:tag name="KSO_WM_DIAGRAM_VIRTUALLY_FRAME" val="{&quot;height&quot;:364.4,&quot;left&quot;:33.5,&quot;top&quot;:150.1,&quot;width&quot;:776.3}"/>
</p:tagLst>
</file>

<file path=ppt/tags/tag771.xml><?xml version="1.0" encoding="utf-8"?>
<p:tagLst xmlns:p="http://schemas.openxmlformats.org/presentationml/2006/main">
  <p:tag name="KSO_WM_DIAGRAM_VIRTUALLY_FRAME" val="{&quot;height&quot;:364.4,&quot;left&quot;:33.5,&quot;top&quot;:150.1,&quot;width&quot;:776.3}"/>
</p:tagLst>
</file>

<file path=ppt/tags/tag772.xml><?xml version="1.0" encoding="utf-8"?>
<p:tagLst xmlns:p="http://schemas.openxmlformats.org/presentationml/2006/main">
  <p:tag name="KSO_WM_DIAGRAM_VIRTUALLY_FRAME" val="{&quot;height&quot;:364.4,&quot;left&quot;:33.5,&quot;top&quot;:150.1,&quot;width&quot;:776.3}"/>
</p:tagLst>
</file>

<file path=ppt/tags/tag773.xml><?xml version="1.0" encoding="utf-8"?>
<p:tagLst xmlns:p="http://schemas.openxmlformats.org/presentationml/2006/main">
  <p:tag name="KSO_WM_DIAGRAM_VIRTUALLY_FRAME" val="{&quot;height&quot;:364.4,&quot;left&quot;:33.5,&quot;top&quot;:150.1,&quot;width&quot;:776.3}"/>
</p:tagLst>
</file>

<file path=ppt/tags/tag774.xml><?xml version="1.0" encoding="utf-8"?>
<p:tagLst xmlns:p="http://schemas.openxmlformats.org/presentationml/2006/main">
  <p:tag name="KSO_WM_DIAGRAM_VIRTUALLY_FRAME" val="{&quot;height&quot;:364.4,&quot;left&quot;:33.5,&quot;top&quot;:150.1,&quot;width&quot;:776.3}"/>
</p:tagLst>
</file>

<file path=ppt/tags/tag775.xml><?xml version="1.0" encoding="utf-8"?>
<p:tagLst xmlns:p="http://schemas.openxmlformats.org/presentationml/2006/main">
  <p:tag name="KSO_WM_DIAGRAM_VIRTUALLY_FRAME" val="{&quot;height&quot;:364.4,&quot;left&quot;:33.5,&quot;top&quot;:150.1,&quot;width&quot;:776.3}"/>
</p:tagLst>
</file>

<file path=ppt/tags/tag776.xml><?xml version="1.0" encoding="utf-8"?>
<p:tagLst xmlns:p="http://schemas.openxmlformats.org/presentationml/2006/main">
  <p:tag name="KSO_WM_DIAGRAM_VIRTUALLY_FRAME" val="{&quot;height&quot;:364.4,&quot;left&quot;:33.5,&quot;top&quot;:150.1,&quot;width&quot;:776.3}"/>
</p:tagLst>
</file>

<file path=ppt/tags/tag777.xml><?xml version="1.0" encoding="utf-8"?>
<p:tagLst xmlns:p="http://schemas.openxmlformats.org/presentationml/2006/main">
  <p:tag name="KSO_WM_DIAGRAM_VIRTUALLY_FRAME" val="{&quot;height&quot;:364.4,&quot;left&quot;:33.5,&quot;top&quot;:150.1,&quot;width&quot;:776.3}"/>
</p:tagLst>
</file>

<file path=ppt/tags/tag778.xml><?xml version="1.0" encoding="utf-8"?>
<p:tagLst xmlns:p="http://schemas.openxmlformats.org/presentationml/2006/main">
  <p:tag name="KSO_WM_DIAGRAM_VIRTUALLY_FRAME" val="{&quot;height&quot;:364.4,&quot;left&quot;:33.5,&quot;top&quot;:150.1,&quot;width&quot;:776.3}"/>
</p:tagLst>
</file>

<file path=ppt/tags/tag779.xml><?xml version="1.0" encoding="utf-8"?>
<p:tagLst xmlns:p="http://schemas.openxmlformats.org/presentationml/2006/main">
  <p:tag name="KSO_WM_DIAGRAM_VIRTUALLY_FRAME" val="{&quot;height&quot;:364.4,&quot;left&quot;:33.5,&quot;top&quot;:150.1,&quot;width&quot;:776.3}"/>
</p:tagLst>
</file>

<file path=ppt/tags/tag78.xml><?xml version="1.0" encoding="utf-8"?>
<p:tagLst xmlns:p="http://schemas.openxmlformats.org/presentationml/2006/main">
  <p:tag name="KSO_WM_DIAGRAM_VIRTUALLY_FRAME" val="{&quot;height&quot;:364.4,&quot;left&quot;:33.5,&quot;top&quot;:150.1,&quot;width&quot;:454.75}"/>
</p:tagLst>
</file>

<file path=ppt/tags/tag780.xml><?xml version="1.0" encoding="utf-8"?>
<p:tagLst xmlns:p="http://schemas.openxmlformats.org/presentationml/2006/main">
  <p:tag name="KSO_WM_DIAGRAM_VIRTUALLY_FRAME" val="{&quot;height&quot;:364.4,&quot;left&quot;:33.5,&quot;top&quot;:150.1,&quot;width&quot;:776.3}"/>
</p:tagLst>
</file>

<file path=ppt/tags/tag781.xml><?xml version="1.0" encoding="utf-8"?>
<p:tagLst xmlns:p="http://schemas.openxmlformats.org/presentationml/2006/main">
  <p:tag name="KSO_WM_DIAGRAM_VIRTUALLY_FRAME" val="{&quot;height&quot;:364.4,&quot;left&quot;:33.5,&quot;top&quot;:150.1,&quot;width&quot;:776.3}"/>
</p:tagLst>
</file>

<file path=ppt/tags/tag782.xml><?xml version="1.0" encoding="utf-8"?>
<p:tagLst xmlns:p="http://schemas.openxmlformats.org/presentationml/2006/main">
  <p:tag name="KSO_WM_DIAGRAM_VIRTUALLY_FRAME" val="{&quot;height&quot;:364.4,&quot;left&quot;:33.5,&quot;top&quot;:150.1,&quot;width&quot;:776.3}"/>
</p:tagLst>
</file>

<file path=ppt/tags/tag783.xml><?xml version="1.0" encoding="utf-8"?>
<p:tagLst xmlns:p="http://schemas.openxmlformats.org/presentationml/2006/main">
  <p:tag name="KSO_WM_DIAGRAM_VIRTUALLY_FRAME" val="{&quot;height&quot;:364.4,&quot;left&quot;:33.5,&quot;top&quot;:150.1,&quot;width&quot;:776.3}"/>
</p:tagLst>
</file>

<file path=ppt/tags/tag784.xml><?xml version="1.0" encoding="utf-8"?>
<p:tagLst xmlns:p="http://schemas.openxmlformats.org/presentationml/2006/main">
  <p:tag name="KSO_WM_DIAGRAM_VIRTUALLY_FRAME" val="{&quot;height&quot;:364.4,&quot;left&quot;:33.5,&quot;top&quot;:150.1,&quot;width&quot;:776.3}"/>
</p:tagLst>
</file>

<file path=ppt/tags/tag785.xml><?xml version="1.0" encoding="utf-8"?>
<p:tagLst xmlns:p="http://schemas.openxmlformats.org/presentationml/2006/main">
  <p:tag name="KSO_WM_DIAGRAM_VIRTUALLY_FRAME" val="{&quot;height&quot;:364.4,&quot;left&quot;:33.5,&quot;top&quot;:150.1,&quot;width&quot;:776.3}"/>
</p:tagLst>
</file>

<file path=ppt/tags/tag786.xml><?xml version="1.0" encoding="utf-8"?>
<p:tagLst xmlns:p="http://schemas.openxmlformats.org/presentationml/2006/main">
  <p:tag name="KSO_WM_DIAGRAM_VIRTUALLY_FRAME" val="{&quot;height&quot;:364.4,&quot;left&quot;:33.5,&quot;top&quot;:150.1,&quot;width&quot;:776.3}"/>
</p:tagLst>
</file>

<file path=ppt/tags/tag787.xml><?xml version="1.0" encoding="utf-8"?>
<p:tagLst xmlns:p="http://schemas.openxmlformats.org/presentationml/2006/main">
  <p:tag name="KSO_WM_DIAGRAM_VIRTUALLY_FRAME" val="{&quot;height&quot;:364.4,&quot;left&quot;:33.5,&quot;top&quot;:150.1,&quot;width&quot;:776.3}"/>
</p:tagLst>
</file>

<file path=ppt/tags/tag788.xml><?xml version="1.0" encoding="utf-8"?>
<p:tagLst xmlns:p="http://schemas.openxmlformats.org/presentationml/2006/main">
  <p:tag name="KSO_WM_DIAGRAM_VIRTUALLY_FRAME" val="{&quot;height&quot;:364.4,&quot;left&quot;:33.5,&quot;top&quot;:150.1,&quot;width&quot;:776.3}"/>
</p:tagLst>
</file>

<file path=ppt/tags/tag789.xml><?xml version="1.0" encoding="utf-8"?>
<p:tagLst xmlns:p="http://schemas.openxmlformats.org/presentationml/2006/main">
  <p:tag name="KSO_WM_DIAGRAM_VIRTUALLY_FRAME" val="{&quot;height&quot;:364.4,&quot;left&quot;:33.5,&quot;top&quot;:150.1,&quot;width&quot;:776.3}"/>
</p:tagLst>
</file>

<file path=ppt/tags/tag79.xml><?xml version="1.0" encoding="utf-8"?>
<p:tagLst xmlns:p="http://schemas.openxmlformats.org/presentationml/2006/main">
  <p:tag name="KSO_WM_DIAGRAM_VIRTUALLY_FRAME" val="{&quot;height&quot;:364.4,&quot;left&quot;:33.5,&quot;top&quot;:150.1,&quot;width&quot;:454.75}"/>
</p:tagLst>
</file>

<file path=ppt/tags/tag790.xml><?xml version="1.0" encoding="utf-8"?>
<p:tagLst xmlns:p="http://schemas.openxmlformats.org/presentationml/2006/main">
  <p:tag name="KSO_WM_DIAGRAM_VIRTUALLY_FRAME" val="{&quot;height&quot;:364.4,&quot;left&quot;:33.5,&quot;top&quot;:150.1,&quot;width&quot;:776.3}"/>
</p:tagLst>
</file>

<file path=ppt/tags/tag791.xml><?xml version="1.0" encoding="utf-8"?>
<p:tagLst xmlns:p="http://schemas.openxmlformats.org/presentationml/2006/main">
  <p:tag name="KSO_WM_DIAGRAM_VIRTUALLY_FRAME" val="{&quot;height&quot;:364.4,&quot;left&quot;:33.5,&quot;top&quot;:150.1,&quot;width&quot;:776.3}"/>
</p:tagLst>
</file>

<file path=ppt/tags/tag792.xml><?xml version="1.0" encoding="utf-8"?>
<p:tagLst xmlns:p="http://schemas.openxmlformats.org/presentationml/2006/main">
  <p:tag name="KSO_WM_DIAGRAM_VIRTUALLY_FRAME" val="{&quot;height&quot;:364.4,&quot;left&quot;:33.5,&quot;top&quot;:150.1,&quot;width&quot;:776.3}"/>
</p:tagLst>
</file>

<file path=ppt/tags/tag793.xml><?xml version="1.0" encoding="utf-8"?>
<p:tagLst xmlns:p="http://schemas.openxmlformats.org/presentationml/2006/main">
  <p:tag name="KSO_WM_DIAGRAM_VIRTUALLY_FRAME" val="{&quot;height&quot;:364.4,&quot;left&quot;:33.5,&quot;top&quot;:150.1,&quot;width&quot;:776.3}"/>
</p:tagLst>
</file>

<file path=ppt/tags/tag794.xml><?xml version="1.0" encoding="utf-8"?>
<p:tagLst xmlns:p="http://schemas.openxmlformats.org/presentationml/2006/main">
  <p:tag name="KSO_WM_DIAGRAM_VIRTUALLY_FRAME" val="{&quot;height&quot;:364.4,&quot;left&quot;:33.5,&quot;top&quot;:150.1,&quot;width&quot;:776.3}"/>
</p:tagLst>
</file>

<file path=ppt/tags/tag795.xml><?xml version="1.0" encoding="utf-8"?>
<p:tagLst xmlns:p="http://schemas.openxmlformats.org/presentationml/2006/main">
  <p:tag name="KSO_WM_DIAGRAM_VIRTUALLY_FRAME" val="{&quot;height&quot;:364.4,&quot;left&quot;:33.5,&quot;top&quot;:150.1,&quot;width&quot;:776.3}"/>
</p:tagLst>
</file>

<file path=ppt/tags/tag796.xml><?xml version="1.0" encoding="utf-8"?>
<p:tagLst xmlns:p="http://schemas.openxmlformats.org/presentationml/2006/main">
  <p:tag name="KSO_WM_DIAGRAM_VIRTUALLY_FRAME" val="{&quot;height&quot;:364.4,&quot;left&quot;:33.5,&quot;top&quot;:150.1,&quot;width&quot;:776.3}"/>
</p:tagLst>
</file>

<file path=ppt/tags/tag797.xml><?xml version="1.0" encoding="utf-8"?>
<p:tagLst xmlns:p="http://schemas.openxmlformats.org/presentationml/2006/main">
  <p:tag name="KSO_WM_DIAGRAM_VIRTUALLY_FRAME" val="{&quot;height&quot;:364.4,&quot;left&quot;:33.5,&quot;top&quot;:150.1,&quot;width&quot;:776.3}"/>
</p:tagLst>
</file>

<file path=ppt/tags/tag798.xml><?xml version="1.0" encoding="utf-8"?>
<p:tagLst xmlns:p="http://schemas.openxmlformats.org/presentationml/2006/main">
  <p:tag name="KSO_WM_DIAGRAM_VIRTUALLY_FRAME" val="{&quot;height&quot;:364.4,&quot;left&quot;:33.5,&quot;top&quot;:150.1,&quot;width&quot;:776.3}"/>
</p:tagLst>
</file>

<file path=ppt/tags/tag799.xml><?xml version="1.0" encoding="utf-8"?>
<p:tagLst xmlns:p="http://schemas.openxmlformats.org/presentationml/2006/main">
  <p:tag name="KSO_WM_DIAGRAM_VIRTUALLY_FRAME" val="{&quot;height&quot;:364.4,&quot;left&quot;:33.5,&quot;top&quot;:150.1,&quot;width&quot;:776.3}"/>
</p:tagLst>
</file>

<file path=ppt/tags/tag8.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80.xml><?xml version="1.0" encoding="utf-8"?>
<p:tagLst xmlns:p="http://schemas.openxmlformats.org/presentationml/2006/main">
  <p:tag name="KSO_WM_DIAGRAM_VIRTUALLY_FRAME" val="{&quot;height&quot;:364.4,&quot;left&quot;:33.5,&quot;top&quot;:150.1,&quot;width&quot;:454.75}"/>
</p:tagLst>
</file>

<file path=ppt/tags/tag800.xml><?xml version="1.0" encoding="utf-8"?>
<p:tagLst xmlns:p="http://schemas.openxmlformats.org/presentationml/2006/main">
  <p:tag name="KSO_WM_DIAGRAM_VIRTUALLY_FRAME" val="{&quot;height&quot;:364.4,&quot;left&quot;:33.5,&quot;top&quot;:150.1,&quot;width&quot;:776.3}"/>
</p:tagLst>
</file>

<file path=ppt/tags/tag801.xml><?xml version="1.0" encoding="utf-8"?>
<p:tagLst xmlns:p="http://schemas.openxmlformats.org/presentationml/2006/main">
  <p:tag name="KSO_WM_DIAGRAM_VIRTUALLY_FRAME" val="{&quot;height&quot;:364.4,&quot;left&quot;:33.5,&quot;top&quot;:150.1,&quot;width&quot;:776.3}"/>
</p:tagLst>
</file>

<file path=ppt/tags/tag802.xml><?xml version="1.0" encoding="utf-8"?>
<p:tagLst xmlns:p="http://schemas.openxmlformats.org/presentationml/2006/main">
  <p:tag name="KSO_WM_DIAGRAM_VIRTUALLY_FRAME" val="{&quot;height&quot;:364.4,&quot;left&quot;:33.5,&quot;top&quot;:150.1,&quot;width&quot;:776.3}"/>
</p:tagLst>
</file>

<file path=ppt/tags/tag803.xml><?xml version="1.0" encoding="utf-8"?>
<p:tagLst xmlns:p="http://schemas.openxmlformats.org/presentationml/2006/main">
  <p:tag name="KSO_WM_DIAGRAM_VIRTUALLY_FRAME" val="{&quot;height&quot;:364.4,&quot;left&quot;:33.5,&quot;top&quot;:150.1,&quot;width&quot;:776.3}"/>
</p:tagLst>
</file>

<file path=ppt/tags/tag804.xml><?xml version="1.0" encoding="utf-8"?>
<p:tagLst xmlns:p="http://schemas.openxmlformats.org/presentationml/2006/main">
  <p:tag name="KSO_WM_DIAGRAM_VIRTUALLY_FRAME" val="{&quot;height&quot;:364.4,&quot;left&quot;:33.5,&quot;top&quot;:150.1,&quot;width&quot;:776.3}"/>
</p:tagLst>
</file>

<file path=ppt/tags/tag805.xml><?xml version="1.0" encoding="utf-8"?>
<p:tagLst xmlns:p="http://schemas.openxmlformats.org/presentationml/2006/main">
  <p:tag name="KSO_WM_DIAGRAM_VIRTUALLY_FRAME" val="{&quot;height&quot;:364.4,&quot;left&quot;:33.5,&quot;top&quot;:150.1,&quot;width&quot;:776.3}"/>
</p:tagLst>
</file>

<file path=ppt/tags/tag806.xml><?xml version="1.0" encoding="utf-8"?>
<p:tagLst xmlns:p="http://schemas.openxmlformats.org/presentationml/2006/main">
  <p:tag name="KSO_WM_DIAGRAM_VIRTUALLY_FRAME" val="{&quot;height&quot;:364.4,&quot;left&quot;:33.5,&quot;top&quot;:150.1,&quot;width&quot;:776.3}"/>
</p:tagLst>
</file>

<file path=ppt/tags/tag807.xml><?xml version="1.0" encoding="utf-8"?>
<p:tagLst xmlns:p="http://schemas.openxmlformats.org/presentationml/2006/main">
  <p:tag name="commondata" val="eyJoZGlkIjoiOTZlMzMwMzAxZjdhZmUzZWQ4YWFiYzRjZmEyOTRlZjgifQ=="/>
  <p:tag name="resource_record_key" val="{&quot;13&quot;:[19965465]}"/>
</p:tagLst>
</file>

<file path=ppt/tags/tag81.xml><?xml version="1.0" encoding="utf-8"?>
<p:tagLst xmlns:p="http://schemas.openxmlformats.org/presentationml/2006/main">
  <p:tag name="KSO_WM_DIAGRAM_VIRTUALLY_FRAME" val="{&quot;height&quot;:364.4,&quot;left&quot;:33.5,&quot;top&quot;:150.1,&quot;width&quot;:454.75}"/>
</p:tagLst>
</file>

<file path=ppt/tags/tag82.xml><?xml version="1.0" encoding="utf-8"?>
<p:tagLst xmlns:p="http://schemas.openxmlformats.org/presentationml/2006/main">
  <p:tag name="KSO_WM_DIAGRAM_VIRTUALLY_FRAME" val="{&quot;height&quot;:364.4,&quot;left&quot;:33.5,&quot;top&quot;:150.1,&quot;width&quot;:454.75}"/>
</p:tagLst>
</file>

<file path=ppt/tags/tag83.xml><?xml version="1.0" encoding="utf-8"?>
<p:tagLst xmlns:p="http://schemas.openxmlformats.org/presentationml/2006/main">
  <p:tag name="KSO_WM_DIAGRAM_VIRTUALLY_FRAME" val="{&quot;height&quot;:364.4,&quot;left&quot;:33.5,&quot;top&quot;:150.1,&quot;width&quot;:454.75}"/>
</p:tagLst>
</file>

<file path=ppt/tags/tag84.xml><?xml version="1.0" encoding="utf-8"?>
<p:tagLst xmlns:p="http://schemas.openxmlformats.org/presentationml/2006/main">
  <p:tag name="KSO_WM_DIAGRAM_VIRTUALLY_FRAME" val="{&quot;height&quot;:364.4,&quot;left&quot;:33.5,&quot;top&quot;:150.1,&quot;width&quot;:454.75}"/>
</p:tagLst>
</file>

<file path=ppt/tags/tag85.xml><?xml version="1.0" encoding="utf-8"?>
<p:tagLst xmlns:p="http://schemas.openxmlformats.org/presentationml/2006/main">
  <p:tag name="KSO_WM_DIAGRAM_VIRTUALLY_FRAME" val="{&quot;height&quot;:364.4,&quot;left&quot;:33.5,&quot;top&quot;:150.1,&quot;width&quot;:454.75}"/>
</p:tagLst>
</file>

<file path=ppt/tags/tag86.xml><?xml version="1.0" encoding="utf-8"?>
<p:tagLst xmlns:p="http://schemas.openxmlformats.org/presentationml/2006/main">
  <p:tag name="KSO_WM_DIAGRAM_VIRTUALLY_FRAME" val="{&quot;height&quot;:364.4,&quot;left&quot;:33.5,&quot;top&quot;:150.1,&quot;width&quot;:454.75}"/>
</p:tagLst>
</file>

<file path=ppt/tags/tag87.xml><?xml version="1.0" encoding="utf-8"?>
<p:tagLst xmlns:p="http://schemas.openxmlformats.org/presentationml/2006/main">
  <p:tag name="KSO_WM_DIAGRAM_VIRTUALLY_FRAME" val="{&quot;height&quot;:364.4,&quot;left&quot;:33.5,&quot;top&quot;:150.1,&quot;width&quot;:454.75}"/>
</p:tagLst>
</file>

<file path=ppt/tags/tag88.xml><?xml version="1.0" encoding="utf-8"?>
<p:tagLst xmlns:p="http://schemas.openxmlformats.org/presentationml/2006/main">
  <p:tag name="KSO_WM_DIAGRAM_VIRTUALLY_FRAME" val="{&quot;height&quot;:364.4,&quot;left&quot;:33.5,&quot;top&quot;:150.1,&quot;width&quot;:454.75}"/>
</p:tagLst>
</file>

<file path=ppt/tags/tag89.xml><?xml version="1.0" encoding="utf-8"?>
<p:tagLst xmlns:p="http://schemas.openxmlformats.org/presentationml/2006/main">
  <p:tag name="KSO_WM_DIAGRAM_VIRTUALLY_FRAME" val="{&quot;height&quot;:364.4,&quot;left&quot;:33.5,&quot;top&quot;:150.1,&quot;width&quot;:454.75}"/>
</p:tagLst>
</file>

<file path=ppt/tags/tag9.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90.xml><?xml version="1.0" encoding="utf-8"?>
<p:tagLst xmlns:p="http://schemas.openxmlformats.org/presentationml/2006/main">
  <p:tag name="KSO_WM_DIAGRAM_VIRTUALLY_FRAME" val="{&quot;height&quot;:364.4,&quot;left&quot;:33.5,&quot;top&quot;:150.1,&quot;width&quot;:454.75}"/>
</p:tagLst>
</file>

<file path=ppt/tags/tag91.xml><?xml version="1.0" encoding="utf-8"?>
<p:tagLst xmlns:p="http://schemas.openxmlformats.org/presentationml/2006/main">
  <p:tag name="KSO_WM_DIAGRAM_VIRTUALLY_FRAME" val="{&quot;height&quot;:364.4,&quot;left&quot;:33.5,&quot;top&quot;:150.1,&quot;width&quot;:454.75}"/>
</p:tagLst>
</file>

<file path=ppt/tags/tag92.xml><?xml version="1.0" encoding="utf-8"?>
<p:tagLst xmlns:p="http://schemas.openxmlformats.org/presentationml/2006/main">
  <p:tag name="KSO_WM_DIAGRAM_VIRTUALLY_FRAME" val="{&quot;height&quot;:364.4,&quot;left&quot;:33.5,&quot;top&quot;:150.1,&quot;width&quot;:454.75}"/>
</p:tagLst>
</file>

<file path=ppt/tags/tag93.xml><?xml version="1.0" encoding="utf-8"?>
<p:tagLst xmlns:p="http://schemas.openxmlformats.org/presentationml/2006/main">
  <p:tag name="KSO_WM_DIAGRAM_VIRTUALLY_FRAME" val="{&quot;height&quot;:364.4,&quot;left&quot;:33.5,&quot;top&quot;:150.1,&quot;width&quot;:454.75}"/>
</p:tagLst>
</file>

<file path=ppt/tags/tag94.xml><?xml version="1.0" encoding="utf-8"?>
<p:tagLst xmlns:p="http://schemas.openxmlformats.org/presentationml/2006/main">
  <p:tag name="KSO_WM_DIAGRAM_VIRTUALLY_FRAME" val="{&quot;height&quot;:364.4,&quot;left&quot;:33.5,&quot;top&quot;:150.1,&quot;width&quot;:454.75}"/>
</p:tagLst>
</file>

<file path=ppt/tags/tag95.xml><?xml version="1.0" encoding="utf-8"?>
<p:tagLst xmlns:p="http://schemas.openxmlformats.org/presentationml/2006/main">
  <p:tag name="KSO_WM_DIAGRAM_VIRTUALLY_FRAME" val="{&quot;height&quot;:364.4,&quot;left&quot;:33.5,&quot;top&quot;:150.1,&quot;width&quot;:454.75}"/>
</p:tagLst>
</file>

<file path=ppt/tags/tag96.xml><?xml version="1.0" encoding="utf-8"?>
<p:tagLst xmlns:p="http://schemas.openxmlformats.org/presentationml/2006/main">
  <p:tag name="KSO_WM_DIAGRAM_VIRTUALLY_FRAME" val="{&quot;height&quot;:364.4,&quot;left&quot;:33.5,&quot;top&quot;:150.1,&quot;width&quot;:454.75}"/>
</p:tagLst>
</file>

<file path=ppt/tags/tag97.xml><?xml version="1.0" encoding="utf-8"?>
<p:tagLst xmlns:p="http://schemas.openxmlformats.org/presentationml/2006/main">
  <p:tag name="KSO_WM_DIAGRAM_VIRTUALLY_FRAME" val="{&quot;height&quot;:364.4,&quot;left&quot;:33.5,&quot;top&quot;:150.1,&quot;width&quot;:454.75}"/>
</p:tagLst>
</file>

<file path=ppt/tags/tag98.xml><?xml version="1.0" encoding="utf-8"?>
<p:tagLst xmlns:p="http://schemas.openxmlformats.org/presentationml/2006/main">
  <p:tag name="KSO_WM_DIAGRAM_VIRTUALLY_FRAME" val="{&quot;height&quot;:364.4,&quot;left&quot;:33.5,&quot;top&quot;:150.1,&quot;width&quot;:454.75}"/>
</p:tagLst>
</file>

<file path=ppt/tags/tag99.xml><?xml version="1.0" encoding="utf-8"?>
<p:tagLst xmlns:p="http://schemas.openxmlformats.org/presentationml/2006/main">
  <p:tag name="KSO_WM_DIAGRAM_VIRTUALLY_FRAME" val="{&quot;height&quot;:364.4,&quot;left&quot;:33.5,&quot;top&quot;:150.1,&quot;width&quot;:454.7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1516</Words>
  <Application>WPS 演示</Application>
  <PresentationFormat>自定义</PresentationFormat>
  <Paragraphs>153</Paragraphs>
  <Slides>12</Slides>
  <Notes>1</Notes>
  <HiddenSlides>0</HiddenSlides>
  <MMClips>0</MMClips>
  <ScaleCrop>false</ScaleCrop>
  <HeadingPairs>
    <vt:vector size="6" baseType="variant">
      <vt:variant>
        <vt:lpstr>已用的字体</vt:lpstr>
      </vt:variant>
      <vt:variant>
        <vt:i4>35</vt:i4>
      </vt:variant>
      <vt:variant>
        <vt:lpstr>主题</vt:lpstr>
      </vt:variant>
      <vt:variant>
        <vt:i4>3</vt:i4>
      </vt:variant>
      <vt:variant>
        <vt:lpstr>幻灯片标题</vt:lpstr>
      </vt:variant>
      <vt:variant>
        <vt:i4>12</vt:i4>
      </vt:variant>
    </vt:vector>
  </HeadingPairs>
  <TitlesOfParts>
    <vt:vector size="50" baseType="lpstr">
      <vt:lpstr>Arial</vt:lpstr>
      <vt:lpstr>宋体</vt:lpstr>
      <vt:lpstr>Wingdings</vt:lpstr>
      <vt:lpstr>思源宋体 CN</vt:lpstr>
      <vt:lpstr>微软雅黑</vt:lpstr>
      <vt:lpstr>思源宋体 CN Heavy</vt:lpstr>
      <vt:lpstr>Roboto Black</vt:lpstr>
      <vt:lpstr>OPPOSans R</vt:lpstr>
      <vt:lpstr>思源黑体 CN Regular</vt:lpstr>
      <vt:lpstr>Calibri</vt:lpstr>
      <vt:lpstr>Gill Sans</vt:lpstr>
      <vt:lpstr>微软雅黑 Light</vt:lpstr>
      <vt:lpstr>庞门正道标题体</vt:lpstr>
      <vt:lpstr>Impact</vt:lpstr>
      <vt:lpstr>Roboto</vt:lpstr>
      <vt:lpstr>Arial</vt:lpstr>
      <vt:lpstr>Arial Unicode MS</vt:lpstr>
      <vt:lpstr>OPPOSans H</vt:lpstr>
      <vt:lpstr>思源黑体 CN Bold</vt:lpstr>
      <vt:lpstr>Lao UI</vt:lpstr>
      <vt:lpstr>Bookman Old Style</vt:lpstr>
      <vt:lpstr>Montserrat Semi Bold</vt:lpstr>
      <vt:lpstr>OPPOSans R</vt:lpstr>
      <vt:lpstr>思源黑体 CN Medium</vt:lpstr>
      <vt:lpstr>字魂35号-经典雅黑</vt:lpstr>
      <vt:lpstr>Times New Roman</vt:lpstr>
      <vt:lpstr>思源黑体</vt:lpstr>
      <vt:lpstr>字魂58号-创中黑-Regular</vt:lpstr>
      <vt:lpstr>思源宋体 CN Heavy</vt:lpstr>
      <vt:lpstr>汉仪中圆简</vt:lpstr>
      <vt:lpstr>Verdana</vt:lpstr>
      <vt:lpstr>等线</vt:lpstr>
      <vt:lpstr>Segoe Print</vt:lpstr>
      <vt:lpstr>黑体</vt:lpstr>
      <vt:lpstr>Segoe UI Symbol</vt:lpstr>
      <vt:lpstr>第一PPT，www.1ppt.com​</vt:lpstr>
      <vt:lpstr>自定义设计方案</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第一PPT，www.1ppt.com</dc:creator>
  <cp:keywords>www.1ppt.com</cp:keywords>
  <dc:description>第一PPT</dc:description>
  <cp:lastModifiedBy>咫尺天涯</cp:lastModifiedBy>
  <cp:revision>32</cp:revision>
  <dcterms:created xsi:type="dcterms:W3CDTF">2023-06-24T08:20:00Z</dcterms:created>
  <dcterms:modified xsi:type="dcterms:W3CDTF">2024-09-18T13:49:36Z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6030481537A143D88704297BE257907D_13</vt:lpwstr>
  </property>
  <property fmtid="{D5CDD505-2E9C-101B-9397-08002B2CF9AE}" pid="3" name="KSOProductBuildVer">
    <vt:lpwstr>2052-12.1.0.18240</vt:lpwstr>
  </property>
</Properties>
</file>