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7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8CEEE8-A287-B348-CDD1-A4F3C66662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811FE8-A1BD-EA3E-5AC7-BFE92655C4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D4179-D8DC-3BB8-B8B3-92B0B55F3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1FF-177D-4ADF-B21B-9358DA2C2D2E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A43EB0-4632-D6C5-91B1-EAC4C12024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CEB8ED-2F8E-A05C-65CB-9EB5F57A21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8262-1CA5-42B6-B64C-1D53305F5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7926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6DB0C-7FD4-3424-406A-ADC2085BC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E789464-9FFC-6124-6D65-23C950866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97E06-906F-F6CC-4A82-ECEE42847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1FF-177D-4ADF-B21B-9358DA2C2D2E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A8D2CA-4B01-F3A7-A2E5-243EE3F43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F1AD09-6962-BE2F-C062-9592A60BD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8262-1CA5-42B6-B64C-1D53305F5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4454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E340FCD-D8FC-1167-49E8-1854AF8C8B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2797310-011F-A261-1F8B-B0C64BC80A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FC994A0-F0A4-4A65-A62B-526E913EA8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1FF-177D-4ADF-B21B-9358DA2C2D2E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09E005-D828-69A3-629F-3519EE3855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ADD63D-AE70-7DD5-CF5F-86D0CDA23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8262-1CA5-42B6-B64C-1D53305F5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872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8CAB9D-8F12-3692-6D5A-43055EB894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FFD9D-E69B-EDCF-7B26-4B72FDF907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344F0E-D0C0-8E8B-BF51-527234215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1FF-177D-4ADF-B21B-9358DA2C2D2E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01C7EC-A0E6-2E75-6DCD-528B40F57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1432CD-DEB0-9CD5-94FC-229D0FA0B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8262-1CA5-42B6-B64C-1D53305F5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6200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05638D-266F-F2B7-3ADC-A18A2855D1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E2A611-B3C9-2A7B-3333-7BC64D9CB3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B5BF2B-1A33-5838-275C-E7567D291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1FF-177D-4ADF-B21B-9358DA2C2D2E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D5223D3-DDA9-AA67-51F7-376F60A7A1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37ABA80-75B6-7188-7250-0843355DA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8262-1CA5-42B6-B64C-1D53305F5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13006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242633-872F-2193-CB1E-426AB83226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5530A7F-63B9-F393-13D2-B001CE8AAC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B2F9DFE-7103-9FE6-2B08-930611C23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B8D2770-D08A-175A-C344-EE2948070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1FF-177D-4ADF-B21B-9358DA2C2D2E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10A93F3-AE3F-352A-85BC-510134794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17A4BCE-A434-966B-5BE6-B3EE8D3B5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8262-1CA5-42B6-B64C-1D53305F5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88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79C16A-D4AF-F2D0-5112-1CA83F891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75F669-3F7E-6217-AFDB-E552073C3A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EFD578-99B1-F159-C0FF-370B6E8C9B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0C9E586-84A1-5E90-F973-FA62B5C6AA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6A35AB6-C31D-6156-D25B-6DD0F3D0F6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73A72C5-345E-ADF7-02B5-E538C8B9D1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1FF-177D-4ADF-B21B-9358DA2C2D2E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7DE1FC70-75B0-7EDE-71B3-418067C6F9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FAE8BBD-B72C-0E91-E6D8-D5850D065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8262-1CA5-42B6-B64C-1D53305F5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982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D609B-25D2-A6D0-57FE-90E3FBAB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E9E321A-16F9-FDA7-ECEC-81F79ADF11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1FF-177D-4ADF-B21B-9358DA2C2D2E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DB16068-F067-AF18-B754-495076272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5680965-5391-C5C4-602A-0D0C8B249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8262-1CA5-42B6-B64C-1D53305F5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1612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C7ED111-D039-7B0A-DE57-8983C704A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1FF-177D-4ADF-B21B-9358DA2C2D2E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3C0C3D7-BD1D-DDE9-D25C-F75A61B31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81588A-602D-F619-92FE-48D255CCE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8262-1CA5-42B6-B64C-1D53305F5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9002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8C8AC0-14BC-780D-3197-0A72D43AB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CC252EE-2BA5-09AB-A6B1-E914FB5761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4E5F3AC-0428-6FAD-B5CA-3F45BA9663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6615591-009E-3B48-3735-1842F44373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1FF-177D-4ADF-B21B-9358DA2C2D2E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B96912-E9FC-7BA5-F7B1-C2606BA44F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5EE46-2A41-309A-C5E5-FE0DC5910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8262-1CA5-42B6-B64C-1D53305F5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69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501E6A-2C1E-5E88-D662-17AE5F9CF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037A2F5-6718-3994-2EC0-6CF726101A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039051C-1215-C5A7-10E5-32E7C2775A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3472FFF-B4DF-1373-E3A3-089F551B8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7E1FF-177D-4ADF-B21B-9358DA2C2D2E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8AEC43E-7E12-FFD1-556D-8DAB2A933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2F5F2FF-F8D6-DD8C-F6C8-FE1BBC2622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7C8262-1CA5-42B6-B64C-1D53305F5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7743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CBF8BF1-D6C6-6FB3-C2CB-4658CF7B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BB40DC8-AD09-2D90-8035-4C9EAB42A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7D7611-B82A-D7F1-D20B-858C3C5056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D7E1FF-177D-4ADF-B21B-9358DA2C2D2E}" type="datetimeFigureOut">
              <a:rPr lang="ko-KR" altLang="en-US" smtClean="0"/>
              <a:t>2025-05-21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04C827-D8E4-F421-C054-FADAAE686C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5418D0D-B220-7244-3743-787D117CCC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87C8262-1CA5-42B6-B64C-1D53305F5DA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79687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6E46F4-3F5B-8B38-E94D-56F3939D2437}"/>
              </a:ext>
            </a:extLst>
          </p:cNvPr>
          <p:cNvCxnSpPr/>
          <p:nvPr/>
        </p:nvCxnSpPr>
        <p:spPr>
          <a:xfrm>
            <a:off x="6889102" y="191193"/>
            <a:ext cx="0" cy="648392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DA5F22-E638-B1FD-29CC-FE5D87C2D633}"/>
              </a:ext>
            </a:extLst>
          </p:cNvPr>
          <p:cNvCxnSpPr>
            <a:cxnSpLocks/>
          </p:cNvCxnSpPr>
          <p:nvPr/>
        </p:nvCxnSpPr>
        <p:spPr>
          <a:xfrm>
            <a:off x="2825102" y="3433157"/>
            <a:ext cx="81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8AC0FB-EF18-0EA8-8A90-F05D14457809}"/>
              </a:ext>
            </a:extLst>
          </p:cNvPr>
          <p:cNvSpPr txBox="1"/>
          <p:nvPr/>
        </p:nvSpPr>
        <p:spPr>
          <a:xfrm>
            <a:off x="6311700" y="3209399"/>
            <a:ext cx="57740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Blocking</a:t>
            </a:r>
            <a:endParaRPr lang="ko-KR" altLang="en-US" sz="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4FB2A-A7D7-23E5-C5ED-7AA6F2F46281}"/>
              </a:ext>
            </a:extLst>
          </p:cNvPr>
          <p:cNvSpPr txBox="1"/>
          <p:nvPr/>
        </p:nvSpPr>
        <p:spPr>
          <a:xfrm>
            <a:off x="6889102" y="3209399"/>
            <a:ext cx="81785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Non-Blocking</a:t>
            </a:r>
            <a:endParaRPr lang="ko-KR" altLang="en-US" sz="8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5002C-21E5-5923-F5C2-DB071491A27B}"/>
              </a:ext>
            </a:extLst>
          </p:cNvPr>
          <p:cNvSpPr txBox="1"/>
          <p:nvPr/>
        </p:nvSpPr>
        <p:spPr>
          <a:xfrm>
            <a:off x="6889102" y="3441472"/>
            <a:ext cx="837089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Asynchronous</a:t>
            </a:r>
            <a:endParaRPr lang="ko-KR" altLang="en-US" sz="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092697-6839-05AB-0816-D4F7A66C6D1C}"/>
              </a:ext>
            </a:extLst>
          </p:cNvPr>
          <p:cNvSpPr txBox="1"/>
          <p:nvPr/>
        </p:nvSpPr>
        <p:spPr>
          <a:xfrm>
            <a:off x="6108118" y="3441472"/>
            <a:ext cx="78098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Synchronous</a:t>
            </a:r>
            <a:endParaRPr lang="ko-KR" altLang="en-US" sz="800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79CCD9-B52B-1A6F-14BB-E9425B8B89FA}"/>
              </a:ext>
            </a:extLst>
          </p:cNvPr>
          <p:cNvSpPr/>
          <p:nvPr/>
        </p:nvSpPr>
        <p:spPr>
          <a:xfrm>
            <a:off x="3478248" y="541176"/>
            <a:ext cx="617893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client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D45A5B-EF28-411C-54C9-CF68AF9A56F3}"/>
              </a:ext>
            </a:extLst>
          </p:cNvPr>
          <p:cNvCxnSpPr>
            <a:stCxn id="15" idx="2"/>
          </p:cNvCxnSpPr>
          <p:nvPr/>
        </p:nvCxnSpPr>
        <p:spPr>
          <a:xfrm flipH="1">
            <a:off x="3787194" y="802433"/>
            <a:ext cx="1" cy="224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EFC84D-A56F-9436-42FF-976778656B46}"/>
              </a:ext>
            </a:extLst>
          </p:cNvPr>
          <p:cNvSpPr/>
          <p:nvPr/>
        </p:nvSpPr>
        <p:spPr>
          <a:xfrm>
            <a:off x="5355775" y="541176"/>
            <a:ext cx="617893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server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767199-95D2-2C64-ED3D-31E0D2023434}"/>
              </a:ext>
            </a:extLst>
          </p:cNvPr>
          <p:cNvCxnSpPr>
            <a:stCxn id="21" idx="2"/>
          </p:cNvCxnSpPr>
          <p:nvPr/>
        </p:nvCxnSpPr>
        <p:spPr>
          <a:xfrm flipH="1">
            <a:off x="5664721" y="802433"/>
            <a:ext cx="1" cy="224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C094F04-989D-54CE-AE37-6AD69197E106}"/>
              </a:ext>
            </a:extLst>
          </p:cNvPr>
          <p:cNvCxnSpPr>
            <a:cxnSpLocks/>
          </p:cNvCxnSpPr>
          <p:nvPr/>
        </p:nvCxnSpPr>
        <p:spPr>
          <a:xfrm>
            <a:off x="2929812" y="1436919"/>
            <a:ext cx="36389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6C0FB7-9A37-EF46-6C63-B0BF3B44FF88}"/>
              </a:ext>
            </a:extLst>
          </p:cNvPr>
          <p:cNvCxnSpPr>
            <a:cxnSpLocks/>
          </p:cNvCxnSpPr>
          <p:nvPr/>
        </p:nvCxnSpPr>
        <p:spPr>
          <a:xfrm>
            <a:off x="2929812" y="2569030"/>
            <a:ext cx="36389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타원 41">
            <a:extLst>
              <a:ext uri="{FF2B5EF4-FFF2-40B4-BE49-F238E27FC236}">
                <a16:creationId xmlns:a16="http://schemas.microsoft.com/office/drawing/2014/main" id="{59180D01-0705-5A3D-127C-D44B4C7BD3BE}"/>
              </a:ext>
            </a:extLst>
          </p:cNvPr>
          <p:cNvSpPr/>
          <p:nvPr/>
        </p:nvSpPr>
        <p:spPr>
          <a:xfrm>
            <a:off x="3512590" y="1180056"/>
            <a:ext cx="186611" cy="186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1F176C43-8F9C-ED61-C191-9FD7EBF1FF76}"/>
              </a:ext>
            </a:extLst>
          </p:cNvPr>
          <p:cNvSpPr/>
          <p:nvPr/>
        </p:nvSpPr>
        <p:spPr>
          <a:xfrm>
            <a:off x="3745722" y="1125871"/>
            <a:ext cx="89662" cy="31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FF8B42E-C22B-96E5-48C1-0BCED4765CB9}"/>
              </a:ext>
            </a:extLst>
          </p:cNvPr>
          <p:cNvSpPr/>
          <p:nvPr/>
        </p:nvSpPr>
        <p:spPr>
          <a:xfrm>
            <a:off x="5614705" y="1433942"/>
            <a:ext cx="95600" cy="114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79A34B57-C05B-9ACC-E71C-4B9C254ECEE9}"/>
              </a:ext>
            </a:extLst>
          </p:cNvPr>
          <p:cNvSpPr/>
          <p:nvPr/>
        </p:nvSpPr>
        <p:spPr>
          <a:xfrm>
            <a:off x="3745722" y="2577343"/>
            <a:ext cx="89662" cy="32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1F62F0A-91E2-1D08-2168-7C01CE4DC36E}"/>
              </a:ext>
            </a:extLst>
          </p:cNvPr>
          <p:cNvSpPr/>
          <p:nvPr/>
        </p:nvSpPr>
        <p:spPr>
          <a:xfrm>
            <a:off x="7947258" y="541176"/>
            <a:ext cx="617893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client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2D118A4-704B-9A88-CB4F-F9BDA8F086E3}"/>
              </a:ext>
            </a:extLst>
          </p:cNvPr>
          <p:cNvCxnSpPr>
            <a:stCxn id="50" idx="2"/>
          </p:cNvCxnSpPr>
          <p:nvPr/>
        </p:nvCxnSpPr>
        <p:spPr>
          <a:xfrm flipH="1">
            <a:off x="8256204" y="802433"/>
            <a:ext cx="1" cy="224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36079D8-A155-4029-5543-E8A5F65FE277}"/>
              </a:ext>
            </a:extLst>
          </p:cNvPr>
          <p:cNvSpPr/>
          <p:nvPr/>
        </p:nvSpPr>
        <p:spPr>
          <a:xfrm>
            <a:off x="9824785" y="541176"/>
            <a:ext cx="617893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server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CE0E48E-75EE-1C33-3BCB-F1AD8EC769CF}"/>
              </a:ext>
            </a:extLst>
          </p:cNvPr>
          <p:cNvCxnSpPr>
            <a:stCxn id="52" idx="2"/>
          </p:cNvCxnSpPr>
          <p:nvPr/>
        </p:nvCxnSpPr>
        <p:spPr>
          <a:xfrm flipH="1">
            <a:off x="10133731" y="802433"/>
            <a:ext cx="1" cy="224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F34422E-DB3A-060F-254F-8AEB5534E699}"/>
              </a:ext>
            </a:extLst>
          </p:cNvPr>
          <p:cNvCxnSpPr>
            <a:cxnSpLocks/>
          </p:cNvCxnSpPr>
          <p:nvPr/>
        </p:nvCxnSpPr>
        <p:spPr>
          <a:xfrm>
            <a:off x="7398822" y="1436919"/>
            <a:ext cx="36389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7F1CAB2-6D84-66B1-9ED7-435591227EA0}"/>
              </a:ext>
            </a:extLst>
          </p:cNvPr>
          <p:cNvCxnSpPr>
            <a:cxnSpLocks/>
          </p:cNvCxnSpPr>
          <p:nvPr/>
        </p:nvCxnSpPr>
        <p:spPr>
          <a:xfrm>
            <a:off x="7398822" y="2569030"/>
            <a:ext cx="36389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8701E6C5-248E-489A-DCAF-091644E9A46F}"/>
              </a:ext>
            </a:extLst>
          </p:cNvPr>
          <p:cNvSpPr/>
          <p:nvPr/>
        </p:nvSpPr>
        <p:spPr>
          <a:xfrm>
            <a:off x="7981600" y="1152063"/>
            <a:ext cx="186611" cy="186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타원 58">
            <a:extLst>
              <a:ext uri="{FF2B5EF4-FFF2-40B4-BE49-F238E27FC236}">
                <a16:creationId xmlns:a16="http://schemas.microsoft.com/office/drawing/2014/main" id="{DAB25C6E-6B29-53EC-0917-1A80E515765A}"/>
              </a:ext>
            </a:extLst>
          </p:cNvPr>
          <p:cNvSpPr/>
          <p:nvPr/>
        </p:nvSpPr>
        <p:spPr>
          <a:xfrm>
            <a:off x="7981600" y="1573253"/>
            <a:ext cx="186611" cy="186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CD57363-04A6-D7D0-5F41-A0C80B630438}"/>
              </a:ext>
            </a:extLst>
          </p:cNvPr>
          <p:cNvSpPr/>
          <p:nvPr/>
        </p:nvSpPr>
        <p:spPr>
          <a:xfrm>
            <a:off x="10083716" y="1443273"/>
            <a:ext cx="89652" cy="143001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8371758-FFE8-58F1-2C75-CB3581D8D1E1}"/>
              </a:ext>
            </a:extLst>
          </p:cNvPr>
          <p:cNvSpPr/>
          <p:nvPr/>
        </p:nvSpPr>
        <p:spPr>
          <a:xfrm>
            <a:off x="3478248" y="3812600"/>
            <a:ext cx="617893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client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E705413-1F35-8F21-0C32-1C30474196CF}"/>
              </a:ext>
            </a:extLst>
          </p:cNvPr>
          <p:cNvCxnSpPr>
            <a:stCxn id="64" idx="2"/>
          </p:cNvCxnSpPr>
          <p:nvPr/>
        </p:nvCxnSpPr>
        <p:spPr>
          <a:xfrm flipH="1">
            <a:off x="3787194" y="4073857"/>
            <a:ext cx="1" cy="224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B59AB88-9637-2BDB-CCD0-9E4F25B2D8A2}"/>
              </a:ext>
            </a:extLst>
          </p:cNvPr>
          <p:cNvSpPr/>
          <p:nvPr/>
        </p:nvSpPr>
        <p:spPr>
          <a:xfrm>
            <a:off x="5355775" y="3812600"/>
            <a:ext cx="617893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server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8FEAAAC-C3B2-0E05-0366-1EDE9618AF8C}"/>
              </a:ext>
            </a:extLst>
          </p:cNvPr>
          <p:cNvCxnSpPr>
            <a:stCxn id="66" idx="2"/>
          </p:cNvCxnSpPr>
          <p:nvPr/>
        </p:nvCxnSpPr>
        <p:spPr>
          <a:xfrm flipH="1">
            <a:off x="5664721" y="4073857"/>
            <a:ext cx="1" cy="224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D43CB75-5265-CA2C-8707-E05E8A8D4974}"/>
              </a:ext>
            </a:extLst>
          </p:cNvPr>
          <p:cNvCxnSpPr>
            <a:cxnSpLocks/>
          </p:cNvCxnSpPr>
          <p:nvPr/>
        </p:nvCxnSpPr>
        <p:spPr>
          <a:xfrm>
            <a:off x="2929812" y="4708343"/>
            <a:ext cx="36389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C822DFE-4B9E-7098-5913-EE3AA31467DD}"/>
              </a:ext>
            </a:extLst>
          </p:cNvPr>
          <p:cNvCxnSpPr>
            <a:cxnSpLocks/>
          </p:cNvCxnSpPr>
          <p:nvPr/>
        </p:nvCxnSpPr>
        <p:spPr>
          <a:xfrm>
            <a:off x="2929812" y="5840454"/>
            <a:ext cx="36389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5CA7B5F-D601-568D-ECF8-96B5507D5349}"/>
              </a:ext>
            </a:extLst>
          </p:cNvPr>
          <p:cNvSpPr/>
          <p:nvPr/>
        </p:nvSpPr>
        <p:spPr>
          <a:xfrm>
            <a:off x="7947258" y="3812600"/>
            <a:ext cx="617893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client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ACD94D6-71C0-8EDC-A94E-2EB8260FC87C}"/>
              </a:ext>
            </a:extLst>
          </p:cNvPr>
          <p:cNvCxnSpPr>
            <a:stCxn id="77" idx="2"/>
          </p:cNvCxnSpPr>
          <p:nvPr/>
        </p:nvCxnSpPr>
        <p:spPr>
          <a:xfrm flipH="1">
            <a:off x="8256204" y="4073857"/>
            <a:ext cx="1" cy="224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D9EB4F2-B9E9-8131-8DDB-90E98B1C376F}"/>
              </a:ext>
            </a:extLst>
          </p:cNvPr>
          <p:cNvSpPr/>
          <p:nvPr/>
        </p:nvSpPr>
        <p:spPr>
          <a:xfrm>
            <a:off x="9824785" y="3812600"/>
            <a:ext cx="617893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server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E11781D-EF86-DC75-3B3D-876C04E15C4E}"/>
              </a:ext>
            </a:extLst>
          </p:cNvPr>
          <p:cNvCxnSpPr>
            <a:stCxn id="79" idx="2"/>
          </p:cNvCxnSpPr>
          <p:nvPr/>
        </p:nvCxnSpPr>
        <p:spPr>
          <a:xfrm flipH="1">
            <a:off x="10133731" y="4073857"/>
            <a:ext cx="1" cy="224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61612ED-DDF2-BDD6-F5E7-42AE0C73CCD3}"/>
              </a:ext>
            </a:extLst>
          </p:cNvPr>
          <p:cNvCxnSpPr>
            <a:cxnSpLocks/>
          </p:cNvCxnSpPr>
          <p:nvPr/>
        </p:nvCxnSpPr>
        <p:spPr>
          <a:xfrm>
            <a:off x="7398822" y="4708343"/>
            <a:ext cx="36389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85D2D5F-6C73-A3DD-EAB9-121E14AE3D66}"/>
              </a:ext>
            </a:extLst>
          </p:cNvPr>
          <p:cNvCxnSpPr>
            <a:cxnSpLocks/>
          </p:cNvCxnSpPr>
          <p:nvPr/>
        </p:nvCxnSpPr>
        <p:spPr>
          <a:xfrm>
            <a:off x="7398822" y="5840454"/>
            <a:ext cx="36389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타원 96">
            <a:extLst>
              <a:ext uri="{FF2B5EF4-FFF2-40B4-BE49-F238E27FC236}">
                <a16:creationId xmlns:a16="http://schemas.microsoft.com/office/drawing/2014/main" id="{D5DA357E-60FB-2602-4EF1-1947A78DED27}"/>
              </a:ext>
            </a:extLst>
          </p:cNvPr>
          <p:cNvSpPr/>
          <p:nvPr/>
        </p:nvSpPr>
        <p:spPr>
          <a:xfrm>
            <a:off x="411851" y="5992478"/>
            <a:ext cx="186611" cy="186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41DD5BB-04EE-1B2B-7C80-5C89B639306F}"/>
              </a:ext>
            </a:extLst>
          </p:cNvPr>
          <p:cNvSpPr/>
          <p:nvPr/>
        </p:nvSpPr>
        <p:spPr>
          <a:xfrm>
            <a:off x="411850" y="6245839"/>
            <a:ext cx="186611" cy="18661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664F60D-F852-AE37-9E4B-3DECA3A8CF27}"/>
              </a:ext>
            </a:extLst>
          </p:cNvPr>
          <p:cNvSpPr txBox="1"/>
          <p:nvPr/>
        </p:nvSpPr>
        <p:spPr>
          <a:xfrm>
            <a:off x="619517" y="597806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제어권</a:t>
            </a:r>
            <a:endParaRPr lang="ko-KR" altLang="en-US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CEFF3D8-88A4-39A7-2754-C4C34C1F025D}"/>
              </a:ext>
            </a:extLst>
          </p:cNvPr>
          <p:cNvSpPr txBox="1"/>
          <p:nvPr/>
        </p:nvSpPr>
        <p:spPr>
          <a:xfrm>
            <a:off x="619517" y="623142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결과값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0377F1E-8854-813E-31E3-084B07379E7D}"/>
              </a:ext>
            </a:extLst>
          </p:cNvPr>
          <p:cNvSpPr/>
          <p:nvPr/>
        </p:nvSpPr>
        <p:spPr>
          <a:xfrm>
            <a:off x="8214732" y="4791036"/>
            <a:ext cx="93304" cy="2223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1DCD0AA-CBFC-B837-1E88-F0317F2EA894}"/>
              </a:ext>
            </a:extLst>
          </p:cNvPr>
          <p:cNvSpPr/>
          <p:nvPr/>
        </p:nvSpPr>
        <p:spPr>
          <a:xfrm>
            <a:off x="8214732" y="5511000"/>
            <a:ext cx="93304" cy="2223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9" name="타원 108">
            <a:extLst>
              <a:ext uri="{FF2B5EF4-FFF2-40B4-BE49-F238E27FC236}">
                <a16:creationId xmlns:a16="http://schemas.microsoft.com/office/drawing/2014/main" id="{090CD1C0-91A5-2556-FC89-206D796AF828}"/>
              </a:ext>
            </a:extLst>
          </p:cNvPr>
          <p:cNvSpPr/>
          <p:nvPr/>
        </p:nvSpPr>
        <p:spPr>
          <a:xfrm>
            <a:off x="3512590" y="5924004"/>
            <a:ext cx="186611" cy="18661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1" name="타원 110">
            <a:extLst>
              <a:ext uri="{FF2B5EF4-FFF2-40B4-BE49-F238E27FC236}">
                <a16:creationId xmlns:a16="http://schemas.microsoft.com/office/drawing/2014/main" id="{0B757A7D-898E-45B0-1713-E828379D1C99}"/>
              </a:ext>
            </a:extLst>
          </p:cNvPr>
          <p:cNvSpPr/>
          <p:nvPr/>
        </p:nvSpPr>
        <p:spPr>
          <a:xfrm>
            <a:off x="8003113" y="5961328"/>
            <a:ext cx="186611" cy="18661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4" name="타원 113">
            <a:extLst>
              <a:ext uri="{FF2B5EF4-FFF2-40B4-BE49-F238E27FC236}">
                <a16:creationId xmlns:a16="http://schemas.microsoft.com/office/drawing/2014/main" id="{CE06CA33-21B6-DC9A-7B1B-78B6A55456AC}"/>
              </a:ext>
            </a:extLst>
          </p:cNvPr>
          <p:cNvSpPr/>
          <p:nvPr/>
        </p:nvSpPr>
        <p:spPr>
          <a:xfrm>
            <a:off x="5716086" y="1919011"/>
            <a:ext cx="186611" cy="186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8" name="직사각형 127">
            <a:extLst>
              <a:ext uri="{FF2B5EF4-FFF2-40B4-BE49-F238E27FC236}">
                <a16:creationId xmlns:a16="http://schemas.microsoft.com/office/drawing/2014/main" id="{8BD91007-8279-E8A0-B37E-3BE4EB995178}"/>
              </a:ext>
            </a:extLst>
          </p:cNvPr>
          <p:cNvSpPr/>
          <p:nvPr/>
        </p:nvSpPr>
        <p:spPr>
          <a:xfrm>
            <a:off x="8214377" y="5130020"/>
            <a:ext cx="93304" cy="2223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FBA6ECB-7568-2924-D732-1005B3DCAB24}"/>
              </a:ext>
            </a:extLst>
          </p:cNvPr>
          <p:cNvSpPr/>
          <p:nvPr/>
        </p:nvSpPr>
        <p:spPr>
          <a:xfrm>
            <a:off x="8211373" y="1119513"/>
            <a:ext cx="89662" cy="31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32070D-8F5E-4E77-33B7-6CACF48C4F99}"/>
              </a:ext>
            </a:extLst>
          </p:cNvPr>
          <p:cNvSpPr/>
          <p:nvPr/>
        </p:nvSpPr>
        <p:spPr>
          <a:xfrm>
            <a:off x="8211372" y="1488460"/>
            <a:ext cx="96267" cy="13848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1FA3DE31-BC9C-D478-A215-600C26D28A30}"/>
              </a:ext>
            </a:extLst>
          </p:cNvPr>
          <p:cNvSpPr/>
          <p:nvPr/>
        </p:nvSpPr>
        <p:spPr>
          <a:xfrm>
            <a:off x="3512590" y="2656115"/>
            <a:ext cx="186611" cy="186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BE55BD75-320D-7A38-FB24-6B52BEEA0D48}"/>
              </a:ext>
            </a:extLst>
          </p:cNvPr>
          <p:cNvCxnSpPr>
            <a:cxnSpLocks/>
          </p:cNvCxnSpPr>
          <p:nvPr/>
        </p:nvCxnSpPr>
        <p:spPr>
          <a:xfrm>
            <a:off x="8314480" y="1436919"/>
            <a:ext cx="177029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3144525C-4C01-A549-F119-9D902B2690C0}"/>
              </a:ext>
            </a:extLst>
          </p:cNvPr>
          <p:cNvCxnSpPr>
            <a:cxnSpLocks/>
          </p:cNvCxnSpPr>
          <p:nvPr/>
        </p:nvCxnSpPr>
        <p:spPr>
          <a:xfrm>
            <a:off x="3841209" y="1437056"/>
            <a:ext cx="177029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CB59DE6D-FA25-B857-589E-D1621B3360EB}"/>
              </a:ext>
            </a:extLst>
          </p:cNvPr>
          <p:cNvCxnSpPr>
            <a:cxnSpLocks/>
          </p:cNvCxnSpPr>
          <p:nvPr/>
        </p:nvCxnSpPr>
        <p:spPr>
          <a:xfrm>
            <a:off x="3844715" y="2569030"/>
            <a:ext cx="1770297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직선 화살표 연결선 72">
            <a:extLst>
              <a:ext uri="{FF2B5EF4-FFF2-40B4-BE49-F238E27FC236}">
                <a16:creationId xmlns:a16="http://schemas.microsoft.com/office/drawing/2014/main" id="{5F423124-2A75-558B-59A5-3F3B20DD87FB}"/>
              </a:ext>
            </a:extLst>
          </p:cNvPr>
          <p:cNvCxnSpPr>
            <a:cxnSpLocks/>
          </p:cNvCxnSpPr>
          <p:nvPr/>
        </p:nvCxnSpPr>
        <p:spPr>
          <a:xfrm>
            <a:off x="8317588" y="1505343"/>
            <a:ext cx="1770297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CD3B06E2-2EA6-3CAD-5AD9-1878D6874975}"/>
              </a:ext>
            </a:extLst>
          </p:cNvPr>
          <p:cNvSpPr/>
          <p:nvPr/>
        </p:nvSpPr>
        <p:spPr>
          <a:xfrm>
            <a:off x="3748213" y="4394651"/>
            <a:ext cx="89662" cy="31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ADF0BEE-2D2E-AF63-169B-E1059BAE23CD}"/>
              </a:ext>
            </a:extLst>
          </p:cNvPr>
          <p:cNvSpPr/>
          <p:nvPr/>
        </p:nvSpPr>
        <p:spPr>
          <a:xfrm>
            <a:off x="3748213" y="5846123"/>
            <a:ext cx="89662" cy="32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81F24339-E9B8-549C-76C4-4B8B5C49B9F1}"/>
              </a:ext>
            </a:extLst>
          </p:cNvPr>
          <p:cNvCxnSpPr>
            <a:cxnSpLocks/>
          </p:cNvCxnSpPr>
          <p:nvPr/>
        </p:nvCxnSpPr>
        <p:spPr>
          <a:xfrm>
            <a:off x="3841209" y="4714701"/>
            <a:ext cx="177029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00CB7EB0-FE7E-7E85-A665-88994FDED352}"/>
              </a:ext>
            </a:extLst>
          </p:cNvPr>
          <p:cNvCxnSpPr>
            <a:cxnSpLocks/>
          </p:cNvCxnSpPr>
          <p:nvPr/>
        </p:nvCxnSpPr>
        <p:spPr>
          <a:xfrm>
            <a:off x="3844715" y="5846675"/>
            <a:ext cx="1770297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6D6E9173-8AC7-1D24-4084-7B729576FF2E}"/>
              </a:ext>
            </a:extLst>
          </p:cNvPr>
          <p:cNvSpPr/>
          <p:nvPr/>
        </p:nvSpPr>
        <p:spPr>
          <a:xfrm>
            <a:off x="5618346" y="4714179"/>
            <a:ext cx="95600" cy="114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898DB696-87CA-AE85-FC77-501419C2D5EA}"/>
              </a:ext>
            </a:extLst>
          </p:cNvPr>
          <p:cNvSpPr/>
          <p:nvPr/>
        </p:nvSpPr>
        <p:spPr>
          <a:xfrm>
            <a:off x="5296636" y="5753457"/>
            <a:ext cx="186611" cy="18661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AA5DDB93-B2BA-F8A8-6591-C2D4818A71E8}"/>
              </a:ext>
            </a:extLst>
          </p:cNvPr>
          <p:cNvSpPr/>
          <p:nvPr/>
        </p:nvSpPr>
        <p:spPr>
          <a:xfrm>
            <a:off x="8215798" y="4395506"/>
            <a:ext cx="89662" cy="31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2EC8BAF1-7532-9CA5-D3E3-5DCF22C1C035}"/>
              </a:ext>
            </a:extLst>
          </p:cNvPr>
          <p:cNvSpPr/>
          <p:nvPr/>
        </p:nvSpPr>
        <p:spPr>
          <a:xfrm>
            <a:off x="8215798" y="5837647"/>
            <a:ext cx="89662" cy="32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3" name="직선 화살표 연결선 92">
            <a:extLst>
              <a:ext uri="{FF2B5EF4-FFF2-40B4-BE49-F238E27FC236}">
                <a16:creationId xmlns:a16="http://schemas.microsoft.com/office/drawing/2014/main" id="{7A161FFE-F787-1620-BB93-D44066869EDF}"/>
              </a:ext>
            </a:extLst>
          </p:cNvPr>
          <p:cNvCxnSpPr>
            <a:cxnSpLocks/>
          </p:cNvCxnSpPr>
          <p:nvPr/>
        </p:nvCxnSpPr>
        <p:spPr>
          <a:xfrm>
            <a:off x="8308794" y="4706225"/>
            <a:ext cx="177029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B86797D5-00C4-775C-C13C-248465511023}"/>
              </a:ext>
            </a:extLst>
          </p:cNvPr>
          <p:cNvCxnSpPr>
            <a:cxnSpLocks/>
          </p:cNvCxnSpPr>
          <p:nvPr/>
        </p:nvCxnSpPr>
        <p:spPr>
          <a:xfrm>
            <a:off x="8312300" y="5838199"/>
            <a:ext cx="1770297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0A3CCAE2-9321-DED2-E1D8-42B3378228D3}"/>
              </a:ext>
            </a:extLst>
          </p:cNvPr>
          <p:cNvSpPr/>
          <p:nvPr/>
        </p:nvSpPr>
        <p:spPr>
          <a:xfrm>
            <a:off x="10085931" y="4705703"/>
            <a:ext cx="95600" cy="114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4" name="타원 83">
            <a:extLst>
              <a:ext uri="{FF2B5EF4-FFF2-40B4-BE49-F238E27FC236}">
                <a16:creationId xmlns:a16="http://schemas.microsoft.com/office/drawing/2014/main" id="{8D9F627F-4EB3-1EEC-3CCB-655BD582F36C}"/>
              </a:ext>
            </a:extLst>
          </p:cNvPr>
          <p:cNvSpPr/>
          <p:nvPr/>
        </p:nvSpPr>
        <p:spPr>
          <a:xfrm>
            <a:off x="9824785" y="5744341"/>
            <a:ext cx="186611" cy="18661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74092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BF6E46F4-3F5B-8B38-E94D-56F3939D2437}"/>
              </a:ext>
            </a:extLst>
          </p:cNvPr>
          <p:cNvCxnSpPr>
            <a:cxnSpLocks/>
          </p:cNvCxnSpPr>
          <p:nvPr/>
        </p:nvCxnSpPr>
        <p:spPr>
          <a:xfrm>
            <a:off x="7029066" y="681141"/>
            <a:ext cx="21956" cy="589127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BDA5F22-E638-B1FD-29CC-FE5D87C2D633}"/>
              </a:ext>
            </a:extLst>
          </p:cNvPr>
          <p:cNvCxnSpPr>
            <a:cxnSpLocks/>
          </p:cNvCxnSpPr>
          <p:nvPr/>
        </p:nvCxnSpPr>
        <p:spPr>
          <a:xfrm>
            <a:off x="2965067" y="3573122"/>
            <a:ext cx="812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58AC0FB-EF18-0EA8-8A90-F05D14457809}"/>
              </a:ext>
            </a:extLst>
          </p:cNvPr>
          <p:cNvSpPr txBox="1"/>
          <p:nvPr/>
        </p:nvSpPr>
        <p:spPr>
          <a:xfrm>
            <a:off x="4762823" y="174182"/>
            <a:ext cx="7617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Blocking</a:t>
            </a:r>
            <a:endParaRPr lang="ko-KR" altLang="en-US" sz="1100"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774FB2A-A7D7-23E5-C5ED-7AA6F2F46281}"/>
              </a:ext>
            </a:extLst>
          </p:cNvPr>
          <p:cNvSpPr txBox="1"/>
          <p:nvPr/>
        </p:nvSpPr>
        <p:spPr>
          <a:xfrm>
            <a:off x="8926895" y="174182"/>
            <a:ext cx="110639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Non-Blocking</a:t>
            </a:r>
            <a:endParaRPr lang="ko-KR" altLang="en-US" sz="11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0F5002C-21E5-5923-F5C2-DB071491A27B}"/>
              </a:ext>
            </a:extLst>
          </p:cNvPr>
          <p:cNvSpPr txBox="1"/>
          <p:nvPr/>
        </p:nvSpPr>
        <p:spPr>
          <a:xfrm>
            <a:off x="1599929" y="5295556"/>
            <a:ext cx="113685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Asynchronous</a:t>
            </a:r>
            <a:endParaRPr lang="ko-KR" altLang="en-US" sz="11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092697-6839-05AB-0816-D4F7A66C6D1C}"/>
              </a:ext>
            </a:extLst>
          </p:cNvPr>
          <p:cNvSpPr txBox="1"/>
          <p:nvPr/>
        </p:nvSpPr>
        <p:spPr>
          <a:xfrm>
            <a:off x="1627982" y="2034993"/>
            <a:ext cx="105189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b="1" dirty="0"/>
              <a:t>Synchronous</a:t>
            </a:r>
            <a:endParaRPr lang="ko-KR" altLang="en-US" sz="1100" b="1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79CCD9-B52B-1A6F-14BB-E9425B8B89FA}"/>
              </a:ext>
            </a:extLst>
          </p:cNvPr>
          <p:cNvSpPr/>
          <p:nvPr/>
        </p:nvSpPr>
        <p:spPr>
          <a:xfrm>
            <a:off x="3618213" y="681141"/>
            <a:ext cx="617893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client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FED45A5B-EF28-411C-54C9-CF68AF9A56F3}"/>
              </a:ext>
            </a:extLst>
          </p:cNvPr>
          <p:cNvCxnSpPr>
            <a:stCxn id="15" idx="2"/>
          </p:cNvCxnSpPr>
          <p:nvPr/>
        </p:nvCxnSpPr>
        <p:spPr>
          <a:xfrm flipH="1">
            <a:off x="3927159" y="942398"/>
            <a:ext cx="1" cy="224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EFC84D-A56F-9436-42FF-976778656B46}"/>
              </a:ext>
            </a:extLst>
          </p:cNvPr>
          <p:cNvSpPr/>
          <p:nvPr/>
        </p:nvSpPr>
        <p:spPr>
          <a:xfrm>
            <a:off x="5495740" y="681141"/>
            <a:ext cx="617893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server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0767199-95D2-2C64-ED3D-31E0D2023434}"/>
              </a:ext>
            </a:extLst>
          </p:cNvPr>
          <p:cNvCxnSpPr>
            <a:stCxn id="21" idx="2"/>
          </p:cNvCxnSpPr>
          <p:nvPr/>
        </p:nvCxnSpPr>
        <p:spPr>
          <a:xfrm flipH="1">
            <a:off x="5804686" y="942398"/>
            <a:ext cx="1" cy="224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C094F04-989D-54CE-AE37-6AD69197E106}"/>
              </a:ext>
            </a:extLst>
          </p:cNvPr>
          <p:cNvCxnSpPr>
            <a:cxnSpLocks/>
          </p:cNvCxnSpPr>
          <p:nvPr/>
        </p:nvCxnSpPr>
        <p:spPr>
          <a:xfrm>
            <a:off x="3069777" y="1576884"/>
            <a:ext cx="36389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676C0FB7-9A37-EF46-6C63-B0BF3B44FF88}"/>
              </a:ext>
            </a:extLst>
          </p:cNvPr>
          <p:cNvCxnSpPr>
            <a:cxnSpLocks/>
          </p:cNvCxnSpPr>
          <p:nvPr/>
        </p:nvCxnSpPr>
        <p:spPr>
          <a:xfrm>
            <a:off x="3069777" y="2708995"/>
            <a:ext cx="36389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51F62F0A-91E2-1D08-2168-7C01CE4DC36E}"/>
              </a:ext>
            </a:extLst>
          </p:cNvPr>
          <p:cNvSpPr/>
          <p:nvPr/>
        </p:nvSpPr>
        <p:spPr>
          <a:xfrm>
            <a:off x="8087223" y="681141"/>
            <a:ext cx="617893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client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F2D118A4-704B-9A88-CB4F-F9BDA8F086E3}"/>
              </a:ext>
            </a:extLst>
          </p:cNvPr>
          <p:cNvCxnSpPr>
            <a:stCxn id="50" idx="2"/>
          </p:cNvCxnSpPr>
          <p:nvPr/>
        </p:nvCxnSpPr>
        <p:spPr>
          <a:xfrm flipH="1">
            <a:off x="8396169" y="942398"/>
            <a:ext cx="1" cy="224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A36079D8-A155-4029-5543-E8A5F65FE277}"/>
              </a:ext>
            </a:extLst>
          </p:cNvPr>
          <p:cNvSpPr/>
          <p:nvPr/>
        </p:nvSpPr>
        <p:spPr>
          <a:xfrm>
            <a:off x="9964750" y="681141"/>
            <a:ext cx="617893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server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53" name="직선 연결선 52">
            <a:extLst>
              <a:ext uri="{FF2B5EF4-FFF2-40B4-BE49-F238E27FC236}">
                <a16:creationId xmlns:a16="http://schemas.microsoft.com/office/drawing/2014/main" id="{4CE0E48E-75EE-1C33-3BCB-F1AD8EC769CF}"/>
              </a:ext>
            </a:extLst>
          </p:cNvPr>
          <p:cNvCxnSpPr>
            <a:stCxn id="52" idx="2"/>
          </p:cNvCxnSpPr>
          <p:nvPr/>
        </p:nvCxnSpPr>
        <p:spPr>
          <a:xfrm flipH="1">
            <a:off x="10273696" y="942398"/>
            <a:ext cx="1" cy="224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7F34422E-DB3A-060F-254F-8AEB5534E699}"/>
              </a:ext>
            </a:extLst>
          </p:cNvPr>
          <p:cNvCxnSpPr>
            <a:cxnSpLocks/>
          </p:cNvCxnSpPr>
          <p:nvPr/>
        </p:nvCxnSpPr>
        <p:spPr>
          <a:xfrm>
            <a:off x="7538787" y="1576884"/>
            <a:ext cx="36389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연결선 54">
            <a:extLst>
              <a:ext uri="{FF2B5EF4-FFF2-40B4-BE49-F238E27FC236}">
                <a16:creationId xmlns:a16="http://schemas.microsoft.com/office/drawing/2014/main" id="{07F1CAB2-6D84-66B1-9ED7-435591227EA0}"/>
              </a:ext>
            </a:extLst>
          </p:cNvPr>
          <p:cNvCxnSpPr>
            <a:cxnSpLocks/>
          </p:cNvCxnSpPr>
          <p:nvPr/>
        </p:nvCxnSpPr>
        <p:spPr>
          <a:xfrm>
            <a:off x="7538787" y="2708995"/>
            <a:ext cx="36389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타원 55">
            <a:extLst>
              <a:ext uri="{FF2B5EF4-FFF2-40B4-BE49-F238E27FC236}">
                <a16:creationId xmlns:a16="http://schemas.microsoft.com/office/drawing/2014/main" id="{8701E6C5-248E-489A-DCAF-091644E9A46F}"/>
              </a:ext>
            </a:extLst>
          </p:cNvPr>
          <p:cNvSpPr/>
          <p:nvPr/>
        </p:nvSpPr>
        <p:spPr>
          <a:xfrm>
            <a:off x="8121565" y="1292028"/>
            <a:ext cx="186611" cy="186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A70CB15A-FB0C-4420-282B-69A2A3A9A7C9}"/>
              </a:ext>
            </a:extLst>
          </p:cNvPr>
          <p:cNvSpPr/>
          <p:nvPr/>
        </p:nvSpPr>
        <p:spPr>
          <a:xfrm>
            <a:off x="8354697" y="1274149"/>
            <a:ext cx="93304" cy="22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DCD57363-04A6-D7D0-5F41-A0C80B630438}"/>
              </a:ext>
            </a:extLst>
          </p:cNvPr>
          <p:cNvSpPr/>
          <p:nvPr/>
        </p:nvSpPr>
        <p:spPr>
          <a:xfrm>
            <a:off x="10223681" y="1676799"/>
            <a:ext cx="89670" cy="86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3B9271F-70CA-2931-9FB9-971B436D1F60}"/>
              </a:ext>
            </a:extLst>
          </p:cNvPr>
          <p:cNvSpPr/>
          <p:nvPr/>
        </p:nvSpPr>
        <p:spPr>
          <a:xfrm>
            <a:off x="8354697" y="2808763"/>
            <a:ext cx="93304" cy="22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78371758-FFE8-58F1-2C75-CB3581D8D1E1}"/>
              </a:ext>
            </a:extLst>
          </p:cNvPr>
          <p:cNvSpPr/>
          <p:nvPr/>
        </p:nvSpPr>
        <p:spPr>
          <a:xfrm>
            <a:off x="3618213" y="3952565"/>
            <a:ext cx="617893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client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0E705413-1F35-8F21-0C32-1C30474196CF}"/>
              </a:ext>
            </a:extLst>
          </p:cNvPr>
          <p:cNvCxnSpPr>
            <a:stCxn id="64" idx="2"/>
          </p:cNvCxnSpPr>
          <p:nvPr/>
        </p:nvCxnSpPr>
        <p:spPr>
          <a:xfrm flipH="1">
            <a:off x="3927159" y="4213822"/>
            <a:ext cx="1" cy="224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DB59AB88-9637-2BDB-CCD0-9E4F25B2D8A2}"/>
              </a:ext>
            </a:extLst>
          </p:cNvPr>
          <p:cNvSpPr/>
          <p:nvPr/>
        </p:nvSpPr>
        <p:spPr>
          <a:xfrm>
            <a:off x="5495740" y="3952565"/>
            <a:ext cx="617893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server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E8FEAAAC-C3B2-0E05-0366-1EDE9618AF8C}"/>
              </a:ext>
            </a:extLst>
          </p:cNvPr>
          <p:cNvCxnSpPr>
            <a:stCxn id="66" idx="2"/>
          </p:cNvCxnSpPr>
          <p:nvPr/>
        </p:nvCxnSpPr>
        <p:spPr>
          <a:xfrm flipH="1">
            <a:off x="5804686" y="4213822"/>
            <a:ext cx="1" cy="224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DD43CB75-5265-CA2C-8707-E05E8A8D4974}"/>
              </a:ext>
            </a:extLst>
          </p:cNvPr>
          <p:cNvCxnSpPr>
            <a:cxnSpLocks/>
          </p:cNvCxnSpPr>
          <p:nvPr/>
        </p:nvCxnSpPr>
        <p:spPr>
          <a:xfrm>
            <a:off x="3069777" y="4848308"/>
            <a:ext cx="36389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연결선 68">
            <a:extLst>
              <a:ext uri="{FF2B5EF4-FFF2-40B4-BE49-F238E27FC236}">
                <a16:creationId xmlns:a16="http://schemas.microsoft.com/office/drawing/2014/main" id="{6C822DFE-4B9E-7098-5913-EE3AA31467DD}"/>
              </a:ext>
            </a:extLst>
          </p:cNvPr>
          <p:cNvCxnSpPr>
            <a:cxnSpLocks/>
          </p:cNvCxnSpPr>
          <p:nvPr/>
        </p:nvCxnSpPr>
        <p:spPr>
          <a:xfrm>
            <a:off x="3069777" y="5980419"/>
            <a:ext cx="36389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직사각형 76">
            <a:extLst>
              <a:ext uri="{FF2B5EF4-FFF2-40B4-BE49-F238E27FC236}">
                <a16:creationId xmlns:a16="http://schemas.microsoft.com/office/drawing/2014/main" id="{05CA7B5F-D601-568D-ECF8-96B5507D5349}"/>
              </a:ext>
            </a:extLst>
          </p:cNvPr>
          <p:cNvSpPr/>
          <p:nvPr/>
        </p:nvSpPr>
        <p:spPr>
          <a:xfrm>
            <a:off x="8087223" y="3952565"/>
            <a:ext cx="617893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client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78" name="직선 연결선 77">
            <a:extLst>
              <a:ext uri="{FF2B5EF4-FFF2-40B4-BE49-F238E27FC236}">
                <a16:creationId xmlns:a16="http://schemas.microsoft.com/office/drawing/2014/main" id="{CACD94D6-71C0-8EDC-A94E-2EB8260FC87C}"/>
              </a:ext>
            </a:extLst>
          </p:cNvPr>
          <p:cNvCxnSpPr>
            <a:stCxn id="77" idx="2"/>
          </p:cNvCxnSpPr>
          <p:nvPr/>
        </p:nvCxnSpPr>
        <p:spPr>
          <a:xfrm flipH="1">
            <a:off x="8396169" y="4213822"/>
            <a:ext cx="1" cy="224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7D9EB4F2-B9E9-8131-8DDB-90E98B1C376F}"/>
              </a:ext>
            </a:extLst>
          </p:cNvPr>
          <p:cNvSpPr/>
          <p:nvPr/>
        </p:nvSpPr>
        <p:spPr>
          <a:xfrm>
            <a:off x="9964750" y="3952565"/>
            <a:ext cx="617893" cy="26125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server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7E11781D-EF86-DC75-3B3D-876C04E15C4E}"/>
              </a:ext>
            </a:extLst>
          </p:cNvPr>
          <p:cNvCxnSpPr>
            <a:stCxn id="79" idx="2"/>
          </p:cNvCxnSpPr>
          <p:nvPr/>
        </p:nvCxnSpPr>
        <p:spPr>
          <a:xfrm flipH="1">
            <a:off x="10273696" y="4213822"/>
            <a:ext cx="1" cy="22486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461612ED-DDF2-BDD6-F5E7-42AE0C73CCD3}"/>
              </a:ext>
            </a:extLst>
          </p:cNvPr>
          <p:cNvCxnSpPr>
            <a:cxnSpLocks/>
          </p:cNvCxnSpPr>
          <p:nvPr/>
        </p:nvCxnSpPr>
        <p:spPr>
          <a:xfrm>
            <a:off x="7538787" y="4848308"/>
            <a:ext cx="36389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직선 연결선 81">
            <a:extLst>
              <a:ext uri="{FF2B5EF4-FFF2-40B4-BE49-F238E27FC236}">
                <a16:creationId xmlns:a16="http://schemas.microsoft.com/office/drawing/2014/main" id="{485D2D5F-6C73-A3DD-EAB9-121E14AE3D66}"/>
              </a:ext>
            </a:extLst>
          </p:cNvPr>
          <p:cNvCxnSpPr>
            <a:cxnSpLocks/>
          </p:cNvCxnSpPr>
          <p:nvPr/>
        </p:nvCxnSpPr>
        <p:spPr>
          <a:xfrm>
            <a:off x="7538787" y="5980419"/>
            <a:ext cx="363893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타원 83">
            <a:extLst>
              <a:ext uri="{FF2B5EF4-FFF2-40B4-BE49-F238E27FC236}">
                <a16:creationId xmlns:a16="http://schemas.microsoft.com/office/drawing/2014/main" id="{8D9F627F-4EB3-1EEC-3CCB-655BD582F36C}"/>
              </a:ext>
            </a:extLst>
          </p:cNvPr>
          <p:cNvSpPr/>
          <p:nvPr/>
        </p:nvSpPr>
        <p:spPr>
          <a:xfrm>
            <a:off x="10359655" y="5575539"/>
            <a:ext cx="186611" cy="18661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C4E8D1C6-8750-CE8F-E6B1-FC3499C240D0}"/>
              </a:ext>
            </a:extLst>
          </p:cNvPr>
          <p:cNvSpPr/>
          <p:nvPr/>
        </p:nvSpPr>
        <p:spPr>
          <a:xfrm>
            <a:off x="8354697" y="4545573"/>
            <a:ext cx="93304" cy="22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6E69F96B-D7DF-7F83-296A-B2EB5CDC9FE8}"/>
              </a:ext>
            </a:extLst>
          </p:cNvPr>
          <p:cNvSpPr/>
          <p:nvPr/>
        </p:nvSpPr>
        <p:spPr>
          <a:xfrm>
            <a:off x="10223681" y="4948223"/>
            <a:ext cx="89670" cy="8658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1EEE2FF3-8219-58D3-F3E0-DB787D749F90}"/>
              </a:ext>
            </a:extLst>
          </p:cNvPr>
          <p:cNvSpPr/>
          <p:nvPr/>
        </p:nvSpPr>
        <p:spPr>
          <a:xfrm>
            <a:off x="8354697" y="1662926"/>
            <a:ext cx="93304" cy="2223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192461C-AA19-916F-AB19-56952AECDE93}"/>
              </a:ext>
            </a:extLst>
          </p:cNvPr>
          <p:cNvSpPr/>
          <p:nvPr/>
        </p:nvSpPr>
        <p:spPr>
          <a:xfrm>
            <a:off x="8354697" y="1994113"/>
            <a:ext cx="93304" cy="22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직사각형 91">
            <a:extLst>
              <a:ext uri="{FF2B5EF4-FFF2-40B4-BE49-F238E27FC236}">
                <a16:creationId xmlns:a16="http://schemas.microsoft.com/office/drawing/2014/main" id="{C9B254C2-66AA-302A-D056-EB6B38ECD917}"/>
              </a:ext>
            </a:extLst>
          </p:cNvPr>
          <p:cNvSpPr/>
          <p:nvPr/>
        </p:nvSpPr>
        <p:spPr>
          <a:xfrm>
            <a:off x="8354697" y="2382890"/>
            <a:ext cx="93304" cy="2223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E10CDD7A-DE6C-DBAB-9BA9-AE4B8C802020}"/>
              </a:ext>
            </a:extLst>
          </p:cNvPr>
          <p:cNvSpPr/>
          <p:nvPr/>
        </p:nvSpPr>
        <p:spPr>
          <a:xfrm>
            <a:off x="8115084" y="1988347"/>
            <a:ext cx="186611" cy="186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38526FDB-D6EB-1FC5-05BD-CCBD255B9BFC}"/>
              </a:ext>
            </a:extLst>
          </p:cNvPr>
          <p:cNvCxnSpPr>
            <a:cxnSpLocks/>
            <a:stCxn id="91" idx="3"/>
            <a:endCxn id="61" idx="1"/>
          </p:cNvCxnSpPr>
          <p:nvPr/>
        </p:nvCxnSpPr>
        <p:spPr>
          <a:xfrm>
            <a:off x="8448001" y="2105299"/>
            <a:ext cx="1775680" cy="444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>
            <a:extLst>
              <a:ext uri="{FF2B5EF4-FFF2-40B4-BE49-F238E27FC236}">
                <a16:creationId xmlns:a16="http://schemas.microsoft.com/office/drawing/2014/main" id="{9AB3405B-47F0-206D-973B-B78F21F16E5C}"/>
              </a:ext>
            </a:extLst>
          </p:cNvPr>
          <p:cNvSpPr txBox="1"/>
          <p:nvPr/>
        </p:nvSpPr>
        <p:spPr>
          <a:xfrm>
            <a:off x="9080784" y="1950522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Done ?????</a:t>
            </a:r>
            <a:endParaRPr lang="ko-KR" altLang="en-US" sz="800" dirty="0"/>
          </a:p>
        </p:txBody>
      </p:sp>
      <p:sp>
        <p:nvSpPr>
          <p:cNvPr id="97" name="타원 96">
            <a:extLst>
              <a:ext uri="{FF2B5EF4-FFF2-40B4-BE49-F238E27FC236}">
                <a16:creationId xmlns:a16="http://schemas.microsoft.com/office/drawing/2014/main" id="{D5DA357E-60FB-2602-4EF1-1947A78DED27}"/>
              </a:ext>
            </a:extLst>
          </p:cNvPr>
          <p:cNvSpPr/>
          <p:nvPr/>
        </p:nvSpPr>
        <p:spPr>
          <a:xfrm>
            <a:off x="411851" y="5992478"/>
            <a:ext cx="186611" cy="186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941DD5BB-04EE-1B2B-7C80-5C89B639306F}"/>
              </a:ext>
            </a:extLst>
          </p:cNvPr>
          <p:cNvSpPr/>
          <p:nvPr/>
        </p:nvSpPr>
        <p:spPr>
          <a:xfrm>
            <a:off x="411850" y="6245839"/>
            <a:ext cx="186611" cy="18661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1664F60D-F852-AE37-9E4B-3DECA3A8CF27}"/>
              </a:ext>
            </a:extLst>
          </p:cNvPr>
          <p:cNvSpPr txBox="1"/>
          <p:nvPr/>
        </p:nvSpPr>
        <p:spPr>
          <a:xfrm>
            <a:off x="619517" y="5978061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 err="1"/>
              <a:t>제어권</a:t>
            </a:r>
            <a:endParaRPr lang="ko-KR" altLang="en-US" sz="800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CEFF3D8-88A4-39A7-2754-C4C34C1F025D}"/>
              </a:ext>
            </a:extLst>
          </p:cNvPr>
          <p:cNvSpPr txBox="1"/>
          <p:nvPr/>
        </p:nvSpPr>
        <p:spPr>
          <a:xfrm>
            <a:off x="619517" y="6231422"/>
            <a:ext cx="49244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dirty="0"/>
              <a:t>결과값</a:t>
            </a:r>
          </a:p>
        </p:txBody>
      </p:sp>
      <p:sp>
        <p:nvSpPr>
          <p:cNvPr id="101" name="직사각형 100">
            <a:extLst>
              <a:ext uri="{FF2B5EF4-FFF2-40B4-BE49-F238E27FC236}">
                <a16:creationId xmlns:a16="http://schemas.microsoft.com/office/drawing/2014/main" id="{50377F1E-8854-813E-31E3-084B07379E7D}"/>
              </a:ext>
            </a:extLst>
          </p:cNvPr>
          <p:cNvSpPr/>
          <p:nvPr/>
        </p:nvSpPr>
        <p:spPr>
          <a:xfrm>
            <a:off x="8354697" y="4931001"/>
            <a:ext cx="93304" cy="2223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2" name="직사각형 101">
            <a:extLst>
              <a:ext uri="{FF2B5EF4-FFF2-40B4-BE49-F238E27FC236}">
                <a16:creationId xmlns:a16="http://schemas.microsoft.com/office/drawing/2014/main" id="{D8B393AA-322E-8FD0-7FFD-6DD7ED56D35A}"/>
              </a:ext>
            </a:extLst>
          </p:cNvPr>
          <p:cNvSpPr/>
          <p:nvPr/>
        </p:nvSpPr>
        <p:spPr>
          <a:xfrm>
            <a:off x="8354697" y="5262188"/>
            <a:ext cx="93304" cy="22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3" name="직사각형 102">
            <a:extLst>
              <a:ext uri="{FF2B5EF4-FFF2-40B4-BE49-F238E27FC236}">
                <a16:creationId xmlns:a16="http://schemas.microsoft.com/office/drawing/2014/main" id="{E1DCD0AA-CBFC-B837-1E88-F0317F2EA894}"/>
              </a:ext>
            </a:extLst>
          </p:cNvPr>
          <p:cNvSpPr/>
          <p:nvPr/>
        </p:nvSpPr>
        <p:spPr>
          <a:xfrm>
            <a:off x="8354697" y="5650965"/>
            <a:ext cx="93304" cy="22237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52420851-AA82-0754-0B0B-0B1917B25DE1}"/>
              </a:ext>
            </a:extLst>
          </p:cNvPr>
          <p:cNvCxnSpPr>
            <a:cxnSpLocks/>
            <a:stCxn id="88" idx="1"/>
            <a:endCxn id="32" idx="3"/>
          </p:cNvCxnSpPr>
          <p:nvPr/>
        </p:nvCxnSpPr>
        <p:spPr>
          <a:xfrm flipH="1">
            <a:off x="8442821" y="5381171"/>
            <a:ext cx="1780860" cy="808648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3E95DB96-E71D-9245-0D67-4C08BD87E66B}"/>
              </a:ext>
            </a:extLst>
          </p:cNvPr>
          <p:cNvSpPr txBox="1"/>
          <p:nvPr/>
        </p:nvSpPr>
        <p:spPr>
          <a:xfrm>
            <a:off x="9160934" y="5668844"/>
            <a:ext cx="62228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Done !!!!!</a:t>
            </a:r>
            <a:endParaRPr lang="ko-KR" altLang="en-US" sz="800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BA3FFD5-C4C4-5F54-C720-60D8FA94F2C3}"/>
              </a:ext>
            </a:extLst>
          </p:cNvPr>
          <p:cNvSpPr/>
          <p:nvPr/>
        </p:nvSpPr>
        <p:spPr>
          <a:xfrm>
            <a:off x="10358318" y="2348671"/>
            <a:ext cx="186611" cy="18661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CC1A5BFC-8657-1115-CF43-17D840086A09}"/>
              </a:ext>
            </a:extLst>
          </p:cNvPr>
          <p:cNvCxnSpPr>
            <a:cxnSpLocks/>
            <a:stCxn id="62" idx="3"/>
          </p:cNvCxnSpPr>
          <p:nvPr/>
        </p:nvCxnSpPr>
        <p:spPr>
          <a:xfrm flipV="1">
            <a:off x="8448001" y="2438516"/>
            <a:ext cx="1775680" cy="481433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EACC257-EE3E-C2F7-2EE6-A6FDF16EEFF2}"/>
              </a:ext>
            </a:extLst>
          </p:cNvPr>
          <p:cNvSpPr txBox="1"/>
          <p:nvPr/>
        </p:nvSpPr>
        <p:spPr>
          <a:xfrm>
            <a:off x="9080784" y="2570500"/>
            <a:ext cx="70243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Done ?????</a:t>
            </a:r>
            <a:endParaRPr lang="ko-KR" altLang="en-US" sz="800" dirty="0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D22C9586-7417-6FBE-8F41-0EC2FA7E9CAD}"/>
              </a:ext>
            </a:extLst>
          </p:cNvPr>
          <p:cNvSpPr/>
          <p:nvPr/>
        </p:nvSpPr>
        <p:spPr>
          <a:xfrm>
            <a:off x="7924865" y="2962145"/>
            <a:ext cx="186611" cy="186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FF15CA5D-D4C3-B912-47AD-F0A9D4D3D418}"/>
              </a:ext>
            </a:extLst>
          </p:cNvPr>
          <p:cNvSpPr/>
          <p:nvPr/>
        </p:nvSpPr>
        <p:spPr>
          <a:xfrm>
            <a:off x="8127879" y="2962145"/>
            <a:ext cx="186611" cy="18661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132C7DD-6872-691C-70D2-F4AC546410CE}"/>
              </a:ext>
            </a:extLst>
          </p:cNvPr>
          <p:cNvSpPr/>
          <p:nvPr/>
        </p:nvSpPr>
        <p:spPr>
          <a:xfrm>
            <a:off x="8349517" y="6078633"/>
            <a:ext cx="93304" cy="2223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39F62DC5-E35F-967B-36CB-6D1CD98E74F1}"/>
              </a:ext>
            </a:extLst>
          </p:cNvPr>
          <p:cNvSpPr/>
          <p:nvPr/>
        </p:nvSpPr>
        <p:spPr>
          <a:xfrm>
            <a:off x="8115084" y="4552248"/>
            <a:ext cx="186611" cy="186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id="{5DD7D4F5-121A-D16A-8DF3-14BE138C2914}"/>
              </a:ext>
            </a:extLst>
          </p:cNvPr>
          <p:cNvSpPr/>
          <p:nvPr/>
        </p:nvSpPr>
        <p:spPr>
          <a:xfrm>
            <a:off x="7910868" y="6105383"/>
            <a:ext cx="186611" cy="186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87B475C4-6699-D1ED-BED5-AD82B1768E11}"/>
              </a:ext>
            </a:extLst>
          </p:cNvPr>
          <p:cNvSpPr/>
          <p:nvPr/>
        </p:nvSpPr>
        <p:spPr>
          <a:xfrm>
            <a:off x="8123213" y="6105383"/>
            <a:ext cx="186611" cy="18661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2" name="타원 1">
            <a:extLst>
              <a:ext uri="{FF2B5EF4-FFF2-40B4-BE49-F238E27FC236}">
                <a16:creationId xmlns:a16="http://schemas.microsoft.com/office/drawing/2014/main" id="{6485815C-615A-E752-0A50-B8A935FDD8F5}"/>
              </a:ext>
            </a:extLst>
          </p:cNvPr>
          <p:cNvSpPr/>
          <p:nvPr/>
        </p:nvSpPr>
        <p:spPr>
          <a:xfrm>
            <a:off x="3665249" y="1320017"/>
            <a:ext cx="186611" cy="186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2BC866F-6E89-0B75-DEEA-CBFD07F0BDD1}"/>
              </a:ext>
            </a:extLst>
          </p:cNvPr>
          <p:cNvSpPr/>
          <p:nvPr/>
        </p:nvSpPr>
        <p:spPr>
          <a:xfrm>
            <a:off x="3898381" y="1265832"/>
            <a:ext cx="89662" cy="31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27E65DA-D38F-2A65-8C23-0E1DB525A10F}"/>
              </a:ext>
            </a:extLst>
          </p:cNvPr>
          <p:cNvSpPr/>
          <p:nvPr/>
        </p:nvSpPr>
        <p:spPr>
          <a:xfrm>
            <a:off x="5767364" y="1573903"/>
            <a:ext cx="95600" cy="114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A9FE4D4-4152-E369-5C38-6E387D947CC2}"/>
              </a:ext>
            </a:extLst>
          </p:cNvPr>
          <p:cNvSpPr/>
          <p:nvPr/>
        </p:nvSpPr>
        <p:spPr>
          <a:xfrm>
            <a:off x="3898381" y="2717304"/>
            <a:ext cx="89662" cy="32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5237B8E4-28DD-0B35-ECFA-547683D42056}"/>
              </a:ext>
            </a:extLst>
          </p:cNvPr>
          <p:cNvSpPr/>
          <p:nvPr/>
        </p:nvSpPr>
        <p:spPr>
          <a:xfrm>
            <a:off x="5899161" y="1611169"/>
            <a:ext cx="186611" cy="186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D43DB67D-631B-5A56-1B67-D84D18A01047}"/>
              </a:ext>
            </a:extLst>
          </p:cNvPr>
          <p:cNvCxnSpPr>
            <a:cxnSpLocks/>
          </p:cNvCxnSpPr>
          <p:nvPr/>
        </p:nvCxnSpPr>
        <p:spPr>
          <a:xfrm>
            <a:off x="3993868" y="1577017"/>
            <a:ext cx="177029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864CED6B-8ADA-83A5-261E-58E9C7658B22}"/>
              </a:ext>
            </a:extLst>
          </p:cNvPr>
          <p:cNvCxnSpPr>
            <a:cxnSpLocks/>
          </p:cNvCxnSpPr>
          <p:nvPr/>
        </p:nvCxnSpPr>
        <p:spPr>
          <a:xfrm>
            <a:off x="3997374" y="2708991"/>
            <a:ext cx="1770297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타원 34">
            <a:extLst>
              <a:ext uri="{FF2B5EF4-FFF2-40B4-BE49-F238E27FC236}">
                <a16:creationId xmlns:a16="http://schemas.microsoft.com/office/drawing/2014/main" id="{A0CE20DD-705B-759B-776B-03103568DD02}"/>
              </a:ext>
            </a:extLst>
          </p:cNvPr>
          <p:cNvSpPr/>
          <p:nvPr/>
        </p:nvSpPr>
        <p:spPr>
          <a:xfrm>
            <a:off x="5528830" y="2609465"/>
            <a:ext cx="186611" cy="18661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0C0D7055-1DDD-6D19-845F-47C899BCDA7C}"/>
              </a:ext>
            </a:extLst>
          </p:cNvPr>
          <p:cNvSpPr/>
          <p:nvPr/>
        </p:nvSpPr>
        <p:spPr>
          <a:xfrm>
            <a:off x="3460643" y="2800272"/>
            <a:ext cx="186611" cy="186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CACC837D-91ED-7012-4DD1-C56AB42D0660}"/>
              </a:ext>
            </a:extLst>
          </p:cNvPr>
          <p:cNvSpPr/>
          <p:nvPr/>
        </p:nvSpPr>
        <p:spPr>
          <a:xfrm>
            <a:off x="3672988" y="2800272"/>
            <a:ext cx="186611" cy="18661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17CF5341-B906-E848-DE95-C035E6A0248B}"/>
              </a:ext>
            </a:extLst>
          </p:cNvPr>
          <p:cNvSpPr/>
          <p:nvPr/>
        </p:nvSpPr>
        <p:spPr>
          <a:xfrm>
            <a:off x="3649877" y="4593682"/>
            <a:ext cx="186611" cy="186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0168BC4-F72D-45F2-4443-39414C2C28D0}"/>
              </a:ext>
            </a:extLst>
          </p:cNvPr>
          <p:cNvSpPr/>
          <p:nvPr/>
        </p:nvSpPr>
        <p:spPr>
          <a:xfrm>
            <a:off x="3883009" y="4539497"/>
            <a:ext cx="89662" cy="3110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4D33CB07-42B7-EC7C-4125-1309A4A79F08}"/>
              </a:ext>
            </a:extLst>
          </p:cNvPr>
          <p:cNvSpPr/>
          <p:nvPr/>
        </p:nvSpPr>
        <p:spPr>
          <a:xfrm>
            <a:off x="5751992" y="4847568"/>
            <a:ext cx="95600" cy="11433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5A8113E2-9417-0BD8-261B-FA767DE66EA2}"/>
              </a:ext>
            </a:extLst>
          </p:cNvPr>
          <p:cNvSpPr/>
          <p:nvPr/>
        </p:nvSpPr>
        <p:spPr>
          <a:xfrm>
            <a:off x="3883009" y="5990969"/>
            <a:ext cx="89662" cy="3221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타원 57">
            <a:extLst>
              <a:ext uri="{FF2B5EF4-FFF2-40B4-BE49-F238E27FC236}">
                <a16:creationId xmlns:a16="http://schemas.microsoft.com/office/drawing/2014/main" id="{6ED05702-F150-1E0A-4841-F845550C9E90}"/>
              </a:ext>
            </a:extLst>
          </p:cNvPr>
          <p:cNvSpPr/>
          <p:nvPr/>
        </p:nvSpPr>
        <p:spPr>
          <a:xfrm>
            <a:off x="5883789" y="4884834"/>
            <a:ext cx="186611" cy="186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18F8E895-1A8F-C36A-E13D-CC9D8A10EEDC}"/>
              </a:ext>
            </a:extLst>
          </p:cNvPr>
          <p:cNvCxnSpPr>
            <a:cxnSpLocks/>
          </p:cNvCxnSpPr>
          <p:nvPr/>
        </p:nvCxnSpPr>
        <p:spPr>
          <a:xfrm>
            <a:off x="3978496" y="4850682"/>
            <a:ext cx="1770297" cy="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780A5D08-2B0A-6871-9A3D-250C1EA41D49}"/>
              </a:ext>
            </a:extLst>
          </p:cNvPr>
          <p:cNvCxnSpPr>
            <a:cxnSpLocks/>
          </p:cNvCxnSpPr>
          <p:nvPr/>
        </p:nvCxnSpPr>
        <p:spPr>
          <a:xfrm>
            <a:off x="3982002" y="5982656"/>
            <a:ext cx="1770297" cy="0"/>
          </a:xfrm>
          <a:prstGeom prst="straightConnector1">
            <a:avLst/>
          </a:prstGeom>
          <a:ln>
            <a:solidFill>
              <a:srgbClr val="FFC000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타원 69">
            <a:extLst>
              <a:ext uri="{FF2B5EF4-FFF2-40B4-BE49-F238E27FC236}">
                <a16:creationId xmlns:a16="http://schemas.microsoft.com/office/drawing/2014/main" id="{C0ECF411-6085-5C6D-7495-2ADD98445602}"/>
              </a:ext>
            </a:extLst>
          </p:cNvPr>
          <p:cNvSpPr/>
          <p:nvPr/>
        </p:nvSpPr>
        <p:spPr>
          <a:xfrm>
            <a:off x="5513458" y="5883130"/>
            <a:ext cx="186611" cy="186611"/>
          </a:xfrm>
          <a:prstGeom prst="ellipse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71" name="타원 70">
            <a:extLst>
              <a:ext uri="{FF2B5EF4-FFF2-40B4-BE49-F238E27FC236}">
                <a16:creationId xmlns:a16="http://schemas.microsoft.com/office/drawing/2014/main" id="{98CD035E-1BFE-48D6-9F7C-3B9A297A5221}"/>
              </a:ext>
            </a:extLst>
          </p:cNvPr>
          <p:cNvSpPr/>
          <p:nvPr/>
        </p:nvSpPr>
        <p:spPr>
          <a:xfrm>
            <a:off x="3649876" y="6061660"/>
            <a:ext cx="186611" cy="186611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759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D5EB4782B2F7C488D6144B72C4E1882" ma:contentTypeVersion="8" ma:contentTypeDescription="Create a new document." ma:contentTypeScope="" ma:versionID="10ef2b95fbe3501338babb6ed3f31eec">
  <xsd:schema xmlns:xsd="http://www.w3.org/2001/XMLSchema" xmlns:xs="http://www.w3.org/2001/XMLSchema" xmlns:p="http://schemas.microsoft.com/office/2006/metadata/properties" xmlns:ns3="3d6d11c7-bd14-4ecc-a138-b00e2f37d40d" targetNamespace="http://schemas.microsoft.com/office/2006/metadata/properties" ma:root="true" ma:fieldsID="a0bd5beefbee041cf350aa86e10f939d" ns3:_="">
    <xsd:import namespace="3d6d11c7-bd14-4ecc-a138-b00e2f37d40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6d11c7-bd14-4ecc-a138-b00e2f37d4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7718FFB9-C66B-4D03-9A39-5DC1ADBC682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E3D471AE-67A2-41DC-9249-88982790427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d6d11c7-bd14-4ecc-a138-b00e2f37d40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93E9BF5A-93F7-4A5A-829E-333B8C2E8128}">
  <ds:schemaRefs>
    <ds:schemaRef ds:uri="http://schemas.openxmlformats.org/package/2006/metadata/core-properties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purl.org/dc/terms/"/>
    <ds:schemaRef ds:uri="3d6d11c7-bd14-4ecc-a138-b00e2f37d40d"/>
    <ds:schemaRef ds:uri="http://schemas.microsoft.com/office/2006/metadata/properties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66cf4840-d096-4735-b8ca-3343c17f7dd7}" enabled="1" method="Standard" siteId="{4d67598d-16bc-42f1-a18d-e8fb794aedca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34</Words>
  <Application>Microsoft Office PowerPoint</Application>
  <PresentationFormat>와이드스크린</PresentationFormat>
  <Paragraphs>31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김현윤</dc:creator>
  <cp:lastModifiedBy>ewhxk@naver.com</cp:lastModifiedBy>
  <cp:revision>3</cp:revision>
  <dcterms:created xsi:type="dcterms:W3CDTF">2023-05-02T14:07:22Z</dcterms:created>
  <dcterms:modified xsi:type="dcterms:W3CDTF">2025-05-21T03:30:30Z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0x010100BD5EB4782B2F7C488D6144B72C4E1882</vt:lpwstr>
  </property>
</Properties>
</file>