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F5CB6-A86E-830D-2E89-35382CCCE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041C0D-52E8-BCAD-2F06-A8C17224C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BFFBC-C6AF-1CCB-0329-ACDE6A37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548-4308-4D09-8F66-553C8795DF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E6B8A-2E84-F93B-DDAD-4724099B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7C4A5-B389-D60F-2542-C4E5F06F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D053-DFD5-486C-A570-D0BB8B1B7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56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F5F0A-C14F-423C-57D1-17AE70A0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003F66-7BFA-C105-812B-D3F74618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36DB2-4CBC-4874-3C63-8CC475F2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548-4308-4D09-8F66-553C8795DF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F7CF2-8F4A-45FC-24D1-23ABF7C9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23334-25FA-B05C-496C-10F86A0E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D053-DFD5-486C-A570-D0BB8B1B7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62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C30CA0-CFD8-572B-7E26-53A325B18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2E7608-3BE1-ECB4-4C5B-4C6FA26B9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5EFDE-49D9-61CE-E692-781BFADF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548-4308-4D09-8F66-553C8795DF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57B67-08EB-F0AD-8EF4-755CD56F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5BE44-0D71-060E-703F-0A212A42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D053-DFD5-486C-A570-D0BB8B1B7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0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0E7C4-EF1F-779C-932D-F3712474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52225-ECCB-1A20-3D75-3B2CC22B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83C09-7260-9564-47C2-FD5146F5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548-4308-4D09-8F66-553C8795DF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F3CA-3422-047D-E7E9-C8D04F5C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16F88-0A49-97A8-ED46-FF99DCD8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D053-DFD5-486C-A570-D0BB8B1B7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D9899-379C-9092-F57E-C5A9082F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317F2-AF89-0DDC-29CA-44605B5D3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815F8-B00F-AF68-5901-88BAE8CF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548-4308-4D09-8F66-553C8795DF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61218-18AC-DE85-258A-96A53792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FA28-A402-8A01-BF0A-DA01DC31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D053-DFD5-486C-A570-D0BB8B1B7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5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95ACC-2FFF-CD6E-833E-47676CA1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34F47-49AD-4770-CC8B-B969FF866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268B33-6AAF-94AC-8083-58FE48FE9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B907F-261B-E3C2-47F7-ECD4A7F5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548-4308-4D09-8F66-553C8795DF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5C334-A044-7F4C-5882-C70EE4EB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69D6BE-A317-FACD-4672-E9AB24C8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D053-DFD5-486C-A570-D0BB8B1B7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3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EF1A1-3A4A-491C-8969-D514F76F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46D01D-8D3C-3E29-0785-CC023E8F5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6AB187-5E5D-C00B-13A2-C30F489A5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552CC8-73BC-0AD9-B651-46D34D856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0678E7-C7DD-655A-9825-054C37BDD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AD5710-CA9B-AF98-6B6B-7A87B70C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548-4308-4D09-8F66-553C8795DF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545B38-DA2C-B954-4C22-6FA75532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C4EB5C-A20D-238F-CAB1-48FAEC62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D053-DFD5-486C-A570-D0BB8B1B7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4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2EF36-F1B7-796C-6797-FD889050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B14AE9-F10B-F5FD-DD44-702A79FE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548-4308-4D09-8F66-553C8795DF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B167BD-04EC-59E1-3386-E27277ED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E22037-82E9-BE17-4206-37909568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D053-DFD5-486C-A570-D0BB8B1B7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0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B8BC0D-90EA-8E78-DAA7-4C500284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548-4308-4D09-8F66-553C8795DF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572576-8464-8C19-DB9D-B07DD82B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0E59E-C934-95ED-1E7D-978C29BE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D053-DFD5-486C-A570-D0BB8B1B7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84653-ADD6-9516-EC07-C94F77B8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3B155-3492-4B48-2296-9111E951F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D0C95-5644-511B-0289-132517599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E9511-DFF2-BC72-156A-C3A36EC2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548-4308-4D09-8F66-553C8795DF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D4C4F1-5629-685F-C4CA-557736CC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5827C-8CA4-BE91-10EA-F29C95A3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D053-DFD5-486C-A570-D0BB8B1B7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5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1E488-E6CB-6532-08BF-281BB043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DC19BC-7CB0-EDFB-54FF-1B8A6AF92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B58756-AAF4-EA2D-F01C-B2093C843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5E605-7285-E0B1-002D-C355C2F3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6548-4308-4D09-8F66-553C8795DF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523241-B9E9-4D8E-02FC-A90E52AB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467AE5-8021-77AA-0879-93EBF856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D053-DFD5-486C-A570-D0BB8B1B7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05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384392-8F1A-FEC3-A102-72A96153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610B97-93CC-F1E1-F725-E8DD88FB1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A584B-7077-8207-ACB6-6D7614519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6548-4308-4D09-8F66-553C8795DF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4AEF5-AE38-88A2-3052-0E81DE741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D7EB9-5644-8022-36E4-A8317BF75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CD053-DFD5-486C-A570-D0BB8B1B7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35D635-FFEA-3D6C-927D-621DB4DC7109}"/>
              </a:ext>
            </a:extLst>
          </p:cNvPr>
          <p:cNvGrpSpPr/>
          <p:nvPr/>
        </p:nvGrpSpPr>
        <p:grpSpPr>
          <a:xfrm>
            <a:off x="1967345" y="1862739"/>
            <a:ext cx="1706987" cy="1312990"/>
            <a:chOff x="1967345" y="1862739"/>
            <a:chExt cx="1706987" cy="13129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9050A09-68B5-E079-4793-E2144879168A}"/>
                </a:ext>
              </a:extLst>
            </p:cNvPr>
            <p:cNvSpPr/>
            <p:nvPr/>
          </p:nvSpPr>
          <p:spPr>
            <a:xfrm>
              <a:off x="1967345" y="2119776"/>
              <a:ext cx="1706987" cy="10559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L 도형 3">
              <a:extLst>
                <a:ext uri="{FF2B5EF4-FFF2-40B4-BE49-F238E27FC236}">
                  <a16:creationId xmlns:a16="http://schemas.microsoft.com/office/drawing/2014/main" id="{46F629BA-72B4-A4E8-471F-4CF2412C4385}"/>
                </a:ext>
              </a:extLst>
            </p:cNvPr>
            <p:cNvSpPr/>
            <p:nvPr/>
          </p:nvSpPr>
          <p:spPr>
            <a:xfrm>
              <a:off x="2244438" y="2335220"/>
              <a:ext cx="461819" cy="461819"/>
            </a:xfrm>
            <a:prstGeom prst="corner">
              <a:avLst/>
            </a:prstGeom>
            <a:noFill/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6DB423-094B-A190-6269-3F985EAD77B0}"/>
                </a:ext>
              </a:extLst>
            </p:cNvPr>
            <p:cNvSpPr txBox="1"/>
            <p:nvPr/>
          </p:nvSpPr>
          <p:spPr>
            <a:xfrm>
              <a:off x="2309093" y="211977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ACC</a:t>
              </a:r>
              <a:endParaRPr lang="ko-KR" altLang="en-US" sz="8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7B5196-F454-F557-D233-0696BDCEEEB5}"/>
                </a:ext>
              </a:extLst>
            </p:cNvPr>
            <p:cNvSpPr/>
            <p:nvPr/>
          </p:nvSpPr>
          <p:spPr>
            <a:xfrm>
              <a:off x="2964866" y="2387629"/>
              <a:ext cx="591127" cy="2154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2E152B4-8414-C6FA-FE0A-902A96D141A9}"/>
                </a:ext>
              </a:extLst>
            </p:cNvPr>
            <p:cNvSpPr/>
            <p:nvPr/>
          </p:nvSpPr>
          <p:spPr>
            <a:xfrm>
              <a:off x="2964866" y="2815511"/>
              <a:ext cx="591127" cy="2154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D69EB5-E45F-212F-310B-7DB82ACFA458}"/>
                </a:ext>
              </a:extLst>
            </p:cNvPr>
            <p:cNvSpPr txBox="1"/>
            <p:nvPr/>
          </p:nvSpPr>
          <p:spPr>
            <a:xfrm>
              <a:off x="3090350" y="2603073"/>
              <a:ext cx="340158" cy="215444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· · ·</a:t>
              </a:r>
              <a:endParaRPr lang="ko-KR" altLang="en-US" sz="8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55BD69-0003-70B7-4BAF-70E86FD1674F}"/>
                </a:ext>
              </a:extLst>
            </p:cNvPr>
            <p:cNvSpPr txBox="1"/>
            <p:nvPr/>
          </p:nvSpPr>
          <p:spPr>
            <a:xfrm>
              <a:off x="3029519" y="2119776"/>
              <a:ext cx="3642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Reg</a:t>
              </a:r>
              <a:endParaRPr lang="ko-KR" altLang="en-US" sz="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9FD925-0E3E-2BEE-E92E-78589A02AB54}"/>
                </a:ext>
              </a:extLst>
            </p:cNvPr>
            <p:cNvSpPr txBox="1"/>
            <p:nvPr/>
          </p:nvSpPr>
          <p:spPr>
            <a:xfrm>
              <a:off x="2608823" y="1862739"/>
              <a:ext cx="4299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CPU</a:t>
              </a:r>
              <a:endParaRPr lang="ko-KR" altLang="en-US" sz="1000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917F12-E5D0-88CA-CA6A-741478A54F06}"/>
              </a:ext>
            </a:extLst>
          </p:cNvPr>
          <p:cNvSpPr/>
          <p:nvPr/>
        </p:nvSpPr>
        <p:spPr>
          <a:xfrm>
            <a:off x="4470402" y="2130592"/>
            <a:ext cx="1597891" cy="22659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A8D1BD-CCA3-553C-86AF-9459F684AF9D}"/>
              </a:ext>
            </a:extLst>
          </p:cNvPr>
          <p:cNvSpPr txBox="1"/>
          <p:nvPr/>
        </p:nvSpPr>
        <p:spPr>
          <a:xfrm>
            <a:off x="4935762" y="1870602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Memory</a:t>
            </a:r>
            <a:endParaRPr lang="ko-KR" altLang="en-US" sz="10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1D059E3-B98F-5828-2486-22A946D9520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674332" y="2647753"/>
            <a:ext cx="796070" cy="615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6976F13-12AB-286B-71C2-274FCAD0311C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2706257" y="2495351"/>
            <a:ext cx="258609" cy="186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3C94625-4F73-77AA-0314-67A576EB11EB}"/>
              </a:ext>
            </a:extLst>
          </p:cNvPr>
          <p:cNvCxnSpPr>
            <a:cxnSpLocks/>
            <a:stCxn id="4" idx="1"/>
            <a:endCxn id="12" idx="1"/>
          </p:cNvCxnSpPr>
          <p:nvPr/>
        </p:nvCxnSpPr>
        <p:spPr>
          <a:xfrm rot="16200000" flipH="1">
            <a:off x="3239619" y="2032768"/>
            <a:ext cx="466512" cy="1995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B021077-FED0-BDFC-F6AF-454BE3AB3169}"/>
              </a:ext>
            </a:extLst>
          </p:cNvPr>
          <p:cNvSpPr txBox="1"/>
          <p:nvPr/>
        </p:nvSpPr>
        <p:spPr>
          <a:xfrm>
            <a:off x="3053048" y="3187274"/>
            <a:ext cx="575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volatile</a:t>
            </a:r>
            <a:endParaRPr lang="ko-KR" altLang="en-US" sz="8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D8778B8-DCC0-697D-630C-FC8479679BE2}"/>
              </a:ext>
            </a:extLst>
          </p:cNvPr>
          <p:cNvSpPr/>
          <p:nvPr/>
        </p:nvSpPr>
        <p:spPr>
          <a:xfrm>
            <a:off x="4591900" y="2301388"/>
            <a:ext cx="1209964" cy="3463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 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54EA340-1F77-D40F-8C44-6007E39034FE}"/>
              </a:ext>
            </a:extLst>
          </p:cNvPr>
          <p:cNvSpPr/>
          <p:nvPr/>
        </p:nvSpPr>
        <p:spPr>
          <a:xfrm>
            <a:off x="4591900" y="3863885"/>
            <a:ext cx="1209964" cy="3463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 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0EF439-0E71-8642-8EAF-1E30781A309C}"/>
              </a:ext>
            </a:extLst>
          </p:cNvPr>
          <p:cNvSpPr txBox="1"/>
          <p:nvPr/>
        </p:nvSpPr>
        <p:spPr>
          <a:xfrm>
            <a:off x="5026803" y="3372428"/>
            <a:ext cx="340158" cy="215444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· · ·</a:t>
            </a:r>
            <a:endParaRPr lang="ko-KR" altLang="en-US" sz="800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E8F6392-8067-755D-E1C4-016837FDB139}"/>
              </a:ext>
            </a:extLst>
          </p:cNvPr>
          <p:cNvSpPr/>
          <p:nvPr/>
        </p:nvSpPr>
        <p:spPr>
          <a:xfrm>
            <a:off x="4591900" y="2750051"/>
            <a:ext cx="1209964" cy="3463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 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0AE002-E3BB-3602-416B-1194B360E8CD}"/>
              </a:ext>
            </a:extLst>
          </p:cNvPr>
          <p:cNvSpPr/>
          <p:nvPr/>
        </p:nvSpPr>
        <p:spPr>
          <a:xfrm>
            <a:off x="6864363" y="2130591"/>
            <a:ext cx="1597891" cy="22659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F6515F-CE33-AB2C-3FBD-829FF5D1168B}"/>
              </a:ext>
            </a:extLst>
          </p:cNvPr>
          <p:cNvSpPr txBox="1"/>
          <p:nvPr/>
        </p:nvSpPr>
        <p:spPr>
          <a:xfrm>
            <a:off x="7433117" y="186622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HDD</a:t>
            </a:r>
            <a:endParaRPr lang="ko-KR" altLang="en-US" sz="1000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B6FB6EB-7257-DD54-CE45-69A3ACBCDFB7}"/>
              </a:ext>
            </a:extLst>
          </p:cNvPr>
          <p:cNvCxnSpPr>
            <a:cxnSpLocks/>
            <a:stCxn id="12" idx="3"/>
            <a:endCxn id="34" idx="1"/>
          </p:cNvCxnSpPr>
          <p:nvPr/>
        </p:nvCxnSpPr>
        <p:spPr>
          <a:xfrm flipV="1">
            <a:off x="6068293" y="3263550"/>
            <a:ext cx="79607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4C6185-AE82-8AD4-93A2-52E8D80F1653}"/>
              </a:ext>
            </a:extLst>
          </p:cNvPr>
          <p:cNvSpPr txBox="1"/>
          <p:nvPr/>
        </p:nvSpPr>
        <p:spPr>
          <a:xfrm>
            <a:off x="285877" y="32488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컴퓨터 구조</a:t>
            </a:r>
          </a:p>
        </p:txBody>
      </p:sp>
    </p:spTree>
    <p:extLst>
      <p:ext uri="{BB962C8B-B14F-4D97-AF65-F5344CB8AC3E}">
        <p14:creationId xmlns:p14="http://schemas.microsoft.com/office/powerpoint/2010/main" val="177600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ewhxk@naver.com</dc:creator>
  <cp:lastModifiedBy>ewhxk@naver.com</cp:lastModifiedBy>
  <cp:revision>1</cp:revision>
  <dcterms:created xsi:type="dcterms:W3CDTF">2025-05-21T03:28:42Z</dcterms:created>
  <dcterms:modified xsi:type="dcterms:W3CDTF">2025-05-21T03:28:56Z</dcterms:modified>
</cp:coreProperties>
</file>