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18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1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87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4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4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70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8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48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D3FD-2EC0-47C0-831C-8D6E4FC09FD9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725-3F4D-44AD-9923-526E1F7573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왼쪽 중괄호 163">
            <a:extLst>
              <a:ext uri="{FF2B5EF4-FFF2-40B4-BE49-F238E27FC236}">
                <a16:creationId xmlns:a16="http://schemas.microsoft.com/office/drawing/2014/main" id="{29733AA0-79DC-2EB7-F7E4-726749B2CF0F}"/>
              </a:ext>
            </a:extLst>
          </p:cNvPr>
          <p:cNvSpPr/>
          <p:nvPr/>
        </p:nvSpPr>
        <p:spPr>
          <a:xfrm rot="10800000">
            <a:off x="9750846" y="2774589"/>
            <a:ext cx="260350" cy="1797409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CE16868-E2A8-507F-4A9B-8F7326E67A33}"/>
              </a:ext>
            </a:extLst>
          </p:cNvPr>
          <p:cNvSpPr txBox="1"/>
          <p:nvPr/>
        </p:nvSpPr>
        <p:spPr>
          <a:xfrm>
            <a:off x="8508962" y="5348014"/>
            <a:ext cx="1700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err="1"/>
              <a:t>replicatition</a:t>
            </a:r>
            <a:r>
              <a:rPr lang="en-US" altLang="ko-KR" sz="600" dirty="0"/>
              <a:t>-factor</a:t>
            </a:r>
          </a:p>
          <a:p>
            <a:r>
              <a:rPr lang="en-US" altLang="ko-KR" sz="600" dirty="0"/>
              <a:t>  - Leader + Follower </a:t>
            </a:r>
            <a:r>
              <a:rPr lang="ko-KR" altLang="en-US" sz="600" dirty="0" err="1"/>
              <a:t>에</a:t>
            </a:r>
            <a:r>
              <a:rPr lang="ko-KR" altLang="en-US" sz="600" dirty="0"/>
              <a:t> 의해 </a:t>
            </a:r>
            <a:r>
              <a:rPr lang="en-US" altLang="ko-KR" sz="600" dirty="0"/>
              <a:t>RF</a:t>
            </a:r>
            <a:r>
              <a:rPr lang="ko-KR" altLang="en-US" sz="600" dirty="0"/>
              <a:t>는 </a:t>
            </a:r>
            <a:r>
              <a:rPr lang="en-US" altLang="ko-KR" sz="600" dirty="0"/>
              <a:t>”3”</a:t>
            </a:r>
          </a:p>
          <a:p>
            <a:r>
              <a:rPr lang="en-US" altLang="ko-KR" sz="600" dirty="0"/>
              <a:t>  - exclusive-partition</a:t>
            </a:r>
            <a:r>
              <a:rPr lang="ko-KR" altLang="en-US" sz="600" dirty="0"/>
              <a:t>을 보관한다</a:t>
            </a:r>
            <a:r>
              <a:rPr lang="en-US" altLang="ko-KR" sz="600" dirty="0"/>
              <a:t>.(for HA)</a:t>
            </a:r>
          </a:p>
          <a:p>
            <a:r>
              <a:rPr lang="en-US" altLang="ko-KR" sz="600" dirty="0"/>
              <a:t>  - Disk</a:t>
            </a:r>
            <a:r>
              <a:rPr lang="ko-KR" altLang="en-US" sz="600" dirty="0"/>
              <a:t>를 많이 사용한다는 단점이 존재한다</a:t>
            </a:r>
            <a:r>
              <a:rPr lang="en-US" altLang="ko-KR" sz="600" dirty="0"/>
              <a:t>.</a:t>
            </a:r>
          </a:p>
        </p:txBody>
      </p: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F6CC9F53-B6C4-B618-DAEC-397FA1206060}"/>
              </a:ext>
            </a:extLst>
          </p:cNvPr>
          <p:cNvGrpSpPr/>
          <p:nvPr/>
        </p:nvGrpSpPr>
        <p:grpSpPr>
          <a:xfrm>
            <a:off x="2387906" y="502332"/>
            <a:ext cx="7416187" cy="4557641"/>
            <a:chOff x="1639889" y="264940"/>
            <a:chExt cx="7416187" cy="4557641"/>
          </a:xfrm>
        </p:grpSpPr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75585E66-7B52-1949-AA10-B3FBF35F7215}"/>
                </a:ext>
              </a:extLst>
            </p:cNvPr>
            <p:cNvGrpSpPr/>
            <p:nvPr/>
          </p:nvGrpSpPr>
          <p:grpSpPr>
            <a:xfrm>
              <a:off x="1950905" y="639604"/>
              <a:ext cx="2240090" cy="3998337"/>
              <a:chOff x="1950905" y="639604"/>
              <a:chExt cx="2240090" cy="3998337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950905" y="639604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0CCA7028-5E89-95BE-4C87-0463EFA7E518}"/>
                  </a:ext>
                </a:extLst>
              </p:cNvPr>
              <p:cNvSpPr/>
              <p:nvPr/>
            </p:nvSpPr>
            <p:spPr>
              <a:xfrm>
                <a:off x="2059835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DC0206-74BC-C396-1CCD-481936A078AF}"/>
                  </a:ext>
                </a:extLst>
              </p:cNvPr>
              <p:cNvSpPr txBox="1"/>
              <p:nvPr/>
            </p:nvSpPr>
            <p:spPr>
              <a:xfrm>
                <a:off x="2599258" y="911909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121384-6C62-22EA-2A1B-241CAC0CCF0C}"/>
                  </a:ext>
                </a:extLst>
              </p:cNvPr>
              <p:cNvSpPr txBox="1"/>
              <p:nvPr/>
            </p:nvSpPr>
            <p:spPr>
              <a:xfrm>
                <a:off x="2167357" y="1144537"/>
                <a:ext cx="1801324" cy="184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600" dirty="0"/>
                  <a:t>- </a:t>
                </a:r>
                <a:r>
                  <a:rPr lang="ko-KR" altLang="en-US" sz="600" dirty="0"/>
                  <a:t>보통 </a:t>
                </a:r>
                <a:r>
                  <a:rPr lang="en-US" altLang="ko-KR" sz="600" dirty="0"/>
                  <a:t>3, 5, 7</a:t>
                </a:r>
                <a:r>
                  <a:rPr lang="ko-KR" altLang="en-US" sz="600" dirty="0"/>
                  <a:t>개로 구성하며</a:t>
                </a:r>
                <a:r>
                  <a:rPr lang="en-US" altLang="ko-KR" sz="600" dirty="0"/>
                  <a:t>, Clustering</a:t>
                </a:r>
                <a:r>
                  <a:rPr lang="ko-KR" altLang="en-US" sz="600" dirty="0"/>
                  <a:t>을 한다</a:t>
                </a:r>
                <a:r>
                  <a:rPr lang="en-US" altLang="ko-KR" sz="600" dirty="0"/>
                  <a:t>.</a:t>
                </a:r>
                <a:endParaRPr lang="ko-KR" altLang="en-US" sz="600" dirty="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36C955AC-1238-89F0-64D6-C90A4DC4C0E8}"/>
                  </a:ext>
                </a:extLst>
              </p:cNvPr>
              <p:cNvGrpSpPr/>
              <p:nvPr/>
            </p:nvGrpSpPr>
            <p:grpSpPr>
              <a:xfrm>
                <a:off x="2212236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1FA1C335-4393-EB78-DFE9-7DB0ACE9C82A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2CF707E-C567-144E-BA8A-7A5C7FE4D997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4628CAF3-CEBF-EF70-CEEF-B1ABA14C448F}"/>
                  </a:ext>
                </a:extLst>
              </p:cNvPr>
              <p:cNvGrpSpPr/>
              <p:nvPr/>
            </p:nvGrpSpPr>
            <p:grpSpPr>
              <a:xfrm>
                <a:off x="2212236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16" name="사각형: 둥근 모서리 115">
                  <a:extLst>
                    <a:ext uri="{FF2B5EF4-FFF2-40B4-BE49-F238E27FC236}">
                      <a16:creationId xmlns:a16="http://schemas.microsoft.com/office/drawing/2014/main" id="{B27C37B1-6C5B-6529-8F67-1FCA8FB12DE6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65C77D9-08F2-0385-3817-AD869D7A0A8F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EFC329A3-9628-4EC9-16C6-747F21775136}"/>
                  </a:ext>
                </a:extLst>
              </p:cNvPr>
              <p:cNvGrpSpPr/>
              <p:nvPr/>
            </p:nvGrpSpPr>
            <p:grpSpPr>
              <a:xfrm>
                <a:off x="2226400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4" name="사각형: 둥근 모서리 143">
                  <a:extLst>
                    <a:ext uri="{FF2B5EF4-FFF2-40B4-BE49-F238E27FC236}">
                      <a16:creationId xmlns:a16="http://schemas.microsoft.com/office/drawing/2014/main" id="{CF71E061-48BF-38AB-53DE-CD92AAF979F4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AA319CB-6910-A8AE-3392-5FB6A00CBB47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B9F2CC5-AADB-5023-41D7-FC08260296CC}"/>
                  </a:ext>
                </a:extLst>
              </p:cNvPr>
              <p:cNvCxnSpPr/>
              <p:nvPr/>
            </p:nvCxnSpPr>
            <p:spPr>
              <a:xfrm>
                <a:off x="2059835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BED15AA1-206B-F12C-C6D3-C112C6E0F6AA}"/>
                  </a:ext>
                </a:extLst>
              </p:cNvPr>
              <p:cNvSpPr/>
              <p:nvPr/>
            </p:nvSpPr>
            <p:spPr>
              <a:xfrm>
                <a:off x="3488533" y="1843015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C3982AA-7A15-0B4F-3CA2-07F0FC8B54C1}"/>
                  </a:ext>
                </a:extLst>
              </p:cNvPr>
              <p:cNvSpPr txBox="1"/>
              <p:nvPr/>
            </p:nvSpPr>
            <p:spPr>
              <a:xfrm>
                <a:off x="3372584" y="1974881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452750EB-73EF-D3B6-73DF-C4FEAD760C79}"/>
                  </a:ext>
                </a:extLst>
              </p:cNvPr>
              <p:cNvSpPr/>
              <p:nvPr/>
            </p:nvSpPr>
            <p:spPr>
              <a:xfrm>
                <a:off x="3200429" y="184268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0DD0C454-5D4C-1A54-1C8B-6178C36B14EC}"/>
                  </a:ext>
                </a:extLst>
              </p:cNvPr>
              <p:cNvSpPr txBox="1"/>
              <p:nvPr/>
            </p:nvSpPr>
            <p:spPr>
              <a:xfrm>
                <a:off x="3084480" y="197454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9B2D34FB-6DEB-4510-EB92-B8A616A3D538}"/>
                  </a:ext>
                </a:extLst>
              </p:cNvPr>
              <p:cNvSpPr/>
              <p:nvPr/>
            </p:nvSpPr>
            <p:spPr>
              <a:xfrm>
                <a:off x="2924336" y="1845265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21180282-F893-0FFC-D2D5-B0C370F02E18}"/>
                  </a:ext>
                </a:extLst>
              </p:cNvPr>
              <p:cNvSpPr txBox="1"/>
              <p:nvPr/>
            </p:nvSpPr>
            <p:spPr>
              <a:xfrm>
                <a:off x="2808387" y="1977131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B9CF6887-C7BA-4A2D-CF13-AF124FC6DA74}"/>
                  </a:ext>
                </a:extLst>
              </p:cNvPr>
              <p:cNvSpPr/>
              <p:nvPr/>
            </p:nvSpPr>
            <p:spPr>
              <a:xfrm>
                <a:off x="2636232" y="184493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C551CA95-7EB5-F03D-B720-655E84832A2E}"/>
                  </a:ext>
                </a:extLst>
              </p:cNvPr>
              <p:cNvSpPr txBox="1"/>
              <p:nvPr/>
            </p:nvSpPr>
            <p:spPr>
              <a:xfrm>
                <a:off x="2520283" y="197679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00" name="타원 199">
                <a:extLst>
                  <a:ext uri="{FF2B5EF4-FFF2-40B4-BE49-F238E27FC236}">
                    <a16:creationId xmlns:a16="http://schemas.microsoft.com/office/drawing/2014/main" id="{B995770E-2894-BC9A-F4C7-155752E656C0}"/>
                  </a:ext>
                </a:extLst>
              </p:cNvPr>
              <p:cNvSpPr/>
              <p:nvPr/>
            </p:nvSpPr>
            <p:spPr>
              <a:xfrm>
                <a:off x="2355887" y="184429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ACA0B12-44BA-ABE2-D325-85DA7BEAFFB2}"/>
                  </a:ext>
                </a:extLst>
              </p:cNvPr>
              <p:cNvSpPr txBox="1"/>
              <p:nvPr/>
            </p:nvSpPr>
            <p:spPr>
              <a:xfrm>
                <a:off x="2239938" y="197616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65" name="타원 264">
                <a:extLst>
                  <a:ext uri="{FF2B5EF4-FFF2-40B4-BE49-F238E27FC236}">
                    <a16:creationId xmlns:a16="http://schemas.microsoft.com/office/drawing/2014/main" id="{AA6FA84E-6D38-33A5-187B-1000D70EAEE5}"/>
                  </a:ext>
                </a:extLst>
              </p:cNvPr>
              <p:cNvSpPr/>
              <p:nvPr/>
            </p:nvSpPr>
            <p:spPr>
              <a:xfrm>
                <a:off x="3516638" y="28546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28642FEA-461A-2E39-A942-1E96B3768B94}"/>
                  </a:ext>
                </a:extLst>
              </p:cNvPr>
              <p:cNvSpPr txBox="1"/>
              <p:nvPr/>
            </p:nvSpPr>
            <p:spPr>
              <a:xfrm>
                <a:off x="3400689" y="298650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68" name="타원 267">
                <a:extLst>
                  <a:ext uri="{FF2B5EF4-FFF2-40B4-BE49-F238E27FC236}">
                    <a16:creationId xmlns:a16="http://schemas.microsoft.com/office/drawing/2014/main" id="{02752038-1598-71D6-9C9D-30E3FF9B4A69}"/>
                  </a:ext>
                </a:extLst>
              </p:cNvPr>
              <p:cNvSpPr/>
              <p:nvPr/>
            </p:nvSpPr>
            <p:spPr>
              <a:xfrm>
                <a:off x="3228534" y="2854302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E27D7FD-2D7A-D13F-DBAB-85562961BEB1}"/>
                  </a:ext>
                </a:extLst>
              </p:cNvPr>
              <p:cNvSpPr txBox="1"/>
              <p:nvPr/>
            </p:nvSpPr>
            <p:spPr>
              <a:xfrm>
                <a:off x="3112585" y="2986168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8B131C24-C0A3-3A8A-237E-3474FB4C524E}"/>
                  </a:ext>
                </a:extLst>
              </p:cNvPr>
              <p:cNvSpPr/>
              <p:nvPr/>
            </p:nvSpPr>
            <p:spPr>
              <a:xfrm>
                <a:off x="3534014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B2A2119E-8A8C-2CDC-F5AF-5EE676D886E1}"/>
                  </a:ext>
                </a:extLst>
              </p:cNvPr>
              <p:cNvSpPr txBox="1"/>
              <p:nvPr/>
            </p:nvSpPr>
            <p:spPr>
              <a:xfrm>
                <a:off x="3418065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F9308BB7-4137-BABB-841E-6F4A85859A1F}"/>
                  </a:ext>
                </a:extLst>
              </p:cNvPr>
              <p:cNvSpPr/>
              <p:nvPr/>
            </p:nvSpPr>
            <p:spPr>
              <a:xfrm>
                <a:off x="1950905" y="870436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0A0B4572-577B-D553-9F1E-42BDEF298CC3}"/>
                </a:ext>
              </a:extLst>
            </p:cNvPr>
            <p:cNvGrpSpPr/>
            <p:nvPr/>
          </p:nvGrpSpPr>
          <p:grpSpPr>
            <a:xfrm>
              <a:off x="4229021" y="639104"/>
              <a:ext cx="2251607" cy="3997371"/>
              <a:chOff x="4229021" y="639104"/>
              <a:chExt cx="2251607" cy="3997371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6B60AA95-4D07-59D7-3DC7-884DA0781A14}"/>
                  </a:ext>
                </a:extLst>
              </p:cNvPr>
              <p:cNvSpPr/>
              <p:nvPr/>
            </p:nvSpPr>
            <p:spPr>
              <a:xfrm>
                <a:off x="4357559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4DABCACC-A56D-E610-B2BA-85EB5668E6F7}"/>
                  </a:ext>
                </a:extLst>
              </p:cNvPr>
              <p:cNvGrpSpPr/>
              <p:nvPr/>
            </p:nvGrpSpPr>
            <p:grpSpPr>
              <a:xfrm>
                <a:off x="4543517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2D6C8ACA-E9EC-7294-B25D-F176BDD2F124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53B3861-90AA-699E-B356-D900318B3F75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924C3B0B-BDF0-A83B-9DEE-3D7AFD9E62AD}"/>
                  </a:ext>
                </a:extLst>
              </p:cNvPr>
              <p:cNvGrpSpPr/>
              <p:nvPr/>
            </p:nvGrpSpPr>
            <p:grpSpPr>
              <a:xfrm>
                <a:off x="4517774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36" name="사각형: 둥근 모서리 135">
                  <a:extLst>
                    <a:ext uri="{FF2B5EF4-FFF2-40B4-BE49-F238E27FC236}">
                      <a16:creationId xmlns:a16="http://schemas.microsoft.com/office/drawing/2014/main" id="{F69F50E1-A543-0BCB-55C2-00C23C359635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3AEF5F6-E912-0975-763C-97183674E58A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A4A88037-FBAF-3506-A791-3CB0DED836CD}"/>
                  </a:ext>
                </a:extLst>
              </p:cNvPr>
              <p:cNvGrpSpPr/>
              <p:nvPr/>
            </p:nvGrpSpPr>
            <p:grpSpPr>
              <a:xfrm>
                <a:off x="4531938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id="{CAFD0430-2537-02DC-8755-36EB057B78AC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C9CC2A7-59CB-18E7-1F1D-51C5E63A5886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6C8F0062-12D5-29CD-5B9E-C95553ED874D}"/>
                  </a:ext>
                </a:extLst>
              </p:cNvPr>
              <p:cNvCxnSpPr/>
              <p:nvPr/>
            </p:nvCxnSpPr>
            <p:spPr>
              <a:xfrm>
                <a:off x="4357559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EED2B64C-8C92-5D5C-C0C9-EE9EE0ACF615}"/>
                  </a:ext>
                </a:extLst>
              </p:cNvPr>
              <p:cNvSpPr/>
              <p:nvPr/>
            </p:nvSpPr>
            <p:spPr>
              <a:xfrm>
                <a:off x="5849370" y="287651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23620E9-2844-19FC-608E-E059B94DCF37}"/>
                  </a:ext>
                </a:extLst>
              </p:cNvPr>
              <p:cNvSpPr txBox="1"/>
              <p:nvPr/>
            </p:nvSpPr>
            <p:spPr>
              <a:xfrm>
                <a:off x="5733421" y="300838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0C4D44A8-DDB3-B406-6899-B6E3E47A16D1}"/>
                  </a:ext>
                </a:extLst>
              </p:cNvPr>
              <p:cNvSpPr/>
              <p:nvPr/>
            </p:nvSpPr>
            <p:spPr>
              <a:xfrm>
                <a:off x="5561266" y="287618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E03319A-741A-AD40-9B6F-379A56C3A8E0}"/>
                  </a:ext>
                </a:extLst>
              </p:cNvPr>
              <p:cNvSpPr txBox="1"/>
              <p:nvPr/>
            </p:nvSpPr>
            <p:spPr>
              <a:xfrm>
                <a:off x="5445317" y="300805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3789F553-B3CB-112A-2B6E-18681FAC139A}"/>
                  </a:ext>
                </a:extLst>
              </p:cNvPr>
              <p:cNvSpPr/>
              <p:nvPr/>
            </p:nvSpPr>
            <p:spPr>
              <a:xfrm>
                <a:off x="5285173" y="287876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F36ADCF-758F-217C-AB02-B04530302E88}"/>
                  </a:ext>
                </a:extLst>
              </p:cNvPr>
              <p:cNvSpPr txBox="1"/>
              <p:nvPr/>
            </p:nvSpPr>
            <p:spPr>
              <a:xfrm>
                <a:off x="5169224" y="301063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03B0B19D-1C28-4D06-8F93-C0A48FE870A2}"/>
                  </a:ext>
                </a:extLst>
              </p:cNvPr>
              <p:cNvSpPr/>
              <p:nvPr/>
            </p:nvSpPr>
            <p:spPr>
              <a:xfrm>
                <a:off x="4997069" y="28784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40B2738-5AB0-3208-6849-C19EB671EC40}"/>
                  </a:ext>
                </a:extLst>
              </p:cNvPr>
              <p:cNvSpPr txBox="1"/>
              <p:nvPr/>
            </p:nvSpPr>
            <p:spPr>
              <a:xfrm>
                <a:off x="4881120" y="3010300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B09A8E6F-0E02-DE1B-7080-9E9D085019BA}"/>
                  </a:ext>
                </a:extLst>
              </p:cNvPr>
              <p:cNvSpPr/>
              <p:nvPr/>
            </p:nvSpPr>
            <p:spPr>
              <a:xfrm>
                <a:off x="4716724" y="2877797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A035159-4F91-5626-3ACA-D5840FC40957}"/>
                  </a:ext>
                </a:extLst>
              </p:cNvPr>
              <p:cNvSpPr txBox="1"/>
              <p:nvPr/>
            </p:nvSpPr>
            <p:spPr>
              <a:xfrm>
                <a:off x="4600775" y="3009663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2761F97D-BC5C-C839-47EE-8BC02B874E59}"/>
                  </a:ext>
                </a:extLst>
              </p:cNvPr>
              <p:cNvSpPr/>
              <p:nvPr/>
            </p:nvSpPr>
            <p:spPr>
              <a:xfrm>
                <a:off x="5834741" y="1814950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E481656F-65D0-35D6-C31B-08DF1DCCB7E0}"/>
                  </a:ext>
                </a:extLst>
              </p:cNvPr>
              <p:cNvSpPr txBox="1"/>
              <p:nvPr/>
            </p:nvSpPr>
            <p:spPr>
              <a:xfrm>
                <a:off x="5718792" y="1946816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391561AE-5EB5-7F41-BAC6-CF981E3F7F82}"/>
                  </a:ext>
                </a:extLst>
              </p:cNvPr>
              <p:cNvSpPr/>
              <p:nvPr/>
            </p:nvSpPr>
            <p:spPr>
              <a:xfrm>
                <a:off x="5546637" y="181461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7E41E7ED-A155-2FDB-A4A4-4221069447EC}"/>
                  </a:ext>
                </a:extLst>
              </p:cNvPr>
              <p:cNvSpPr txBox="1"/>
              <p:nvPr/>
            </p:nvSpPr>
            <p:spPr>
              <a:xfrm>
                <a:off x="5430688" y="194648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70385E53-B0BA-9546-EBC3-11A8AD0F7D95}"/>
                  </a:ext>
                </a:extLst>
              </p:cNvPr>
              <p:cNvSpPr/>
              <p:nvPr/>
            </p:nvSpPr>
            <p:spPr>
              <a:xfrm>
                <a:off x="5856896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DC0F0771-3B63-FA5D-B077-8D902CB4FD8E}"/>
                  </a:ext>
                </a:extLst>
              </p:cNvPr>
              <p:cNvSpPr txBox="1"/>
              <p:nvPr/>
            </p:nvSpPr>
            <p:spPr>
              <a:xfrm>
                <a:off x="5740947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54EB9A2-5668-777A-1252-4D8BF869EF1F}"/>
                  </a:ext>
                </a:extLst>
              </p:cNvPr>
              <p:cNvSpPr txBox="1"/>
              <p:nvPr/>
            </p:nvSpPr>
            <p:spPr>
              <a:xfrm>
                <a:off x="4955327" y="911174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131680C2-A7CE-A3E9-6FD6-7FE944BAB05E}"/>
                  </a:ext>
                </a:extLst>
              </p:cNvPr>
              <p:cNvSpPr/>
              <p:nvPr/>
            </p:nvSpPr>
            <p:spPr>
              <a:xfrm>
                <a:off x="4240538" y="868970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EC0AB699-9ADC-00F1-9484-2E443106F043}"/>
                  </a:ext>
                </a:extLst>
              </p:cNvPr>
              <p:cNvSpPr txBox="1"/>
              <p:nvPr/>
            </p:nvSpPr>
            <p:spPr>
              <a:xfrm>
                <a:off x="4229021" y="639104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6606D7D9-8193-978C-998C-90159A18E274}"/>
                </a:ext>
              </a:extLst>
            </p:cNvPr>
            <p:cNvGrpSpPr/>
            <p:nvPr/>
          </p:nvGrpSpPr>
          <p:grpSpPr>
            <a:xfrm>
              <a:off x="6554023" y="632956"/>
              <a:ext cx="2240090" cy="4003519"/>
              <a:chOff x="6554023" y="632956"/>
              <a:chExt cx="2240090" cy="4003519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18A4E653-87C7-BCC5-A31C-63390E7151D6}"/>
                  </a:ext>
                </a:extLst>
              </p:cNvPr>
              <p:cNvSpPr/>
              <p:nvPr/>
            </p:nvSpPr>
            <p:spPr>
              <a:xfrm>
                <a:off x="6655283" y="1153924"/>
                <a:ext cx="2016369" cy="3374112"/>
              </a:xfrm>
              <a:prstGeom prst="roundRect">
                <a:avLst/>
              </a:prstGeom>
              <a:noFill/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1BB05C53-2167-D5BD-639A-C5F5BF2CE5EA}"/>
                  </a:ext>
                </a:extLst>
              </p:cNvPr>
              <p:cNvGrpSpPr/>
              <p:nvPr/>
            </p:nvGrpSpPr>
            <p:grpSpPr>
              <a:xfrm>
                <a:off x="6819896" y="1503364"/>
                <a:ext cx="1695938" cy="690194"/>
                <a:chOff x="1820986" y="844064"/>
                <a:chExt cx="1695938" cy="690194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CB162BF9-927A-741A-CD6A-BC5128407CE2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0051FAA-2C14-3044-C4DF-4129ACC35A0F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13422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#2 (Leader)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CB95E8FD-A889-44D3-DCFC-2E41A0DC9B4C}"/>
                  </a:ext>
                </a:extLst>
              </p:cNvPr>
              <p:cNvGrpSpPr/>
              <p:nvPr/>
            </p:nvGrpSpPr>
            <p:grpSpPr>
              <a:xfrm>
                <a:off x="6819896" y="2537197"/>
                <a:ext cx="1695938" cy="690194"/>
                <a:chOff x="1820986" y="844064"/>
                <a:chExt cx="1695938" cy="690194"/>
              </a:xfrm>
            </p:grpSpPr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id="{CB9B076F-D808-0E17-12ED-E8006617FEA0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E422995A-08D7-11E3-AAB9-2075E2832638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#0 (Follower)</a:t>
                  </a:r>
                  <a:endParaRPr lang="ko-KR" altLang="en-US" sz="600" dirty="0"/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B153BA3E-2E18-8CE1-80C1-EAEEAEBBE5D1}"/>
                  </a:ext>
                </a:extLst>
              </p:cNvPr>
              <p:cNvGrpSpPr/>
              <p:nvPr/>
            </p:nvGrpSpPr>
            <p:grpSpPr>
              <a:xfrm>
                <a:off x="6834060" y="3532616"/>
                <a:ext cx="1695938" cy="690194"/>
                <a:chOff x="1820986" y="844064"/>
                <a:chExt cx="1695938" cy="690194"/>
              </a:xfrm>
            </p:grpSpPr>
            <p:sp>
              <p:nvSpPr>
                <p:cNvPr id="150" name="사각형: 둥근 모서리 149">
                  <a:extLst>
                    <a:ext uri="{FF2B5EF4-FFF2-40B4-BE49-F238E27FC236}">
                      <a16:creationId xmlns:a16="http://schemas.microsoft.com/office/drawing/2014/main" id="{800956DE-67B8-3076-360B-9D0AA4F55D22}"/>
                    </a:ext>
                  </a:extLst>
                </p:cNvPr>
                <p:cNvSpPr/>
                <p:nvPr/>
              </p:nvSpPr>
              <p:spPr>
                <a:xfrm>
                  <a:off x="1820986" y="1028700"/>
                  <a:ext cx="1695938" cy="505558"/>
                </a:xfrm>
                <a:prstGeom prst="roundRect">
                  <a:avLst/>
                </a:prstGeom>
                <a:noFill/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02BBAC9A-52CB-1A2A-03B3-04B455AB8870}"/>
                    </a:ext>
                  </a:extLst>
                </p:cNvPr>
                <p:cNvSpPr txBox="1"/>
                <p:nvPr/>
              </p:nvSpPr>
              <p:spPr>
                <a:xfrm>
                  <a:off x="1820986" y="844064"/>
                  <a:ext cx="966176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600" dirty="0"/>
                    <a:t>Partition #1 (Follower)</a:t>
                  </a:r>
                  <a:endParaRPr lang="ko-KR" altLang="en-US" sz="600" dirty="0"/>
                </a:p>
              </p:txBody>
            </p:sp>
          </p:grp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E0BB8D6C-ADE9-E3CA-382B-2C98401D6B18}"/>
                  </a:ext>
                </a:extLst>
              </p:cNvPr>
              <p:cNvCxnSpPr/>
              <p:nvPr/>
            </p:nvCxnSpPr>
            <p:spPr>
              <a:xfrm>
                <a:off x="6655283" y="2395901"/>
                <a:ext cx="2016369" cy="0"/>
              </a:xfrm>
              <a:prstGeom prst="line">
                <a:avLst/>
              </a:prstGeom>
              <a:ln w="12700">
                <a:solidFill>
                  <a:schemeClr val="accent1">
                    <a:shade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B719F65A-9307-1B64-1AF6-09B67E897156}"/>
                  </a:ext>
                </a:extLst>
              </p:cNvPr>
              <p:cNvSpPr/>
              <p:nvPr/>
            </p:nvSpPr>
            <p:spPr>
              <a:xfrm>
                <a:off x="8156936" y="285747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BE2C9295-94A3-E8C4-729D-E661737F6FD9}"/>
                  </a:ext>
                </a:extLst>
              </p:cNvPr>
              <p:cNvSpPr txBox="1"/>
              <p:nvPr/>
            </p:nvSpPr>
            <p:spPr>
              <a:xfrm>
                <a:off x="8040987" y="298934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38" name="타원 237">
                <a:extLst>
                  <a:ext uri="{FF2B5EF4-FFF2-40B4-BE49-F238E27FC236}">
                    <a16:creationId xmlns:a16="http://schemas.microsoft.com/office/drawing/2014/main" id="{1CC25F95-CFA7-EDC1-396F-3E141F18B5A1}"/>
                  </a:ext>
                </a:extLst>
              </p:cNvPr>
              <p:cNvSpPr/>
              <p:nvPr/>
            </p:nvSpPr>
            <p:spPr>
              <a:xfrm>
                <a:off x="7868832" y="285714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0CDF5E51-9B5D-C907-7679-5436B5E814F1}"/>
                  </a:ext>
                </a:extLst>
              </p:cNvPr>
              <p:cNvSpPr txBox="1"/>
              <p:nvPr/>
            </p:nvSpPr>
            <p:spPr>
              <a:xfrm>
                <a:off x="7752883" y="298901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FC8D44B7-8B77-9185-C214-4659AA49FB42}"/>
                  </a:ext>
                </a:extLst>
              </p:cNvPr>
              <p:cNvSpPr/>
              <p:nvPr/>
            </p:nvSpPr>
            <p:spPr>
              <a:xfrm>
                <a:off x="7592739" y="2859728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8E7E05D-3DC5-D9EE-952D-2617B0BDA970}"/>
                  </a:ext>
                </a:extLst>
              </p:cNvPr>
              <p:cNvSpPr txBox="1"/>
              <p:nvPr/>
            </p:nvSpPr>
            <p:spPr>
              <a:xfrm>
                <a:off x="7476790" y="2991594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3</a:t>
                </a:r>
                <a:endParaRPr lang="ko-KR" altLang="en-US" sz="500" dirty="0"/>
              </a:p>
            </p:txBody>
          </p:sp>
          <p:sp>
            <p:nvSpPr>
              <p:cNvPr id="244" name="타원 243">
                <a:extLst>
                  <a:ext uri="{FF2B5EF4-FFF2-40B4-BE49-F238E27FC236}">
                    <a16:creationId xmlns:a16="http://schemas.microsoft.com/office/drawing/2014/main" id="{93198B68-8BEA-6849-955B-E8EEFEDF237F}"/>
                  </a:ext>
                </a:extLst>
              </p:cNvPr>
              <p:cNvSpPr/>
              <p:nvPr/>
            </p:nvSpPr>
            <p:spPr>
              <a:xfrm>
                <a:off x="7304635" y="2859396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5322FE58-8761-6C30-C454-F97DBF11973B}"/>
                  </a:ext>
                </a:extLst>
              </p:cNvPr>
              <p:cNvSpPr txBox="1"/>
              <p:nvPr/>
            </p:nvSpPr>
            <p:spPr>
              <a:xfrm>
                <a:off x="7188686" y="2991262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4</a:t>
                </a:r>
                <a:endParaRPr lang="ko-KR" altLang="en-US" sz="500" dirty="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6896C956-09C3-99E4-2C97-D9657ADCF6C2}"/>
                  </a:ext>
                </a:extLst>
              </p:cNvPr>
              <p:cNvSpPr/>
              <p:nvPr/>
            </p:nvSpPr>
            <p:spPr>
              <a:xfrm>
                <a:off x="7024290" y="2858759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53FA80FF-3015-95DD-8F6C-5B971A0463EB}"/>
                  </a:ext>
                </a:extLst>
              </p:cNvPr>
              <p:cNvSpPr txBox="1"/>
              <p:nvPr/>
            </p:nvSpPr>
            <p:spPr>
              <a:xfrm>
                <a:off x="6908341" y="2990625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5</a:t>
                </a:r>
                <a:endParaRPr lang="ko-KR" altLang="en-US" sz="500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19F7C6CE-1301-A792-515E-DF33078B759E}"/>
                  </a:ext>
                </a:extLst>
              </p:cNvPr>
              <p:cNvSpPr/>
              <p:nvPr/>
            </p:nvSpPr>
            <p:spPr>
              <a:xfrm>
                <a:off x="8200850" y="3871603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C073D36E-D98F-D31A-8E45-B5C373A6EB4A}"/>
                  </a:ext>
                </a:extLst>
              </p:cNvPr>
              <p:cNvSpPr txBox="1"/>
              <p:nvPr/>
            </p:nvSpPr>
            <p:spPr>
              <a:xfrm>
                <a:off x="8084901" y="4003469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9E91485B-2E41-0364-2F9D-EFE1B94C6CE0}"/>
                  </a:ext>
                </a:extLst>
              </p:cNvPr>
              <p:cNvSpPr/>
              <p:nvPr/>
            </p:nvSpPr>
            <p:spPr>
              <a:xfrm>
                <a:off x="7912746" y="3871271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618034CF-AE01-45BE-E831-FA74857E64B6}"/>
                  </a:ext>
                </a:extLst>
              </p:cNvPr>
              <p:cNvSpPr txBox="1"/>
              <p:nvPr/>
            </p:nvSpPr>
            <p:spPr>
              <a:xfrm>
                <a:off x="7796797" y="4003137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2</a:t>
                </a:r>
                <a:endParaRPr lang="ko-KR" altLang="en-US" sz="500" dirty="0"/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12FA4659-DAB9-C714-F108-0A51C492D9E6}"/>
                  </a:ext>
                </a:extLst>
              </p:cNvPr>
              <p:cNvSpPr/>
              <p:nvPr/>
            </p:nvSpPr>
            <p:spPr>
              <a:xfrm>
                <a:off x="8156936" y="1823977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3C0B0334-7BD7-48D2-36E9-E106DFDEBE19}"/>
                  </a:ext>
                </a:extLst>
              </p:cNvPr>
              <p:cNvSpPr txBox="1"/>
              <p:nvPr/>
            </p:nvSpPr>
            <p:spPr>
              <a:xfrm>
                <a:off x="8040987" y="1955843"/>
                <a:ext cx="429724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offset 1</a:t>
                </a:r>
                <a:endParaRPr lang="ko-KR" altLang="en-US" sz="500" dirty="0"/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24380589-98ED-79C6-D95D-70980F37D346}"/>
                  </a:ext>
                </a:extLst>
              </p:cNvPr>
              <p:cNvSpPr txBox="1"/>
              <p:nvPr/>
            </p:nvSpPr>
            <p:spPr>
              <a:xfrm>
                <a:off x="7143049" y="923092"/>
                <a:ext cx="950721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/>
                  <a:t>Topic Sample</a:t>
                </a:r>
                <a:endParaRPr lang="ko-KR" altLang="en-US" sz="900" dirty="0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432B5B7B-1FD9-D24F-5D7F-7CD71673410E}"/>
                  </a:ext>
                </a:extLst>
              </p:cNvPr>
              <p:cNvSpPr/>
              <p:nvPr/>
            </p:nvSpPr>
            <p:spPr>
              <a:xfrm>
                <a:off x="6554023" y="868970"/>
                <a:ext cx="2240090" cy="37675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7DC5475-47B0-6CB8-9BD5-CC5EE4DA799A}"/>
                  </a:ext>
                </a:extLst>
              </p:cNvPr>
              <p:cNvSpPr txBox="1"/>
              <p:nvPr/>
            </p:nvSpPr>
            <p:spPr>
              <a:xfrm>
                <a:off x="6554023" y="632956"/>
                <a:ext cx="70318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Broker</a:t>
                </a:r>
                <a:endParaRPr lang="ko-KR" altLang="en-US" sz="900" dirty="0"/>
              </a:p>
            </p:txBody>
          </p:sp>
        </p:grp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EE10DD54-CA2C-CE82-C083-F5AC9FED735D}"/>
                </a:ext>
              </a:extLst>
            </p:cNvPr>
            <p:cNvSpPr/>
            <p:nvPr/>
          </p:nvSpPr>
          <p:spPr>
            <a:xfrm>
              <a:off x="1654043" y="512148"/>
              <a:ext cx="7402033" cy="431043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CE4BE452-0D1C-2CF1-7901-DFFD09F44926}"/>
                </a:ext>
              </a:extLst>
            </p:cNvPr>
            <p:cNvSpPr txBox="1"/>
            <p:nvPr/>
          </p:nvSpPr>
          <p:spPr>
            <a:xfrm>
              <a:off x="1639889" y="264940"/>
              <a:ext cx="878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Kafka Cluster</a:t>
              </a:r>
              <a:endParaRPr lang="ko-KR" altLang="en-US" sz="900" dirty="0"/>
            </a:p>
          </p:txBody>
        </p:sp>
      </p:grpSp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C47E16EB-24FB-85B9-F362-CB083901782E}"/>
              </a:ext>
            </a:extLst>
          </p:cNvPr>
          <p:cNvCxnSpPr>
            <a:cxnSpLocks/>
            <a:stCxn id="7" idx="3"/>
            <a:endCxn id="327" idx="2"/>
          </p:cNvCxnSpPr>
          <p:nvPr/>
        </p:nvCxnSpPr>
        <p:spPr>
          <a:xfrm flipV="1">
            <a:off x="1467012" y="2434482"/>
            <a:ext cx="419070" cy="48853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C22EBE-B37F-D006-0958-228BBCE35C93}"/>
              </a:ext>
            </a:extLst>
          </p:cNvPr>
          <p:cNvGrpSpPr/>
          <p:nvPr/>
        </p:nvGrpSpPr>
        <p:grpSpPr>
          <a:xfrm>
            <a:off x="1643672" y="2353153"/>
            <a:ext cx="689025" cy="292387"/>
            <a:chOff x="1253548" y="1952534"/>
            <a:chExt cx="689025" cy="292387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52165AB3-9DBF-D54E-A798-87712EDD2C3C}"/>
                </a:ext>
              </a:extLst>
            </p:cNvPr>
            <p:cNvSpPr/>
            <p:nvPr/>
          </p:nvSpPr>
          <p:spPr>
            <a:xfrm>
              <a:off x="1495958" y="1952534"/>
              <a:ext cx="162658" cy="1626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06D5A1A-0E40-2B4C-AB48-83C104808FCF}"/>
                </a:ext>
              </a:extLst>
            </p:cNvPr>
            <p:cNvSpPr txBox="1"/>
            <p:nvPr/>
          </p:nvSpPr>
          <p:spPr>
            <a:xfrm>
              <a:off x="1253548" y="2075644"/>
              <a:ext cx="689025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" dirty="0"/>
                <a:t>Producer Record</a:t>
              </a:r>
              <a:endParaRPr lang="ko-KR" altLang="en-US" sz="500" dirty="0"/>
            </a:p>
          </p:txBody>
        </p:sp>
      </p:grp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E46BA9A1-59DB-644C-24B3-2EB1E3ED3E09}"/>
              </a:ext>
            </a:extLst>
          </p:cNvPr>
          <p:cNvCxnSpPr>
            <a:cxnSpLocks/>
            <a:stCxn id="327" idx="6"/>
            <a:endCxn id="56" idx="1"/>
          </p:cNvCxnSpPr>
          <p:nvPr/>
        </p:nvCxnSpPr>
        <p:spPr>
          <a:xfrm flipV="1">
            <a:off x="2048740" y="2178171"/>
            <a:ext cx="911513" cy="2563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구부러짐 346">
            <a:extLst>
              <a:ext uri="{FF2B5EF4-FFF2-40B4-BE49-F238E27FC236}">
                <a16:creationId xmlns:a16="http://schemas.microsoft.com/office/drawing/2014/main" id="{5B91CED3-AB32-EF1A-8B1B-E5D851A0E92C}"/>
              </a:ext>
            </a:extLst>
          </p:cNvPr>
          <p:cNvCxnSpPr>
            <a:cxnSpLocks/>
            <a:stCxn id="164" idx="1"/>
            <a:endCxn id="165" idx="0"/>
          </p:cNvCxnSpPr>
          <p:nvPr/>
        </p:nvCxnSpPr>
        <p:spPr>
          <a:xfrm flipH="1">
            <a:off x="9359373" y="3673293"/>
            <a:ext cx="651823" cy="1674721"/>
          </a:xfrm>
          <a:prstGeom prst="curvedConnector4">
            <a:avLst>
              <a:gd name="adj1" fmla="val -35071"/>
              <a:gd name="adj2" fmla="val 76831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63E264D5-2409-7FCC-213D-BC4F1C76CD7A}"/>
              </a:ext>
            </a:extLst>
          </p:cNvPr>
          <p:cNvSpPr txBox="1"/>
          <p:nvPr/>
        </p:nvSpPr>
        <p:spPr>
          <a:xfrm>
            <a:off x="186849" y="876996"/>
            <a:ext cx="70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Producer</a:t>
            </a:r>
            <a:endParaRPr lang="ko-KR" altLang="en-US" sz="900" dirty="0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BDE27FB6-07E6-7F05-ED29-74D44ADA64B2}"/>
              </a:ext>
            </a:extLst>
          </p:cNvPr>
          <p:cNvSpPr/>
          <p:nvPr/>
        </p:nvSpPr>
        <p:spPr>
          <a:xfrm>
            <a:off x="186850" y="1101180"/>
            <a:ext cx="1389474" cy="2012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7DB71-872E-050D-CB36-2A9AFB9BE128}"/>
              </a:ext>
            </a:extLst>
          </p:cNvPr>
          <p:cNvSpPr txBox="1"/>
          <p:nvPr/>
        </p:nvSpPr>
        <p:spPr>
          <a:xfrm>
            <a:off x="10662553" y="871518"/>
            <a:ext cx="763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Consumer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D122E-927C-5F32-55EA-080E13B42ED2}"/>
              </a:ext>
            </a:extLst>
          </p:cNvPr>
          <p:cNvSpPr/>
          <p:nvPr/>
        </p:nvSpPr>
        <p:spPr>
          <a:xfrm>
            <a:off x="10662555" y="1095702"/>
            <a:ext cx="1389474" cy="15321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2016E3-2A46-FDA7-2B29-80C42AFF1816}"/>
              </a:ext>
            </a:extLst>
          </p:cNvPr>
          <p:cNvSpPr/>
          <p:nvPr/>
        </p:nvSpPr>
        <p:spPr>
          <a:xfrm>
            <a:off x="286279" y="1205138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Serializer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7D812A-461D-C34F-6ADF-EA7E6B3D9767}"/>
              </a:ext>
            </a:extLst>
          </p:cNvPr>
          <p:cNvSpPr/>
          <p:nvPr/>
        </p:nvSpPr>
        <p:spPr>
          <a:xfrm>
            <a:off x="288073" y="154509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Partitioner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9D8826-3FD7-DA37-0160-F07378A83C82}"/>
              </a:ext>
            </a:extLst>
          </p:cNvPr>
          <p:cNvSpPr/>
          <p:nvPr/>
        </p:nvSpPr>
        <p:spPr>
          <a:xfrm>
            <a:off x="279984" y="280760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Sender(</a:t>
            </a:r>
            <a:r>
              <a:rPr lang="ko-KR" altLang="en-US" sz="600" dirty="0">
                <a:solidFill>
                  <a:schemeClr val="tx1"/>
                </a:solidFill>
              </a:rPr>
              <a:t>별도 </a:t>
            </a:r>
            <a:r>
              <a:rPr lang="en-US" altLang="ko-KR" sz="600" dirty="0">
                <a:solidFill>
                  <a:schemeClr val="tx1"/>
                </a:solidFill>
              </a:rPr>
              <a:t>Thread)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082235-9515-9164-4B35-FC829A7733A1}"/>
              </a:ext>
            </a:extLst>
          </p:cNvPr>
          <p:cNvSpPr/>
          <p:nvPr/>
        </p:nvSpPr>
        <p:spPr>
          <a:xfrm>
            <a:off x="286279" y="1915895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A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#0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20202A-1820-2A06-4604-12A8FFC63E7A}"/>
              </a:ext>
            </a:extLst>
          </p:cNvPr>
          <p:cNvSpPr/>
          <p:nvPr/>
        </p:nvSpPr>
        <p:spPr>
          <a:xfrm>
            <a:off x="905099" y="1914618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B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944E2B-27C6-81D7-4BEE-0AD33E8593CD}"/>
              </a:ext>
            </a:extLst>
          </p:cNvPr>
          <p:cNvSpPr/>
          <p:nvPr/>
        </p:nvSpPr>
        <p:spPr>
          <a:xfrm>
            <a:off x="325291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C2A36D-64BA-CA4A-905E-FABE509C9B56}"/>
              </a:ext>
            </a:extLst>
          </p:cNvPr>
          <p:cNvSpPr/>
          <p:nvPr/>
        </p:nvSpPr>
        <p:spPr>
          <a:xfrm>
            <a:off x="328187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093774-2A02-1073-6670-FB133623263D}"/>
              </a:ext>
            </a:extLst>
          </p:cNvPr>
          <p:cNvSpPr/>
          <p:nvPr/>
        </p:nvSpPr>
        <p:spPr>
          <a:xfrm>
            <a:off x="331498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0AC36F-6017-EE39-72E0-9AFAB40B1A98}"/>
              </a:ext>
            </a:extLst>
          </p:cNvPr>
          <p:cNvSpPr/>
          <p:nvPr/>
        </p:nvSpPr>
        <p:spPr>
          <a:xfrm>
            <a:off x="951865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A1166C-579D-365F-A6FC-064930E16E81}"/>
              </a:ext>
            </a:extLst>
          </p:cNvPr>
          <p:cNvSpPr/>
          <p:nvPr/>
        </p:nvSpPr>
        <p:spPr>
          <a:xfrm>
            <a:off x="954761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B5BC2E-31E4-CAB4-391C-FB2E2D4C23E8}"/>
              </a:ext>
            </a:extLst>
          </p:cNvPr>
          <p:cNvSpPr/>
          <p:nvPr/>
        </p:nvSpPr>
        <p:spPr>
          <a:xfrm>
            <a:off x="958072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8DC1493-F74A-548F-7FC3-61E38EDA6B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26130" y="1489634"/>
            <a:ext cx="109120" cy="1794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A9BC4E8-9CBD-483E-8870-13CCD3B25A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654493" y="1688800"/>
            <a:ext cx="139971" cy="314218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FB07271-FDBF-02A5-7A31-85B5325EFDC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64541" y="1692970"/>
            <a:ext cx="138694" cy="30460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819F5E4-6098-09FA-509E-F3E3FB25E9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651077" y="2585180"/>
            <a:ext cx="138712" cy="30612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752A5DB-B314-3F91-DAC2-BF81898FC6D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959850" y="2581261"/>
            <a:ext cx="139989" cy="31269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DD830F03-742E-1215-75E1-4553DD080192}"/>
              </a:ext>
            </a:extLst>
          </p:cNvPr>
          <p:cNvCxnSpPr>
            <a:cxnSpLocks/>
            <a:stCxn id="26" idx="1"/>
            <a:endCxn id="277" idx="6"/>
          </p:cNvCxnSpPr>
          <p:nvPr/>
        </p:nvCxnSpPr>
        <p:spPr>
          <a:xfrm rot="10800000" flipV="1">
            <a:off x="9067611" y="1441736"/>
            <a:ext cx="1774342" cy="700962"/>
          </a:xfrm>
          <a:prstGeom prst="curvedConnector3">
            <a:avLst>
              <a:gd name="adj1" fmla="val 66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5EF649B-E3DE-A816-2BE7-725A2D131831}"/>
              </a:ext>
            </a:extLst>
          </p:cNvPr>
          <p:cNvCxnSpPr>
            <a:cxnSpLocks/>
            <a:stCxn id="277" idx="5"/>
            <a:endCxn id="26" idx="1"/>
          </p:cNvCxnSpPr>
          <p:nvPr/>
        </p:nvCxnSpPr>
        <p:spPr>
          <a:xfrm rot="5400000" flipH="1" flipV="1">
            <a:off x="9563636" y="921889"/>
            <a:ext cx="758470" cy="1798163"/>
          </a:xfrm>
          <a:prstGeom prst="curvedConnector4">
            <a:avLst>
              <a:gd name="adj1" fmla="val -8501"/>
              <a:gd name="adj2" fmla="val 4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CB1CEAB-942F-BE3A-4FB1-5A0366452DF3}"/>
              </a:ext>
            </a:extLst>
          </p:cNvPr>
          <p:cNvSpPr txBox="1"/>
          <p:nvPr/>
        </p:nvSpPr>
        <p:spPr>
          <a:xfrm>
            <a:off x="9474833" y="1490530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 err="1"/>
              <a:t>subscibe</a:t>
            </a:r>
            <a:r>
              <a:rPr lang="en-US" altLang="ko-KR" sz="600" dirty="0"/>
              <a:t>()</a:t>
            </a:r>
            <a:endParaRPr lang="ko-KR" altLang="en-US" sz="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D4EB976-7DEA-41F1-05ED-7D21F8396438}"/>
              </a:ext>
            </a:extLst>
          </p:cNvPr>
          <p:cNvSpPr txBox="1"/>
          <p:nvPr/>
        </p:nvSpPr>
        <p:spPr>
          <a:xfrm>
            <a:off x="9553928" y="1611364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poll()</a:t>
            </a:r>
            <a:endParaRPr lang="ko-KR" altLang="en-US" sz="600" dirty="0"/>
          </a:p>
        </p:txBody>
      </p: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C6369884-70EF-8DD4-3A7A-D031370359FD}"/>
              </a:ext>
            </a:extLst>
          </p:cNvPr>
          <p:cNvCxnSpPr>
            <a:cxnSpLocks/>
            <a:stCxn id="26" idx="1"/>
            <a:endCxn id="277" idx="7"/>
          </p:cNvCxnSpPr>
          <p:nvPr/>
        </p:nvCxnSpPr>
        <p:spPr>
          <a:xfrm rot="10800000" flipV="1">
            <a:off x="9043791" y="1441736"/>
            <a:ext cx="1798163" cy="6434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ACE829-630D-A278-FF42-3574A0A3FF81}"/>
              </a:ext>
            </a:extLst>
          </p:cNvPr>
          <p:cNvSpPr txBox="1"/>
          <p:nvPr/>
        </p:nvSpPr>
        <p:spPr>
          <a:xfrm>
            <a:off x="9602551" y="1720073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commit</a:t>
            </a:r>
            <a:endParaRPr lang="ko-KR" altLang="en-US" sz="6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B2FA08D-E323-BAAE-7317-7348D7A9B058}"/>
              </a:ext>
            </a:extLst>
          </p:cNvPr>
          <p:cNvSpPr/>
          <p:nvPr/>
        </p:nvSpPr>
        <p:spPr>
          <a:xfrm>
            <a:off x="10727408" y="1263981"/>
            <a:ext cx="1241854" cy="549188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C7EC-BCD3-E5E3-829A-BC8027E4B1BC}"/>
              </a:ext>
            </a:extLst>
          </p:cNvPr>
          <p:cNvSpPr txBox="1"/>
          <p:nvPr/>
        </p:nvSpPr>
        <p:spPr>
          <a:xfrm>
            <a:off x="10657337" y="1114046"/>
            <a:ext cx="88989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Consumer Group 1</a:t>
            </a:r>
            <a:endParaRPr lang="ko-KR" altLang="en-US" sz="6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4CF2FB-E43C-12AC-0748-13C53C417800}"/>
              </a:ext>
            </a:extLst>
          </p:cNvPr>
          <p:cNvSpPr/>
          <p:nvPr/>
        </p:nvSpPr>
        <p:spPr>
          <a:xfrm>
            <a:off x="10743200" y="1986533"/>
            <a:ext cx="1241854" cy="549188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D79A73-018F-DB97-3FB6-E0258D9BE909}"/>
              </a:ext>
            </a:extLst>
          </p:cNvPr>
          <p:cNvSpPr txBox="1"/>
          <p:nvPr/>
        </p:nvSpPr>
        <p:spPr>
          <a:xfrm>
            <a:off x="10673129" y="1836598"/>
            <a:ext cx="87410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Consumer Group 2</a:t>
            </a:r>
            <a:endParaRPr lang="ko-KR" altLang="en-US" sz="6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927C9F-844C-AA53-D2E7-D5D90BEB2731}"/>
              </a:ext>
            </a:extLst>
          </p:cNvPr>
          <p:cNvSpPr/>
          <p:nvPr/>
        </p:nvSpPr>
        <p:spPr>
          <a:xfrm>
            <a:off x="10841953" y="1349402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FFD6918-F425-F4A1-ED0E-80606031A7CD}"/>
              </a:ext>
            </a:extLst>
          </p:cNvPr>
          <p:cNvSpPr/>
          <p:nvPr/>
        </p:nvSpPr>
        <p:spPr>
          <a:xfrm>
            <a:off x="10848788" y="1581285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#N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2B701B4-23DE-9FD0-9697-C73C4A1B1F9A}"/>
              </a:ext>
            </a:extLst>
          </p:cNvPr>
          <p:cNvSpPr/>
          <p:nvPr/>
        </p:nvSpPr>
        <p:spPr>
          <a:xfrm>
            <a:off x="10857689" y="2043900"/>
            <a:ext cx="1030677" cy="184667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Consumer #1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9541F266-E108-667D-485B-2CE191806802}"/>
              </a:ext>
            </a:extLst>
          </p:cNvPr>
          <p:cNvCxnSpPr>
            <a:cxnSpLocks/>
            <a:stCxn id="29" idx="1"/>
            <a:endCxn id="277" idx="5"/>
          </p:cNvCxnSpPr>
          <p:nvPr/>
        </p:nvCxnSpPr>
        <p:spPr>
          <a:xfrm rot="10800000" flipV="1">
            <a:off x="9043791" y="2136234"/>
            <a:ext cx="1813899" cy="63972"/>
          </a:xfrm>
          <a:prstGeom prst="curvedConnector4">
            <a:avLst>
              <a:gd name="adj1" fmla="val 41372"/>
              <a:gd name="adj2" fmla="val 318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6BDEBD0E-3127-ABE0-BF97-CFA340B30B0B}"/>
              </a:ext>
            </a:extLst>
          </p:cNvPr>
          <p:cNvCxnSpPr>
            <a:cxnSpLocks/>
            <a:stCxn id="29" idx="1"/>
            <a:endCxn id="277" idx="7"/>
          </p:cNvCxnSpPr>
          <p:nvPr/>
        </p:nvCxnSpPr>
        <p:spPr>
          <a:xfrm rot="10800000">
            <a:off x="9043791" y="2085190"/>
            <a:ext cx="1813899" cy="51044"/>
          </a:xfrm>
          <a:prstGeom prst="curvedConnector4">
            <a:avLst>
              <a:gd name="adj1" fmla="val 41803"/>
              <a:gd name="adj2" fmla="val 180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구부러짐 48">
            <a:extLst>
              <a:ext uri="{FF2B5EF4-FFF2-40B4-BE49-F238E27FC236}">
                <a16:creationId xmlns:a16="http://schemas.microsoft.com/office/drawing/2014/main" id="{0011693E-DD35-2683-03EC-525A20729BED}"/>
              </a:ext>
            </a:extLst>
          </p:cNvPr>
          <p:cNvCxnSpPr>
            <a:cxnSpLocks/>
            <a:stCxn id="29" idx="1"/>
            <a:endCxn id="277" idx="6"/>
          </p:cNvCxnSpPr>
          <p:nvPr/>
        </p:nvCxnSpPr>
        <p:spPr>
          <a:xfrm rot="10800000" flipV="1">
            <a:off x="9067611" y="2136234"/>
            <a:ext cx="1790078" cy="64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AD533C-0A0A-94AD-E8BE-C58A26AED4CC}"/>
              </a:ext>
            </a:extLst>
          </p:cNvPr>
          <p:cNvSpPr txBox="1"/>
          <p:nvPr/>
        </p:nvSpPr>
        <p:spPr>
          <a:xfrm>
            <a:off x="704438" y="2636725"/>
            <a:ext cx="43915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drain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8A3F15-2F61-B2F5-DDEB-DAA64CF3373A}"/>
              </a:ext>
            </a:extLst>
          </p:cNvPr>
          <p:cNvSpPr txBox="1"/>
          <p:nvPr/>
        </p:nvSpPr>
        <p:spPr>
          <a:xfrm>
            <a:off x="662517" y="1737033"/>
            <a:ext cx="5082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append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7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연결선: 구부러짐 301">
            <a:extLst>
              <a:ext uri="{FF2B5EF4-FFF2-40B4-BE49-F238E27FC236}">
                <a16:creationId xmlns:a16="http://schemas.microsoft.com/office/drawing/2014/main" id="{C47E16EB-24FB-85B9-F362-CB083901782E}"/>
              </a:ext>
            </a:extLst>
          </p:cNvPr>
          <p:cNvCxnSpPr>
            <a:cxnSpLocks/>
            <a:stCxn id="7" idx="3"/>
            <a:endCxn id="327" idx="2"/>
          </p:cNvCxnSpPr>
          <p:nvPr/>
        </p:nvCxnSpPr>
        <p:spPr>
          <a:xfrm flipV="1">
            <a:off x="1467012" y="2434482"/>
            <a:ext cx="419070" cy="488536"/>
          </a:xfrm>
          <a:prstGeom prst="curved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33006FA4-AD9B-4361-232F-81D1E7D6CAAB}"/>
              </a:ext>
            </a:extLst>
          </p:cNvPr>
          <p:cNvSpPr txBox="1"/>
          <p:nvPr/>
        </p:nvSpPr>
        <p:spPr>
          <a:xfrm>
            <a:off x="395298" y="5348014"/>
            <a:ext cx="2856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Record(=Message, Event)</a:t>
            </a:r>
          </a:p>
          <a:p>
            <a:r>
              <a:rPr lang="en-US" altLang="ko-KR" sz="600" dirty="0"/>
              <a:t>  - </a:t>
            </a:r>
            <a:r>
              <a:rPr lang="ko-KR" altLang="en-US" sz="600" dirty="0"/>
              <a:t>각각의 </a:t>
            </a:r>
            <a:r>
              <a:rPr lang="en-US" altLang="ko-KR" sz="600" dirty="0"/>
              <a:t>Record</a:t>
            </a:r>
            <a:r>
              <a:rPr lang="ko-KR" altLang="en-US" sz="600" dirty="0"/>
              <a:t>는 </a:t>
            </a:r>
            <a:r>
              <a:rPr lang="en-US" altLang="ko-KR" sz="600" dirty="0"/>
              <a:t>Partition</a:t>
            </a:r>
            <a:r>
              <a:rPr lang="ko-KR" altLang="en-US" sz="600" dirty="0"/>
              <a:t>별로 </a:t>
            </a:r>
            <a:r>
              <a:rPr lang="en-US" altLang="ko-KR" sz="600" dirty="0"/>
              <a:t>offset</a:t>
            </a:r>
            <a:r>
              <a:rPr lang="ko-KR" altLang="en-US" sz="600" dirty="0"/>
              <a:t>이 새로이 </a:t>
            </a:r>
            <a:r>
              <a:rPr lang="ko-KR" altLang="en-US" sz="600" dirty="0" err="1"/>
              <a:t>채번된다</a:t>
            </a:r>
            <a:r>
              <a:rPr lang="en-US" altLang="ko-KR" sz="600" dirty="0"/>
              <a:t>.</a:t>
            </a:r>
          </a:p>
          <a:p>
            <a:r>
              <a:rPr lang="en-US" altLang="ko-KR" sz="600" dirty="0"/>
              <a:t>  - Producer Record</a:t>
            </a:r>
            <a:r>
              <a:rPr lang="ko-KR" altLang="en-US" sz="600" dirty="0"/>
              <a:t>는 </a:t>
            </a:r>
            <a:r>
              <a:rPr lang="en-US" altLang="ko-KR" sz="600" dirty="0"/>
              <a:t>Topic, Partition, Key, Value, Header </a:t>
            </a:r>
            <a:r>
              <a:rPr lang="ko-KR" altLang="en-US" sz="600" dirty="0"/>
              <a:t>정보를 포함한다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18C22EBE-B37F-D006-0958-228BBCE35C93}"/>
              </a:ext>
            </a:extLst>
          </p:cNvPr>
          <p:cNvGrpSpPr/>
          <p:nvPr/>
        </p:nvGrpSpPr>
        <p:grpSpPr>
          <a:xfrm>
            <a:off x="1643672" y="2353153"/>
            <a:ext cx="689025" cy="292387"/>
            <a:chOff x="1253548" y="1952534"/>
            <a:chExt cx="689025" cy="292387"/>
          </a:xfrm>
        </p:grpSpPr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52165AB3-9DBF-D54E-A798-87712EDD2C3C}"/>
                </a:ext>
              </a:extLst>
            </p:cNvPr>
            <p:cNvSpPr/>
            <p:nvPr/>
          </p:nvSpPr>
          <p:spPr>
            <a:xfrm>
              <a:off x="1495958" y="1952534"/>
              <a:ext cx="162658" cy="162658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C06D5A1A-0E40-2B4C-AB48-83C104808FCF}"/>
                </a:ext>
              </a:extLst>
            </p:cNvPr>
            <p:cNvSpPr txBox="1"/>
            <p:nvPr/>
          </p:nvSpPr>
          <p:spPr>
            <a:xfrm>
              <a:off x="1253548" y="2075644"/>
              <a:ext cx="689025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500" dirty="0"/>
                <a:t>Producer Record</a:t>
              </a:r>
              <a:endParaRPr lang="ko-KR" altLang="en-US" sz="500" dirty="0"/>
            </a:p>
          </p:txBody>
        </p:sp>
      </p:grp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E46BA9A1-59DB-644C-24B3-2EB1E3ED3E09}"/>
              </a:ext>
            </a:extLst>
          </p:cNvPr>
          <p:cNvCxnSpPr>
            <a:cxnSpLocks/>
            <a:stCxn id="327" idx="6"/>
          </p:cNvCxnSpPr>
          <p:nvPr/>
        </p:nvCxnSpPr>
        <p:spPr>
          <a:xfrm flipV="1">
            <a:off x="2048740" y="2308961"/>
            <a:ext cx="466152" cy="1255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구부러짐 340">
            <a:extLst>
              <a:ext uri="{FF2B5EF4-FFF2-40B4-BE49-F238E27FC236}">
                <a16:creationId xmlns:a16="http://schemas.microsoft.com/office/drawing/2014/main" id="{6E6F2E19-EB9D-7C45-95D0-24BD8DF61875}"/>
              </a:ext>
            </a:extLst>
          </p:cNvPr>
          <p:cNvCxnSpPr>
            <a:cxnSpLocks/>
            <a:stCxn id="328" idx="2"/>
            <a:endCxn id="306" idx="0"/>
          </p:cNvCxnSpPr>
          <p:nvPr/>
        </p:nvCxnSpPr>
        <p:spPr>
          <a:xfrm rot="5400000">
            <a:off x="554643" y="3914472"/>
            <a:ext cx="2702474" cy="164611"/>
          </a:xfrm>
          <a:prstGeom prst="curvedConnector3">
            <a:avLst>
              <a:gd name="adj1" fmla="val 50000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63E264D5-2409-7FCC-213D-BC4F1C76CD7A}"/>
              </a:ext>
            </a:extLst>
          </p:cNvPr>
          <p:cNvSpPr txBox="1"/>
          <p:nvPr/>
        </p:nvSpPr>
        <p:spPr>
          <a:xfrm>
            <a:off x="186849" y="876996"/>
            <a:ext cx="7031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Producer</a:t>
            </a:r>
            <a:endParaRPr lang="ko-KR" altLang="en-US" sz="900" dirty="0"/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BDE27FB6-07E6-7F05-ED29-74D44ADA64B2}"/>
              </a:ext>
            </a:extLst>
          </p:cNvPr>
          <p:cNvSpPr/>
          <p:nvPr/>
        </p:nvSpPr>
        <p:spPr>
          <a:xfrm>
            <a:off x="186850" y="1101180"/>
            <a:ext cx="1389474" cy="20123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2016E3-2A46-FDA7-2B29-80C42AFF1816}"/>
              </a:ext>
            </a:extLst>
          </p:cNvPr>
          <p:cNvSpPr/>
          <p:nvPr/>
        </p:nvSpPr>
        <p:spPr>
          <a:xfrm>
            <a:off x="286279" y="1205138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Serializer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7D812A-461D-C34F-6ADF-EA7E6B3D9767}"/>
              </a:ext>
            </a:extLst>
          </p:cNvPr>
          <p:cNvSpPr/>
          <p:nvPr/>
        </p:nvSpPr>
        <p:spPr>
          <a:xfrm>
            <a:off x="288073" y="154509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Partitioner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9D8826-3FD7-DA37-0160-F07378A83C82}"/>
              </a:ext>
            </a:extLst>
          </p:cNvPr>
          <p:cNvSpPr/>
          <p:nvPr/>
        </p:nvSpPr>
        <p:spPr>
          <a:xfrm>
            <a:off x="279984" y="2807601"/>
            <a:ext cx="1187028" cy="230833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Sender(</a:t>
            </a:r>
            <a:r>
              <a:rPr lang="ko-KR" altLang="en-US" sz="600" dirty="0">
                <a:solidFill>
                  <a:schemeClr val="tx1"/>
                </a:solidFill>
              </a:rPr>
              <a:t>별도 </a:t>
            </a:r>
            <a:r>
              <a:rPr lang="en-US" altLang="ko-KR" sz="600" dirty="0">
                <a:solidFill>
                  <a:schemeClr val="tx1"/>
                </a:solidFill>
              </a:rPr>
              <a:t>Thread)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082235-9515-9164-4B35-FC829A7733A1}"/>
              </a:ext>
            </a:extLst>
          </p:cNvPr>
          <p:cNvSpPr/>
          <p:nvPr/>
        </p:nvSpPr>
        <p:spPr>
          <a:xfrm>
            <a:off x="286279" y="1915895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 A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#0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20202A-1820-2A06-4604-12A8FFC63E7A}"/>
              </a:ext>
            </a:extLst>
          </p:cNvPr>
          <p:cNvSpPr/>
          <p:nvPr/>
        </p:nvSpPr>
        <p:spPr>
          <a:xfrm>
            <a:off x="905099" y="1914618"/>
            <a:ext cx="562179" cy="752994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Topic</a:t>
            </a:r>
            <a:r>
              <a:rPr lang="ko-KR" altLang="en-US" sz="400" dirty="0">
                <a:solidFill>
                  <a:schemeClr val="tx1"/>
                </a:solidFill>
              </a:rPr>
              <a:t> </a:t>
            </a:r>
            <a:r>
              <a:rPr lang="en-US" altLang="ko-KR" sz="400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n-US" altLang="ko-KR" sz="400" dirty="0">
                <a:solidFill>
                  <a:schemeClr val="tx1"/>
                </a:solidFill>
              </a:rPr>
              <a:t>Partition #1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1944E2B-27C6-81D7-4BEE-0AD33E8593CD}"/>
              </a:ext>
            </a:extLst>
          </p:cNvPr>
          <p:cNvSpPr/>
          <p:nvPr/>
        </p:nvSpPr>
        <p:spPr>
          <a:xfrm>
            <a:off x="325291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1C2A36D-64BA-CA4A-905E-FABE509C9B56}"/>
              </a:ext>
            </a:extLst>
          </p:cNvPr>
          <p:cNvSpPr/>
          <p:nvPr/>
        </p:nvSpPr>
        <p:spPr>
          <a:xfrm>
            <a:off x="328187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C093774-2A02-1073-6670-FB133623263D}"/>
              </a:ext>
            </a:extLst>
          </p:cNvPr>
          <p:cNvSpPr/>
          <p:nvPr/>
        </p:nvSpPr>
        <p:spPr>
          <a:xfrm>
            <a:off x="331498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0AC36F-6017-EE39-72E0-9AFAB40B1A98}"/>
              </a:ext>
            </a:extLst>
          </p:cNvPr>
          <p:cNvSpPr/>
          <p:nvPr/>
        </p:nvSpPr>
        <p:spPr>
          <a:xfrm>
            <a:off x="951865" y="2174506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AA1166C-579D-365F-A6FC-064930E16E81}"/>
              </a:ext>
            </a:extLst>
          </p:cNvPr>
          <p:cNvSpPr/>
          <p:nvPr/>
        </p:nvSpPr>
        <p:spPr>
          <a:xfrm>
            <a:off x="954761" y="2319602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1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8B5BC2E-31E4-CAB4-391C-FB2E2D4C23E8}"/>
              </a:ext>
            </a:extLst>
          </p:cNvPr>
          <p:cNvSpPr/>
          <p:nvPr/>
        </p:nvSpPr>
        <p:spPr>
          <a:xfrm>
            <a:off x="958072" y="2466943"/>
            <a:ext cx="462121" cy="106875"/>
          </a:xfrm>
          <a:prstGeom prst="round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Batch 2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18DC1493-F74A-548F-7FC3-61E38EDA6B4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826130" y="1489634"/>
            <a:ext cx="109120" cy="1794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3A9BC4E8-9CBD-483E-8870-13CCD3B25A3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654493" y="1688800"/>
            <a:ext cx="139971" cy="314218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8FB07271-FDBF-02A5-7A31-85B5325EFDC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964541" y="1692970"/>
            <a:ext cx="138694" cy="304602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F819F5E4-6098-09FA-509E-F3E3FB25E96F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16200000" flipH="1">
            <a:off x="651077" y="2585180"/>
            <a:ext cx="138712" cy="306129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752A5DB-B314-3F91-DAC2-BF81898FC6DE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959850" y="2581261"/>
            <a:ext cx="139989" cy="31269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왼쪽 중괄호 163">
            <a:extLst>
              <a:ext uri="{FF2B5EF4-FFF2-40B4-BE49-F238E27FC236}">
                <a16:creationId xmlns:a16="http://schemas.microsoft.com/office/drawing/2014/main" id="{18814CAB-3B8F-6EEE-22E6-796AA93C8A8B}"/>
              </a:ext>
            </a:extLst>
          </p:cNvPr>
          <p:cNvSpPr/>
          <p:nvPr/>
        </p:nvSpPr>
        <p:spPr>
          <a:xfrm>
            <a:off x="39029" y="1885462"/>
            <a:ext cx="260350" cy="846998"/>
          </a:xfrm>
          <a:prstGeom prst="leftBrac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3" name="연결선: 구부러짐 340">
            <a:extLst>
              <a:ext uri="{FF2B5EF4-FFF2-40B4-BE49-F238E27FC236}">
                <a16:creationId xmlns:a16="http://schemas.microsoft.com/office/drawing/2014/main" id="{9096489A-994E-1D94-9B73-DC8D6458A89F}"/>
              </a:ext>
            </a:extLst>
          </p:cNvPr>
          <p:cNvCxnSpPr>
            <a:cxnSpLocks/>
            <a:stCxn id="642" idx="1"/>
            <a:endCxn id="646" idx="0"/>
          </p:cNvCxnSpPr>
          <p:nvPr/>
        </p:nvCxnSpPr>
        <p:spPr>
          <a:xfrm rot="10800000" flipH="1" flipV="1">
            <a:off x="39029" y="2308961"/>
            <a:ext cx="563648" cy="1908976"/>
          </a:xfrm>
          <a:prstGeom prst="curvedConnector4">
            <a:avLst>
              <a:gd name="adj1" fmla="val 756"/>
              <a:gd name="adj2" fmla="val 61092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TextBox 645">
            <a:extLst>
              <a:ext uri="{FF2B5EF4-FFF2-40B4-BE49-F238E27FC236}">
                <a16:creationId xmlns:a16="http://schemas.microsoft.com/office/drawing/2014/main" id="{24505048-6593-1CB7-0F08-6668B88F673F}"/>
              </a:ext>
            </a:extLst>
          </p:cNvPr>
          <p:cNvSpPr txBox="1"/>
          <p:nvPr/>
        </p:nvSpPr>
        <p:spPr>
          <a:xfrm>
            <a:off x="143286" y="4217937"/>
            <a:ext cx="91878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Record Accumulator</a:t>
            </a:r>
            <a:endParaRPr lang="ko-KR" altLang="en-US" sz="600" dirty="0"/>
          </a:p>
        </p:txBody>
      </p:sp>
      <p:cxnSp>
        <p:nvCxnSpPr>
          <p:cNvPr id="655" name="연결선: 구부러짐 340">
            <a:extLst>
              <a:ext uri="{FF2B5EF4-FFF2-40B4-BE49-F238E27FC236}">
                <a16:creationId xmlns:a16="http://schemas.microsoft.com/office/drawing/2014/main" id="{FFF93079-D826-221D-55A3-AE49D4975133}"/>
              </a:ext>
            </a:extLst>
          </p:cNvPr>
          <p:cNvCxnSpPr>
            <a:cxnSpLocks/>
            <a:stCxn id="12" idx="0"/>
            <a:endCxn id="658" idx="1"/>
          </p:cNvCxnSpPr>
          <p:nvPr/>
        </p:nvCxnSpPr>
        <p:spPr>
          <a:xfrm rot="5400000" flipH="1" flipV="1">
            <a:off x="989997" y="794707"/>
            <a:ext cx="1094147" cy="1955644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6" name="그룹 695">
            <a:extLst>
              <a:ext uri="{FF2B5EF4-FFF2-40B4-BE49-F238E27FC236}">
                <a16:creationId xmlns:a16="http://schemas.microsoft.com/office/drawing/2014/main" id="{8838498A-D927-798C-550A-CFC8E15C5B7C}"/>
              </a:ext>
            </a:extLst>
          </p:cNvPr>
          <p:cNvGrpSpPr/>
          <p:nvPr/>
        </p:nvGrpSpPr>
        <p:grpSpPr>
          <a:xfrm>
            <a:off x="2514892" y="605638"/>
            <a:ext cx="2512007" cy="1239633"/>
            <a:chOff x="3314358" y="992412"/>
            <a:chExt cx="2512007" cy="1239633"/>
          </a:xfrm>
        </p:grpSpPr>
        <p:sp>
          <p:nvSpPr>
            <p:cNvPr id="658" name="사각형: 둥근 모서리 11">
              <a:extLst>
                <a:ext uri="{FF2B5EF4-FFF2-40B4-BE49-F238E27FC236}">
                  <a16:creationId xmlns:a16="http://schemas.microsoft.com/office/drawing/2014/main" id="{A12E8CDA-9572-0CDF-6901-902547D6EC88}"/>
                </a:ext>
              </a:extLst>
            </p:cNvPr>
            <p:cNvSpPr/>
            <p:nvPr/>
          </p:nvSpPr>
          <p:spPr>
            <a:xfrm>
              <a:off x="3314358" y="992412"/>
              <a:ext cx="2512007" cy="1239633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grpSp>
          <p:nvGrpSpPr>
            <p:cNvPr id="664" name="그룹 663">
              <a:extLst>
                <a:ext uri="{FF2B5EF4-FFF2-40B4-BE49-F238E27FC236}">
                  <a16:creationId xmlns:a16="http://schemas.microsoft.com/office/drawing/2014/main" id="{D080CA77-5B9A-C6E7-0D6E-1BA4DA2DAA41}"/>
                </a:ext>
              </a:extLst>
            </p:cNvPr>
            <p:cNvGrpSpPr/>
            <p:nvPr/>
          </p:nvGrpSpPr>
          <p:grpSpPr>
            <a:xfrm>
              <a:off x="3330894" y="1289776"/>
              <a:ext cx="689025" cy="292387"/>
              <a:chOff x="1253548" y="1952534"/>
              <a:chExt cx="689025" cy="292387"/>
            </a:xfrm>
          </p:grpSpPr>
          <p:sp>
            <p:nvSpPr>
              <p:cNvPr id="665" name="타원 664">
                <a:extLst>
                  <a:ext uri="{FF2B5EF4-FFF2-40B4-BE49-F238E27FC236}">
                    <a16:creationId xmlns:a16="http://schemas.microsoft.com/office/drawing/2014/main" id="{704D6529-A9C1-8AF9-F4C3-B41EB319CF02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6" name="TextBox 665">
                <a:extLst>
                  <a:ext uri="{FF2B5EF4-FFF2-40B4-BE49-F238E27FC236}">
                    <a16:creationId xmlns:a16="http://schemas.microsoft.com/office/drawing/2014/main" id="{2E5B61F1-C494-07D6-4CAC-BC424A7772DA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67" name="그룹 666">
              <a:extLst>
                <a:ext uri="{FF2B5EF4-FFF2-40B4-BE49-F238E27FC236}">
                  <a16:creationId xmlns:a16="http://schemas.microsoft.com/office/drawing/2014/main" id="{566F178C-2A66-B021-137B-C814AFDD3D1B}"/>
                </a:ext>
              </a:extLst>
            </p:cNvPr>
            <p:cNvGrpSpPr/>
            <p:nvPr/>
          </p:nvGrpSpPr>
          <p:grpSpPr>
            <a:xfrm>
              <a:off x="3920958" y="1289776"/>
              <a:ext cx="689025" cy="292387"/>
              <a:chOff x="1253548" y="1952534"/>
              <a:chExt cx="689025" cy="292387"/>
            </a:xfrm>
          </p:grpSpPr>
          <p:sp>
            <p:nvSpPr>
              <p:cNvPr id="668" name="타원 667">
                <a:extLst>
                  <a:ext uri="{FF2B5EF4-FFF2-40B4-BE49-F238E27FC236}">
                    <a16:creationId xmlns:a16="http://schemas.microsoft.com/office/drawing/2014/main" id="{81C1B109-8D45-6A53-A973-FC7E8965261C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1605C3DC-D271-B207-B6FC-2CC5B8BC04B9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1" name="그룹 670">
              <a:extLst>
                <a:ext uri="{FF2B5EF4-FFF2-40B4-BE49-F238E27FC236}">
                  <a16:creationId xmlns:a16="http://schemas.microsoft.com/office/drawing/2014/main" id="{63D0CC2D-A54A-B32E-5B55-415ADC8B11EC}"/>
                </a:ext>
              </a:extLst>
            </p:cNvPr>
            <p:cNvGrpSpPr/>
            <p:nvPr/>
          </p:nvGrpSpPr>
          <p:grpSpPr>
            <a:xfrm>
              <a:off x="5101087" y="1289776"/>
              <a:ext cx="689025" cy="292387"/>
              <a:chOff x="1253548" y="1952534"/>
              <a:chExt cx="689025" cy="292387"/>
            </a:xfrm>
          </p:grpSpPr>
          <p:sp>
            <p:nvSpPr>
              <p:cNvPr id="672" name="타원 671">
                <a:extLst>
                  <a:ext uri="{FF2B5EF4-FFF2-40B4-BE49-F238E27FC236}">
                    <a16:creationId xmlns:a16="http://schemas.microsoft.com/office/drawing/2014/main" id="{7C83849F-FDAA-7395-F0EA-5586F8C88A95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3" name="TextBox 672">
                <a:extLst>
                  <a:ext uri="{FF2B5EF4-FFF2-40B4-BE49-F238E27FC236}">
                    <a16:creationId xmlns:a16="http://schemas.microsoft.com/office/drawing/2014/main" id="{DA14EF62-6284-3E76-651D-1C181941AEE3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4" name="그룹 673">
              <a:extLst>
                <a:ext uri="{FF2B5EF4-FFF2-40B4-BE49-F238E27FC236}">
                  <a16:creationId xmlns:a16="http://schemas.microsoft.com/office/drawing/2014/main" id="{559C093E-E994-B2A6-17E9-7DD7B5F0A465}"/>
                </a:ext>
              </a:extLst>
            </p:cNvPr>
            <p:cNvGrpSpPr/>
            <p:nvPr/>
          </p:nvGrpSpPr>
          <p:grpSpPr>
            <a:xfrm>
              <a:off x="4511022" y="1289776"/>
              <a:ext cx="689025" cy="292387"/>
              <a:chOff x="1253548" y="1952534"/>
              <a:chExt cx="689025" cy="292387"/>
            </a:xfrm>
          </p:grpSpPr>
          <p:sp>
            <p:nvSpPr>
              <p:cNvPr id="675" name="타원 674">
                <a:extLst>
                  <a:ext uri="{FF2B5EF4-FFF2-40B4-BE49-F238E27FC236}">
                    <a16:creationId xmlns:a16="http://schemas.microsoft.com/office/drawing/2014/main" id="{9BA5B7D7-6CA7-5C73-BA87-ED5FF23533A3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F32A1C3D-32EA-CF84-A11D-5D7303CF42CC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77" name="그룹 676">
              <a:extLst>
                <a:ext uri="{FF2B5EF4-FFF2-40B4-BE49-F238E27FC236}">
                  <a16:creationId xmlns:a16="http://schemas.microsoft.com/office/drawing/2014/main" id="{A3CC1BEF-09F8-7ED4-D641-8A303EED2559}"/>
                </a:ext>
              </a:extLst>
            </p:cNvPr>
            <p:cNvGrpSpPr/>
            <p:nvPr/>
          </p:nvGrpSpPr>
          <p:grpSpPr>
            <a:xfrm>
              <a:off x="3335404" y="1699860"/>
              <a:ext cx="689025" cy="292387"/>
              <a:chOff x="1253548" y="1952534"/>
              <a:chExt cx="689025" cy="292387"/>
            </a:xfrm>
          </p:grpSpPr>
          <p:sp>
            <p:nvSpPr>
              <p:cNvPr id="678" name="타원 677">
                <a:extLst>
                  <a:ext uri="{FF2B5EF4-FFF2-40B4-BE49-F238E27FC236}">
                    <a16:creationId xmlns:a16="http://schemas.microsoft.com/office/drawing/2014/main" id="{42CD909C-0478-233B-E8E0-E33823F8F896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DD6EE8CD-30B3-3E3A-B67D-6CE6BF711BF3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0" name="그룹 679">
              <a:extLst>
                <a:ext uri="{FF2B5EF4-FFF2-40B4-BE49-F238E27FC236}">
                  <a16:creationId xmlns:a16="http://schemas.microsoft.com/office/drawing/2014/main" id="{2F99D8C1-BB09-2165-837D-F8397E02CBF8}"/>
                </a:ext>
              </a:extLst>
            </p:cNvPr>
            <p:cNvGrpSpPr/>
            <p:nvPr/>
          </p:nvGrpSpPr>
          <p:grpSpPr>
            <a:xfrm>
              <a:off x="3925468" y="1699860"/>
              <a:ext cx="689025" cy="292387"/>
              <a:chOff x="1253548" y="1952534"/>
              <a:chExt cx="689025" cy="292387"/>
            </a:xfrm>
          </p:grpSpPr>
          <p:sp>
            <p:nvSpPr>
              <p:cNvPr id="681" name="타원 680">
                <a:extLst>
                  <a:ext uri="{FF2B5EF4-FFF2-40B4-BE49-F238E27FC236}">
                    <a16:creationId xmlns:a16="http://schemas.microsoft.com/office/drawing/2014/main" id="{1D6837B9-0066-407D-DD6C-33073B0FC7AC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2" name="TextBox 681">
                <a:extLst>
                  <a:ext uri="{FF2B5EF4-FFF2-40B4-BE49-F238E27FC236}">
                    <a16:creationId xmlns:a16="http://schemas.microsoft.com/office/drawing/2014/main" id="{7EFCE74C-FA99-8AE3-CD48-6BFF03844DBE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3" name="그룹 682">
              <a:extLst>
                <a:ext uri="{FF2B5EF4-FFF2-40B4-BE49-F238E27FC236}">
                  <a16:creationId xmlns:a16="http://schemas.microsoft.com/office/drawing/2014/main" id="{08746D52-E376-C710-7412-FF9042D748AB}"/>
                </a:ext>
              </a:extLst>
            </p:cNvPr>
            <p:cNvGrpSpPr/>
            <p:nvPr/>
          </p:nvGrpSpPr>
          <p:grpSpPr>
            <a:xfrm>
              <a:off x="5105597" y="1699860"/>
              <a:ext cx="689025" cy="292387"/>
              <a:chOff x="1253548" y="1952534"/>
              <a:chExt cx="689025" cy="292387"/>
            </a:xfrm>
          </p:grpSpPr>
          <p:sp>
            <p:nvSpPr>
              <p:cNvPr id="684" name="타원 683">
                <a:extLst>
                  <a:ext uri="{FF2B5EF4-FFF2-40B4-BE49-F238E27FC236}">
                    <a16:creationId xmlns:a16="http://schemas.microsoft.com/office/drawing/2014/main" id="{9FE41668-2DA0-08F4-D717-F42F17C70189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5" name="TextBox 684">
                <a:extLst>
                  <a:ext uri="{FF2B5EF4-FFF2-40B4-BE49-F238E27FC236}">
                    <a16:creationId xmlns:a16="http://schemas.microsoft.com/office/drawing/2014/main" id="{2A3A5B0A-B75D-7FA6-F1CA-42D5CBE1E20F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  <p:grpSp>
          <p:nvGrpSpPr>
            <p:cNvPr id="686" name="그룹 685">
              <a:extLst>
                <a:ext uri="{FF2B5EF4-FFF2-40B4-BE49-F238E27FC236}">
                  <a16:creationId xmlns:a16="http://schemas.microsoft.com/office/drawing/2014/main" id="{B9C5C53D-F47A-62AC-4867-B1B3BD0976D0}"/>
                </a:ext>
              </a:extLst>
            </p:cNvPr>
            <p:cNvGrpSpPr/>
            <p:nvPr/>
          </p:nvGrpSpPr>
          <p:grpSpPr>
            <a:xfrm>
              <a:off x="4515532" y="1699860"/>
              <a:ext cx="689025" cy="292387"/>
              <a:chOff x="1253548" y="1952534"/>
              <a:chExt cx="689025" cy="292387"/>
            </a:xfrm>
          </p:grpSpPr>
          <p:sp>
            <p:nvSpPr>
              <p:cNvPr id="687" name="타원 686">
                <a:extLst>
                  <a:ext uri="{FF2B5EF4-FFF2-40B4-BE49-F238E27FC236}">
                    <a16:creationId xmlns:a16="http://schemas.microsoft.com/office/drawing/2014/main" id="{32950960-A7EA-2045-3D0C-357336315883}"/>
                  </a:ext>
                </a:extLst>
              </p:cNvPr>
              <p:cNvSpPr/>
              <p:nvPr/>
            </p:nvSpPr>
            <p:spPr>
              <a:xfrm>
                <a:off x="1495958" y="1952534"/>
                <a:ext cx="162658" cy="1626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62FBF876-7587-703D-B767-00EF912779B9}"/>
                  </a:ext>
                </a:extLst>
              </p:cNvPr>
              <p:cNvSpPr txBox="1"/>
              <p:nvPr/>
            </p:nvSpPr>
            <p:spPr>
              <a:xfrm>
                <a:off x="1253548" y="2075644"/>
                <a:ext cx="689025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500" dirty="0"/>
                  <a:t>Producer Record</a:t>
                </a:r>
                <a:endParaRPr lang="ko-KR" altLang="en-US" sz="500" dirty="0"/>
              </a:p>
            </p:txBody>
          </p:sp>
        </p:grpSp>
      </p:grpSp>
      <p:cxnSp>
        <p:nvCxnSpPr>
          <p:cNvPr id="698" name="연결선: 구부러짐 340">
            <a:extLst>
              <a:ext uri="{FF2B5EF4-FFF2-40B4-BE49-F238E27FC236}">
                <a16:creationId xmlns:a16="http://schemas.microsoft.com/office/drawing/2014/main" id="{E1EBEBFC-520E-73B9-9EA7-1327F222C5BC}"/>
              </a:ext>
            </a:extLst>
          </p:cNvPr>
          <p:cNvCxnSpPr>
            <a:cxnSpLocks/>
            <a:stCxn id="658" idx="1"/>
            <a:endCxn id="7" idx="0"/>
          </p:cNvCxnSpPr>
          <p:nvPr/>
        </p:nvCxnSpPr>
        <p:spPr>
          <a:xfrm rot="10800000" flipV="1">
            <a:off x="873498" y="1225455"/>
            <a:ext cx="1641394" cy="1582146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704">
            <a:extLst>
              <a:ext uri="{FF2B5EF4-FFF2-40B4-BE49-F238E27FC236}">
                <a16:creationId xmlns:a16="http://schemas.microsoft.com/office/drawing/2014/main" id="{2720050D-C2C7-4CB3-6D60-656D6A7B3CAB}"/>
              </a:ext>
            </a:extLst>
          </p:cNvPr>
          <p:cNvSpPr txBox="1"/>
          <p:nvPr/>
        </p:nvSpPr>
        <p:spPr>
          <a:xfrm>
            <a:off x="2741790" y="1738800"/>
            <a:ext cx="239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600" dirty="0"/>
          </a:p>
          <a:p>
            <a:r>
              <a:rPr lang="en-US" altLang="ko-KR" sz="600" dirty="0"/>
              <a:t>Record</a:t>
            </a:r>
            <a:r>
              <a:rPr lang="ko-KR" altLang="en-US" sz="600" dirty="0"/>
              <a:t>들은 </a:t>
            </a:r>
            <a:r>
              <a:rPr lang="en-US" altLang="ko-KR" sz="600" dirty="0" err="1"/>
              <a:t>buffer.memory</a:t>
            </a:r>
            <a:r>
              <a:rPr lang="ko-KR" altLang="en-US" sz="600" dirty="0"/>
              <a:t> 설정 사이즈 만큼 보관할 수 있으며</a:t>
            </a:r>
            <a:r>
              <a:rPr lang="en-US" altLang="ko-KR" sz="600" dirty="0"/>
              <a:t>,</a:t>
            </a:r>
          </a:p>
          <a:p>
            <a:r>
              <a:rPr lang="ko-KR" altLang="en-US" sz="600" dirty="0" err="1"/>
              <a:t>여러개의</a:t>
            </a:r>
            <a:r>
              <a:rPr lang="ko-KR" altLang="en-US" sz="600" dirty="0"/>
              <a:t> </a:t>
            </a:r>
            <a:r>
              <a:rPr lang="en-US" altLang="ko-KR" sz="600" dirty="0"/>
              <a:t>Batch</a:t>
            </a:r>
            <a:r>
              <a:rPr lang="ko-KR" altLang="en-US" sz="600" dirty="0" err="1"/>
              <a:t>를</a:t>
            </a:r>
            <a:r>
              <a:rPr lang="ko-KR" altLang="en-US" sz="600" dirty="0"/>
              <a:t> 한번에 </a:t>
            </a:r>
            <a:r>
              <a:rPr lang="en-US" altLang="ko-KR" sz="600" dirty="0"/>
              <a:t>Send</a:t>
            </a:r>
            <a:r>
              <a:rPr lang="ko-KR" altLang="en-US" sz="600" dirty="0"/>
              <a:t>한다</a:t>
            </a:r>
            <a:r>
              <a:rPr lang="en-US" altLang="ko-KR" sz="600" dirty="0"/>
              <a:t>.</a:t>
            </a:r>
            <a:endParaRPr lang="ko-KR" altLang="en-US" sz="600" dirty="0"/>
          </a:p>
        </p:txBody>
      </p:sp>
      <p:sp>
        <p:nvSpPr>
          <p:cNvPr id="706" name="TextBox 705">
            <a:extLst>
              <a:ext uri="{FF2B5EF4-FFF2-40B4-BE49-F238E27FC236}">
                <a16:creationId xmlns:a16="http://schemas.microsoft.com/office/drawing/2014/main" id="{AD936E09-7875-4A81-04F2-35F3F72F519D}"/>
              </a:ext>
            </a:extLst>
          </p:cNvPr>
          <p:cNvSpPr txBox="1"/>
          <p:nvPr/>
        </p:nvSpPr>
        <p:spPr>
          <a:xfrm>
            <a:off x="704438" y="2636725"/>
            <a:ext cx="43915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drain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96B7AEE3-484F-3E8D-FED7-9B180AD68C26}"/>
              </a:ext>
            </a:extLst>
          </p:cNvPr>
          <p:cNvSpPr txBox="1"/>
          <p:nvPr/>
        </p:nvSpPr>
        <p:spPr>
          <a:xfrm>
            <a:off x="662517" y="1737033"/>
            <a:ext cx="50823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>
                <a:solidFill>
                  <a:srgbClr val="FF0000"/>
                </a:solidFill>
              </a:rPr>
              <a:t>append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7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77DB71-872E-050D-CB36-2A9AFB9BE128}"/>
              </a:ext>
            </a:extLst>
          </p:cNvPr>
          <p:cNvSpPr txBox="1"/>
          <p:nvPr/>
        </p:nvSpPr>
        <p:spPr>
          <a:xfrm>
            <a:off x="10662553" y="871518"/>
            <a:ext cx="7633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Consumer</a:t>
            </a:r>
            <a:endParaRPr lang="ko-KR" altLang="en-US" sz="9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ED122E-927C-5F32-55EA-080E13B42ED2}"/>
              </a:ext>
            </a:extLst>
          </p:cNvPr>
          <p:cNvSpPr/>
          <p:nvPr/>
        </p:nvSpPr>
        <p:spPr>
          <a:xfrm>
            <a:off x="10662555" y="1095702"/>
            <a:ext cx="1389474" cy="15321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15EF649B-E3DE-A816-2BE7-725A2D1318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158979" y="1981438"/>
            <a:ext cx="1498358" cy="1300448"/>
          </a:xfrm>
          <a:prstGeom prst="curvedConnector3">
            <a:avLst>
              <a:gd name="adj1" fmla="val 14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D4EB976-7DEA-41F1-05ED-7D21F8396438}"/>
              </a:ext>
            </a:extLst>
          </p:cNvPr>
          <p:cNvSpPr txBox="1"/>
          <p:nvPr/>
        </p:nvSpPr>
        <p:spPr>
          <a:xfrm>
            <a:off x="10028419" y="1945897"/>
            <a:ext cx="54987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poll()</a:t>
            </a:r>
            <a:endParaRPr lang="ko-KR" altLang="en-US" sz="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DB615F-2EBF-A700-EECC-2A8EBB910CA1}"/>
              </a:ext>
            </a:extLst>
          </p:cNvPr>
          <p:cNvSpPr/>
          <p:nvPr/>
        </p:nvSpPr>
        <p:spPr>
          <a:xfrm>
            <a:off x="5426015" y="749540"/>
            <a:ext cx="6689804" cy="390677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1B075B-5A1C-2AE9-5DCB-D060FC360CDB}"/>
              </a:ext>
            </a:extLst>
          </p:cNvPr>
          <p:cNvSpPr/>
          <p:nvPr/>
        </p:nvSpPr>
        <p:spPr>
          <a:xfrm>
            <a:off x="10828125" y="3393873"/>
            <a:ext cx="1058334" cy="5420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60C340-6495-FC57-9039-9ED66A7C5F3E}"/>
              </a:ext>
            </a:extLst>
          </p:cNvPr>
          <p:cNvSpPr/>
          <p:nvPr/>
        </p:nvSpPr>
        <p:spPr>
          <a:xfrm>
            <a:off x="9533366" y="3393873"/>
            <a:ext cx="1058334" cy="5463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* </a:t>
            </a:r>
            <a:r>
              <a:rPr lang="ko-KR" altLang="en-US" sz="800" dirty="0">
                <a:solidFill>
                  <a:schemeClr val="tx1"/>
                </a:solidFill>
              </a:rPr>
              <a:t>정보저장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   - Topic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- Partition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   - Offset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884A5D-88AE-7D14-67AB-DAB5BBB0F07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357292" y="2627816"/>
            <a:ext cx="0" cy="76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1FE8-9473-0B20-9277-6FA8FD6AB207}"/>
              </a:ext>
            </a:extLst>
          </p:cNvPr>
          <p:cNvSpPr/>
          <p:nvPr/>
        </p:nvSpPr>
        <p:spPr>
          <a:xfrm>
            <a:off x="5621813" y="3393873"/>
            <a:ext cx="2129062" cy="11177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A48D7-8B66-19A1-B8BC-7C497BCD92D1}"/>
              </a:ext>
            </a:extLst>
          </p:cNvPr>
          <p:cNvSpPr txBox="1"/>
          <p:nvPr/>
        </p:nvSpPr>
        <p:spPr>
          <a:xfrm>
            <a:off x="5600552" y="3174164"/>
            <a:ext cx="93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Fetcher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ABC31CE-9CFE-F4AA-1FFE-556F53DB3475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5400000">
            <a:off x="10391357" y="2208229"/>
            <a:ext cx="546348" cy="1385523"/>
          </a:xfrm>
          <a:prstGeom prst="bentConnector3">
            <a:avLst>
              <a:gd name="adj1" fmla="val 53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59954F-92B7-CA8A-17CD-F1E861D221DE}"/>
              </a:ext>
            </a:extLst>
          </p:cNvPr>
          <p:cNvSpPr txBox="1"/>
          <p:nvPr/>
        </p:nvSpPr>
        <p:spPr>
          <a:xfrm>
            <a:off x="9470723" y="3174164"/>
            <a:ext cx="10020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SubscriptionState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3B1FC4-C37D-BC1E-2D1A-A12E188EA894}"/>
              </a:ext>
            </a:extLst>
          </p:cNvPr>
          <p:cNvSpPr txBox="1"/>
          <p:nvPr/>
        </p:nvSpPr>
        <p:spPr>
          <a:xfrm>
            <a:off x="10743889" y="3174164"/>
            <a:ext cx="13384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r>
              <a:rPr lang="en-US" altLang="ko-KR" dirty="0" err="1"/>
              <a:t>ConsumerNetworkClient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6D10C6-9EB0-EB6C-D284-D0B14ABEB18F}"/>
              </a:ext>
            </a:extLst>
          </p:cNvPr>
          <p:cNvSpPr/>
          <p:nvPr/>
        </p:nvSpPr>
        <p:spPr>
          <a:xfrm>
            <a:off x="8015612" y="3393873"/>
            <a:ext cx="1184036" cy="5463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Consumer </a:t>
            </a:r>
            <a:r>
              <a:rPr lang="en-US" altLang="ko-KR" sz="800" dirty="0" err="1">
                <a:solidFill>
                  <a:schemeClr val="tx1"/>
                </a:solidFill>
              </a:rPr>
              <a:t>Reblance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en-US" altLang="ko-KR" sz="800" dirty="0">
                <a:solidFill>
                  <a:schemeClr val="tx1"/>
                </a:solidFill>
              </a:rPr>
              <a:t>Offset </a:t>
            </a:r>
            <a:r>
              <a:rPr lang="ko-KR" altLang="en-US" sz="800" dirty="0">
                <a:solidFill>
                  <a:schemeClr val="tx1"/>
                </a:solidFill>
              </a:rPr>
              <a:t>초기화 및 </a:t>
            </a:r>
            <a:r>
              <a:rPr lang="ko-KR" altLang="en-US" sz="800" dirty="0" err="1">
                <a:solidFill>
                  <a:schemeClr val="tx1"/>
                </a:solidFill>
              </a:rPr>
              <a:t>커밋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7FC9C2-2D53-4DB5-495B-F392DC229848}"/>
              </a:ext>
            </a:extLst>
          </p:cNvPr>
          <p:cNvSpPr txBox="1"/>
          <p:nvPr/>
        </p:nvSpPr>
        <p:spPr>
          <a:xfrm>
            <a:off x="7952969" y="3174164"/>
            <a:ext cx="12060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/>
              <a:t>ConsumerCoordinator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C3C76-340A-EE3F-4770-58A8EBD9AF70}"/>
              </a:ext>
            </a:extLst>
          </p:cNvPr>
          <p:cNvSpPr txBox="1"/>
          <p:nvPr/>
        </p:nvSpPr>
        <p:spPr>
          <a:xfrm>
            <a:off x="11213440" y="2956588"/>
            <a:ext cx="196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800"/>
            </a:lvl1pPr>
          </a:lstStyle>
          <a:p>
            <a:pPr algn="ctr"/>
            <a:r>
              <a:rPr lang="ko-KR" altLang="en-US" dirty="0"/>
              <a:t>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45116B-E852-030E-D7CD-05CF051C97AC}"/>
              </a:ext>
            </a:extLst>
          </p:cNvPr>
          <p:cNvSpPr txBox="1"/>
          <p:nvPr/>
        </p:nvSpPr>
        <p:spPr>
          <a:xfrm>
            <a:off x="9848584" y="2836507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②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50525C6D-EB53-EB31-FD31-24BA865FD09D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 rot="5400000">
            <a:off x="9683459" y="1500331"/>
            <a:ext cx="546348" cy="2801318"/>
          </a:xfrm>
          <a:prstGeom prst="bentConnector3">
            <a:avLst>
              <a:gd name="adj1" fmla="val 31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B0BBAB2-C571-E36E-98D9-F3BF38FEAAC1}"/>
              </a:ext>
            </a:extLst>
          </p:cNvPr>
          <p:cNvSpPr txBox="1"/>
          <p:nvPr/>
        </p:nvSpPr>
        <p:spPr>
          <a:xfrm>
            <a:off x="8444051" y="2713360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③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9EDA930-6988-F6F2-7EC1-C9854F08DCF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8440698" y="257570"/>
            <a:ext cx="546348" cy="5286840"/>
          </a:xfrm>
          <a:prstGeom prst="bentConnector3">
            <a:avLst>
              <a:gd name="adj1" fmla="val 1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5312756-6657-E97C-0811-F91F9C3362A0}"/>
              </a:ext>
            </a:extLst>
          </p:cNvPr>
          <p:cNvSpPr txBox="1"/>
          <p:nvPr/>
        </p:nvSpPr>
        <p:spPr>
          <a:xfrm>
            <a:off x="5937783" y="2565793"/>
            <a:ext cx="1703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" dirty="0"/>
              <a:t>④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36742EA2-4FC7-8614-516F-F9AAAC6E7896}"/>
              </a:ext>
            </a:extLst>
          </p:cNvPr>
          <p:cNvGrpSpPr/>
          <p:nvPr/>
        </p:nvGrpSpPr>
        <p:grpSpPr>
          <a:xfrm>
            <a:off x="2387906" y="502332"/>
            <a:ext cx="1493813" cy="1747809"/>
            <a:chOff x="2387906" y="502332"/>
            <a:chExt cx="1493813" cy="174780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707F866-9B5D-6FDA-3099-CD97ED7A4126}"/>
                </a:ext>
              </a:extLst>
            </p:cNvPr>
            <p:cNvSpPr txBox="1"/>
            <p:nvPr/>
          </p:nvSpPr>
          <p:spPr>
            <a:xfrm>
              <a:off x="2698922" y="876996"/>
              <a:ext cx="70318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Broker</a:t>
              </a:r>
              <a:endParaRPr lang="ko-KR" altLang="en-US" sz="900" dirty="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584FE788-A7A5-521F-9255-AFF586D913D9}"/>
                </a:ext>
              </a:extLst>
            </p:cNvPr>
            <p:cNvSpPr/>
            <p:nvPr/>
          </p:nvSpPr>
          <p:spPr>
            <a:xfrm>
              <a:off x="2698922" y="1107829"/>
              <a:ext cx="877996" cy="76579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E507046-A25D-8546-ADA2-09EFB7068F4F}"/>
                </a:ext>
              </a:extLst>
            </p:cNvPr>
            <p:cNvSpPr/>
            <p:nvPr/>
          </p:nvSpPr>
          <p:spPr>
            <a:xfrm>
              <a:off x="2402061" y="749540"/>
              <a:ext cx="1479658" cy="15006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4F765DA-303E-37B2-BED7-02D92F0CD035}"/>
                </a:ext>
              </a:extLst>
            </p:cNvPr>
            <p:cNvSpPr txBox="1"/>
            <p:nvPr/>
          </p:nvSpPr>
          <p:spPr>
            <a:xfrm>
              <a:off x="2387906" y="502332"/>
              <a:ext cx="8786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Kafka Cluster</a:t>
              </a:r>
              <a:endParaRPr lang="ko-KR" altLang="en-US" sz="900" dirty="0"/>
            </a:p>
          </p:txBody>
        </p:sp>
      </p:grp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8AD52F47-EDED-EB0E-51D4-F173393B8173}"/>
              </a:ext>
            </a:extLst>
          </p:cNvPr>
          <p:cNvCxnSpPr>
            <a:stCxn id="150" idx="2"/>
            <a:endCxn id="5" idx="2"/>
          </p:cNvCxnSpPr>
          <p:nvPr/>
        </p:nvCxnSpPr>
        <p:spPr>
          <a:xfrm rot="16200000" flipH="1">
            <a:off x="6406684" y="-1014653"/>
            <a:ext cx="1685815" cy="8215402"/>
          </a:xfrm>
          <a:prstGeom prst="curvedConnector3">
            <a:avLst>
              <a:gd name="adj1" fmla="val 24865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원통형 158">
            <a:extLst>
              <a:ext uri="{FF2B5EF4-FFF2-40B4-BE49-F238E27FC236}">
                <a16:creationId xmlns:a16="http://schemas.microsoft.com/office/drawing/2014/main" id="{97EA461B-0E05-866A-4108-CFD4F4C8CEDF}"/>
              </a:ext>
            </a:extLst>
          </p:cNvPr>
          <p:cNvSpPr/>
          <p:nvPr/>
        </p:nvSpPr>
        <p:spPr>
          <a:xfrm rot="5400000">
            <a:off x="6581619" y="3308224"/>
            <a:ext cx="224287" cy="1246622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Queue&lt;</a:t>
            </a:r>
            <a:r>
              <a:rPr lang="en-US" altLang="ko-KR" sz="700" dirty="0" err="1">
                <a:solidFill>
                  <a:srgbClr val="FF0000"/>
                </a:solidFill>
              </a:rPr>
              <a:t>CompletedFetch</a:t>
            </a:r>
            <a:r>
              <a:rPr lang="en-US" altLang="ko-KR" sz="700" dirty="0">
                <a:solidFill>
                  <a:schemeClr val="tx1"/>
                </a:solidFill>
              </a:rPr>
              <a:t>&gt;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8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6cf4840-d096-4735-b8ca-3343c17f7dd7}" enabled="1" method="Standard" siteId="{4d67598d-16bc-42f1-a18d-e8fb794aed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355</Words>
  <Application>Microsoft Office PowerPoint</Application>
  <PresentationFormat>와이드스크린</PresentationFormat>
  <Paragraphs>121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</dc:creator>
  <cp:lastModifiedBy>ewhxk@naver.com</cp:lastModifiedBy>
  <cp:revision>23</cp:revision>
  <dcterms:created xsi:type="dcterms:W3CDTF">2020-07-16T15:19:55Z</dcterms:created>
  <dcterms:modified xsi:type="dcterms:W3CDTF">2025-05-16T16:29:37Z</dcterms:modified>
</cp:coreProperties>
</file>