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8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1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7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4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5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4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9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33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0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58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48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0D3FD-2EC0-47C0-831C-8D6E4FC09FD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타원 91"/>
          <p:cNvSpPr/>
          <p:nvPr/>
        </p:nvSpPr>
        <p:spPr>
          <a:xfrm>
            <a:off x="143164" y="554182"/>
            <a:ext cx="932873" cy="81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93" name="타원 92"/>
          <p:cNvSpPr/>
          <p:nvPr/>
        </p:nvSpPr>
        <p:spPr>
          <a:xfrm>
            <a:off x="143164" y="2251963"/>
            <a:ext cx="932873" cy="81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642242" y="873833"/>
            <a:ext cx="794572" cy="173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kubectl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/>
          <p:cNvCxnSpPr>
            <a:stCxn id="92" idx="6"/>
            <a:endCxn id="94" idx="1"/>
          </p:cNvCxnSpPr>
          <p:nvPr/>
        </p:nvCxnSpPr>
        <p:spPr>
          <a:xfrm flipV="1">
            <a:off x="1076037" y="960582"/>
            <a:ext cx="566205" cy="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94" idx="3"/>
            <a:endCxn id="74" idx="0"/>
          </p:cNvCxnSpPr>
          <p:nvPr/>
        </p:nvCxnSpPr>
        <p:spPr>
          <a:xfrm flipV="1">
            <a:off x="2436814" y="776358"/>
            <a:ext cx="1951469" cy="184224"/>
          </a:xfrm>
          <a:prstGeom prst="bentConnector4">
            <a:avLst>
              <a:gd name="adj1" fmla="val 39821"/>
              <a:gd name="adj2" fmla="val 141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74" idx="3"/>
            <a:endCxn id="59" idx="1"/>
          </p:cNvCxnSpPr>
          <p:nvPr/>
        </p:nvCxnSpPr>
        <p:spPr>
          <a:xfrm>
            <a:off x="4785569" y="863107"/>
            <a:ext cx="1332145" cy="193963"/>
          </a:xfrm>
          <a:prstGeom prst="bentConnector3">
            <a:avLst>
              <a:gd name="adj1" fmla="val 55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74" idx="3"/>
            <a:endCxn id="63" idx="1"/>
          </p:cNvCxnSpPr>
          <p:nvPr/>
        </p:nvCxnSpPr>
        <p:spPr>
          <a:xfrm>
            <a:off x="4785569" y="863107"/>
            <a:ext cx="1324942" cy="2126575"/>
          </a:xfrm>
          <a:prstGeom prst="bentConnector3">
            <a:avLst>
              <a:gd name="adj1" fmla="val 55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93" idx="4"/>
            <a:endCxn id="61" idx="1"/>
          </p:cNvCxnSpPr>
          <p:nvPr/>
        </p:nvCxnSpPr>
        <p:spPr>
          <a:xfrm rot="5400000" flipH="1" flipV="1">
            <a:off x="2478618" y="-565726"/>
            <a:ext cx="1762875" cy="5500910"/>
          </a:xfrm>
          <a:prstGeom prst="bentConnector4">
            <a:avLst>
              <a:gd name="adj1" fmla="val -85009"/>
              <a:gd name="adj2" fmla="val 96259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93" idx="4"/>
            <a:endCxn id="64" idx="1"/>
          </p:cNvCxnSpPr>
          <p:nvPr/>
        </p:nvCxnSpPr>
        <p:spPr>
          <a:xfrm rot="16200000" flipH="1">
            <a:off x="3271586" y="404180"/>
            <a:ext cx="169737" cy="5493707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76" idx="3"/>
            <a:endCxn id="89" idx="0"/>
          </p:cNvCxnSpPr>
          <p:nvPr/>
        </p:nvCxnSpPr>
        <p:spPr>
          <a:xfrm flipH="1">
            <a:off x="4370689" y="1496978"/>
            <a:ext cx="414880" cy="866269"/>
          </a:xfrm>
          <a:prstGeom prst="bentConnector4">
            <a:avLst>
              <a:gd name="adj1" fmla="val -55100"/>
              <a:gd name="adj2" fmla="val 91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stCxn id="74" idx="1"/>
            <a:endCxn id="75" idx="1"/>
          </p:cNvCxnSpPr>
          <p:nvPr/>
        </p:nvCxnSpPr>
        <p:spPr>
          <a:xfrm rot="10800000" flipV="1">
            <a:off x="3983795" y="863106"/>
            <a:ext cx="7203" cy="246221"/>
          </a:xfrm>
          <a:prstGeom prst="bentConnector3">
            <a:avLst>
              <a:gd name="adj1" fmla="val 3273678"/>
            </a:avLst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꺾인 연결선 153"/>
          <p:cNvCxnSpPr>
            <a:stCxn id="74" idx="1"/>
            <a:endCxn id="76" idx="1"/>
          </p:cNvCxnSpPr>
          <p:nvPr/>
        </p:nvCxnSpPr>
        <p:spPr>
          <a:xfrm rot="10800000" flipV="1">
            <a:off x="3990997" y="863106"/>
            <a:ext cx="12700" cy="633871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74" idx="1"/>
            <a:endCxn id="77" idx="1"/>
          </p:cNvCxnSpPr>
          <p:nvPr/>
        </p:nvCxnSpPr>
        <p:spPr>
          <a:xfrm rot="10800000" flipH="1" flipV="1">
            <a:off x="3990996" y="863106"/>
            <a:ext cx="2033" cy="1167861"/>
          </a:xfrm>
          <a:prstGeom prst="bentConnector3">
            <a:avLst>
              <a:gd name="adj1" fmla="val -11244466"/>
            </a:avLst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74" idx="1"/>
            <a:endCxn id="79" idx="1"/>
          </p:cNvCxnSpPr>
          <p:nvPr/>
        </p:nvCxnSpPr>
        <p:spPr>
          <a:xfrm rot="10800000" flipH="1" flipV="1">
            <a:off x="3990997" y="863106"/>
            <a:ext cx="201992" cy="2908967"/>
          </a:xfrm>
          <a:prstGeom prst="bentConnector3">
            <a:avLst>
              <a:gd name="adj1" fmla="val -113173"/>
            </a:avLst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그룹 184"/>
          <p:cNvGrpSpPr/>
          <p:nvPr/>
        </p:nvGrpSpPr>
        <p:grpSpPr>
          <a:xfrm>
            <a:off x="2898310" y="68525"/>
            <a:ext cx="9141290" cy="4312975"/>
            <a:chOff x="2949110" y="68525"/>
            <a:chExt cx="9141290" cy="4312975"/>
          </a:xfrm>
        </p:grpSpPr>
        <p:grpSp>
          <p:nvGrpSpPr>
            <p:cNvPr id="67" name="그룹 66"/>
            <p:cNvGrpSpPr/>
            <p:nvPr/>
          </p:nvGrpSpPr>
          <p:grpSpPr>
            <a:xfrm>
              <a:off x="6001779" y="331799"/>
              <a:ext cx="5936222" cy="1965394"/>
              <a:chOff x="4528579" y="342526"/>
              <a:chExt cx="5936222" cy="1965394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5558968" y="778547"/>
                <a:ext cx="4756062" cy="1355054"/>
                <a:chOff x="3240641" y="723128"/>
                <a:chExt cx="4756062" cy="1355054"/>
              </a:xfrm>
            </p:grpSpPr>
            <p:grpSp>
              <p:nvGrpSpPr>
                <p:cNvPr id="14" name="그룹 13"/>
                <p:cNvGrpSpPr/>
                <p:nvPr/>
              </p:nvGrpSpPr>
              <p:grpSpPr>
                <a:xfrm>
                  <a:off x="3240641" y="723128"/>
                  <a:ext cx="2920014" cy="1355054"/>
                  <a:chOff x="3240641" y="723128"/>
                  <a:chExt cx="2920014" cy="1355054"/>
                </a:xfrm>
              </p:grpSpPr>
              <p:grpSp>
                <p:nvGrpSpPr>
                  <p:cNvPr id="6" name="그룹 5"/>
                  <p:cNvGrpSpPr/>
                  <p:nvPr/>
                </p:nvGrpSpPr>
                <p:grpSpPr>
                  <a:xfrm>
                    <a:off x="3491098" y="1099126"/>
                    <a:ext cx="1045029" cy="793504"/>
                    <a:chOff x="2604407" y="2096654"/>
                    <a:chExt cx="1045029" cy="793504"/>
                  </a:xfrm>
                </p:grpSpPr>
                <p:sp>
                  <p:nvSpPr>
                    <p:cNvPr id="4" name="직사각형 3"/>
                    <p:cNvSpPr/>
                    <p:nvPr/>
                  </p:nvSpPr>
                  <p:spPr>
                    <a:xfrm>
                      <a:off x="2604407" y="2310494"/>
                      <a:ext cx="1045029" cy="579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WEB Server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2761427" y="2096654"/>
                      <a:ext cx="75762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container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" name="그룹 6"/>
                  <p:cNvGrpSpPr/>
                  <p:nvPr/>
                </p:nvGrpSpPr>
                <p:grpSpPr>
                  <a:xfrm>
                    <a:off x="4648038" y="1099126"/>
                    <a:ext cx="1337126" cy="793504"/>
                    <a:chOff x="2604407" y="2096654"/>
                    <a:chExt cx="1337126" cy="793504"/>
                  </a:xfrm>
                </p:grpSpPr>
                <p:sp>
                  <p:nvSpPr>
                    <p:cNvPr id="8" name="직사각형 7"/>
                    <p:cNvSpPr/>
                    <p:nvPr/>
                  </p:nvSpPr>
                  <p:spPr>
                    <a:xfrm>
                      <a:off x="2604407" y="2310494"/>
                      <a:ext cx="1337126" cy="579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Log Stash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2761427" y="2096654"/>
                      <a:ext cx="118010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sidecar container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3240641" y="723128"/>
                    <a:ext cx="2920014" cy="1355054"/>
                    <a:chOff x="3240641" y="723128"/>
                    <a:chExt cx="2920014" cy="1355054"/>
                  </a:xfrm>
                </p:grpSpPr>
                <p:sp>
                  <p:nvSpPr>
                    <p:cNvPr id="11" name="직사각형 10"/>
                    <p:cNvSpPr/>
                    <p:nvPr/>
                  </p:nvSpPr>
                  <p:spPr>
                    <a:xfrm>
                      <a:off x="3305298" y="932404"/>
                      <a:ext cx="2855357" cy="11457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3240641" y="723128"/>
                      <a:ext cx="75762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pod</a:t>
                      </a:r>
                      <a:endParaRPr lang="ko-KR" altLang="en-US" sz="800" dirty="0"/>
                    </a:p>
                  </p:txBody>
                </p:sp>
              </p:grpSp>
            </p:grpSp>
            <p:grpSp>
              <p:nvGrpSpPr>
                <p:cNvPr id="25" name="그룹 24"/>
                <p:cNvGrpSpPr/>
                <p:nvPr/>
              </p:nvGrpSpPr>
              <p:grpSpPr>
                <a:xfrm>
                  <a:off x="6528121" y="723128"/>
                  <a:ext cx="1468582" cy="1355054"/>
                  <a:chOff x="1693781" y="723128"/>
                  <a:chExt cx="1468582" cy="1355054"/>
                </a:xfrm>
              </p:grpSpPr>
              <p:grpSp>
                <p:nvGrpSpPr>
                  <p:cNvPr id="26" name="그룹 25"/>
                  <p:cNvGrpSpPr/>
                  <p:nvPr/>
                </p:nvGrpSpPr>
                <p:grpSpPr>
                  <a:xfrm>
                    <a:off x="1944238" y="1099126"/>
                    <a:ext cx="1045029" cy="793504"/>
                    <a:chOff x="1057547" y="2096654"/>
                    <a:chExt cx="1045029" cy="793504"/>
                  </a:xfrm>
                </p:grpSpPr>
                <p:sp>
                  <p:nvSpPr>
                    <p:cNvPr id="30" name="직사각형 29"/>
                    <p:cNvSpPr/>
                    <p:nvPr/>
                  </p:nvSpPr>
                  <p:spPr>
                    <a:xfrm>
                      <a:off x="1057547" y="2310494"/>
                      <a:ext cx="1045029" cy="579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WEB Server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214567" y="2096654"/>
                      <a:ext cx="75762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container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693781" y="723128"/>
                    <a:ext cx="1468582" cy="1355054"/>
                    <a:chOff x="1693781" y="723128"/>
                    <a:chExt cx="1468582" cy="1355054"/>
                  </a:xfrm>
                </p:grpSpPr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1758439" y="932404"/>
                      <a:ext cx="1403924" cy="11457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693781" y="723128"/>
                      <a:ext cx="75762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pod</a:t>
                      </a:r>
                      <a:endParaRPr lang="ko-KR" altLang="en-US" sz="800" dirty="0"/>
                    </a:p>
                  </p:txBody>
                </p:sp>
              </p:grpSp>
            </p:grpSp>
            <p:sp>
              <p:nvSpPr>
                <p:cNvPr id="32" name="TextBox 31"/>
                <p:cNvSpPr txBox="1"/>
                <p:nvPr/>
              </p:nvSpPr>
              <p:spPr>
                <a:xfrm>
                  <a:off x="6197641" y="1365812"/>
                  <a:ext cx="3581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/>
                    <a:t>· · ·</a:t>
                  </a:r>
                  <a:endParaRPr lang="ko-KR" altLang="en-US" sz="800" dirty="0"/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4528579" y="342526"/>
                <a:ext cx="5936222" cy="1965394"/>
                <a:chOff x="4528579" y="342526"/>
                <a:chExt cx="5936222" cy="1965394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4593237" y="659579"/>
                  <a:ext cx="5871564" cy="16483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528579" y="342526"/>
                  <a:ext cx="592352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/>
                    <a:t>Worker Node</a:t>
                  </a:r>
                </a:p>
                <a:p>
                  <a:r>
                    <a:rPr lang="en-US" altLang="ko-KR" sz="800" dirty="0"/>
                    <a:t>  - Worker Node 1~3</a:t>
                  </a:r>
                  <a:r>
                    <a:rPr lang="ko-KR" altLang="en-US" sz="800" dirty="0"/>
                    <a:t>은 </a:t>
                  </a:r>
                  <a:r>
                    <a:rPr lang="en-US" altLang="ko-KR" sz="800" dirty="0"/>
                    <a:t>Web Server, Worker Node 4</a:t>
                  </a:r>
                  <a:r>
                    <a:rPr lang="ko-KR" altLang="en-US" sz="800" dirty="0"/>
                    <a:t>는 </a:t>
                  </a:r>
                  <a:r>
                    <a:rPr lang="en-US" altLang="ko-KR" sz="800" dirty="0"/>
                    <a:t>Log</a:t>
                  </a:r>
                  <a:r>
                    <a:rPr lang="en-US" altLang="ko-KR" sz="800"/>
                    <a:t>, Worker Node 5</a:t>
                  </a:r>
                  <a:r>
                    <a:rPr lang="ko-KR" altLang="en-US" sz="800" dirty="0"/>
                    <a:t>는 </a:t>
                  </a:r>
                  <a:r>
                    <a:rPr lang="en-US" altLang="ko-KR" sz="800" dirty="0"/>
                    <a:t>Monitoring </a:t>
                  </a:r>
                  <a:r>
                    <a:rPr lang="ko-KR" altLang="en-US" sz="800" dirty="0"/>
                    <a:t>등과 같이 구성</a:t>
                  </a: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4695314" y="981048"/>
                  <a:ext cx="794572" cy="173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err="1">
                      <a:solidFill>
                        <a:schemeClr val="tx1"/>
                      </a:solidFill>
                    </a:rPr>
                    <a:t>kubelet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4688111" y="1227269"/>
                  <a:ext cx="794572" cy="173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err="1">
                      <a:solidFill>
                        <a:schemeClr val="tx1"/>
                      </a:solidFill>
                    </a:rPr>
                    <a:t>kubeproxy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4695314" y="1468580"/>
                  <a:ext cx="794572" cy="173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err="1">
                      <a:solidFill>
                        <a:schemeClr val="tx1"/>
                      </a:solidFill>
                    </a:rPr>
                    <a:t>cAdvisor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그룹 68"/>
            <p:cNvGrpSpPr/>
            <p:nvPr/>
          </p:nvGrpSpPr>
          <p:grpSpPr>
            <a:xfrm>
              <a:off x="6001780" y="2354687"/>
              <a:ext cx="5936221" cy="1857616"/>
              <a:chOff x="4528580" y="2365414"/>
              <a:chExt cx="5936221" cy="1857616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5558490" y="2713619"/>
                <a:ext cx="4761666" cy="1376299"/>
                <a:chOff x="3240163" y="2658200"/>
                <a:chExt cx="4761666" cy="1376299"/>
              </a:xfrm>
            </p:grpSpPr>
            <p:grpSp>
              <p:nvGrpSpPr>
                <p:cNvPr id="33" name="그룹 32"/>
                <p:cNvGrpSpPr/>
                <p:nvPr/>
              </p:nvGrpSpPr>
              <p:grpSpPr>
                <a:xfrm>
                  <a:off x="3240163" y="2658200"/>
                  <a:ext cx="1468582" cy="1355054"/>
                  <a:chOff x="3240641" y="723128"/>
                  <a:chExt cx="1468582" cy="1355054"/>
                </a:xfrm>
              </p:grpSpPr>
              <p:grpSp>
                <p:nvGrpSpPr>
                  <p:cNvPr id="34" name="그룹 33"/>
                  <p:cNvGrpSpPr/>
                  <p:nvPr/>
                </p:nvGrpSpPr>
                <p:grpSpPr>
                  <a:xfrm>
                    <a:off x="3491098" y="1099126"/>
                    <a:ext cx="1045029" cy="793504"/>
                    <a:chOff x="2604407" y="2096654"/>
                    <a:chExt cx="1045029" cy="793504"/>
                  </a:xfrm>
                </p:grpSpPr>
                <p:sp>
                  <p:nvSpPr>
                    <p:cNvPr id="38" name="직사각형 37"/>
                    <p:cNvSpPr/>
                    <p:nvPr/>
                  </p:nvSpPr>
                  <p:spPr>
                    <a:xfrm>
                      <a:off x="2604407" y="2310494"/>
                      <a:ext cx="1045029" cy="579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WEB Server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2761427" y="2096654"/>
                      <a:ext cx="75762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container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35" name="그룹 34"/>
                  <p:cNvGrpSpPr/>
                  <p:nvPr/>
                </p:nvGrpSpPr>
                <p:grpSpPr>
                  <a:xfrm>
                    <a:off x="3240641" y="723128"/>
                    <a:ext cx="1468582" cy="1355054"/>
                    <a:chOff x="3240641" y="723128"/>
                    <a:chExt cx="1468582" cy="1355054"/>
                  </a:xfrm>
                </p:grpSpPr>
                <p:sp>
                  <p:nvSpPr>
                    <p:cNvPr id="36" name="직사각형 35"/>
                    <p:cNvSpPr/>
                    <p:nvPr/>
                  </p:nvSpPr>
                  <p:spPr>
                    <a:xfrm>
                      <a:off x="3305299" y="932404"/>
                      <a:ext cx="1403924" cy="11457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3240641" y="723128"/>
                      <a:ext cx="75762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pod</a:t>
                      </a:r>
                      <a:endParaRPr lang="ko-KR" altLang="en-US" sz="800" dirty="0"/>
                    </a:p>
                  </p:txBody>
                </p:sp>
              </p:grpSp>
            </p:grpSp>
            <p:grpSp>
              <p:nvGrpSpPr>
                <p:cNvPr id="40" name="그룹 39"/>
                <p:cNvGrpSpPr/>
                <p:nvPr/>
              </p:nvGrpSpPr>
              <p:grpSpPr>
                <a:xfrm>
                  <a:off x="6533247" y="2679445"/>
                  <a:ext cx="1468582" cy="1355054"/>
                  <a:chOff x="4665581" y="753608"/>
                  <a:chExt cx="1468582" cy="1355054"/>
                </a:xfrm>
              </p:grpSpPr>
              <p:grpSp>
                <p:nvGrpSpPr>
                  <p:cNvPr id="41" name="그룹 40"/>
                  <p:cNvGrpSpPr/>
                  <p:nvPr/>
                </p:nvGrpSpPr>
                <p:grpSpPr>
                  <a:xfrm>
                    <a:off x="4916038" y="1129606"/>
                    <a:ext cx="1045029" cy="793504"/>
                    <a:chOff x="4029347" y="2127134"/>
                    <a:chExt cx="1045029" cy="793504"/>
                  </a:xfrm>
                </p:grpSpPr>
                <p:sp>
                  <p:nvSpPr>
                    <p:cNvPr id="45" name="직사각형 44"/>
                    <p:cNvSpPr/>
                    <p:nvPr/>
                  </p:nvSpPr>
                  <p:spPr>
                    <a:xfrm>
                      <a:off x="4029347" y="2340974"/>
                      <a:ext cx="1045029" cy="579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WEB Server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4186367" y="2127134"/>
                      <a:ext cx="75762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container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42" name="그룹 41"/>
                  <p:cNvGrpSpPr/>
                  <p:nvPr/>
                </p:nvGrpSpPr>
                <p:grpSpPr>
                  <a:xfrm>
                    <a:off x="4665581" y="753608"/>
                    <a:ext cx="1468582" cy="1355054"/>
                    <a:chOff x="4665581" y="753608"/>
                    <a:chExt cx="1468582" cy="1355054"/>
                  </a:xfrm>
                </p:grpSpPr>
                <p:sp>
                  <p:nvSpPr>
                    <p:cNvPr id="43" name="직사각형 42"/>
                    <p:cNvSpPr/>
                    <p:nvPr/>
                  </p:nvSpPr>
                  <p:spPr>
                    <a:xfrm>
                      <a:off x="4730239" y="962884"/>
                      <a:ext cx="1403924" cy="11457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4665581" y="753608"/>
                      <a:ext cx="75762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pod</a:t>
                      </a:r>
                      <a:endParaRPr lang="ko-KR" altLang="en-US" sz="800" dirty="0"/>
                    </a:p>
                  </p:txBody>
                </p:sp>
              </p:grp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5463627" y="3291649"/>
                  <a:ext cx="3581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/>
                    <a:t>· · ·</a:t>
                  </a:r>
                  <a:endParaRPr lang="ko-KR" altLang="en-US" sz="800" dirty="0"/>
                </a:p>
              </p:txBody>
            </p:sp>
          </p:grpSp>
          <p:grpSp>
            <p:nvGrpSpPr>
              <p:cNvPr id="68" name="그룹 67"/>
              <p:cNvGrpSpPr/>
              <p:nvPr/>
            </p:nvGrpSpPr>
            <p:grpSpPr>
              <a:xfrm>
                <a:off x="4528580" y="2365414"/>
                <a:ext cx="5936221" cy="1857616"/>
                <a:chOff x="4528580" y="2365414"/>
                <a:chExt cx="5936221" cy="1857616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4593236" y="2574689"/>
                  <a:ext cx="5871565" cy="16483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4528580" y="2365414"/>
                  <a:ext cx="96598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/>
                    <a:t>Worker Node</a:t>
                  </a:r>
                  <a:endParaRPr lang="ko-KR" altLang="en-US" sz="800" dirty="0"/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4688111" y="2913660"/>
                  <a:ext cx="794572" cy="173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err="1">
                      <a:solidFill>
                        <a:schemeClr val="tx1"/>
                      </a:solidFill>
                    </a:rPr>
                    <a:t>kubelet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4680908" y="3159881"/>
                  <a:ext cx="794572" cy="173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err="1">
                      <a:solidFill>
                        <a:schemeClr val="tx1"/>
                      </a:solidFill>
                    </a:rPr>
                    <a:t>kubeproxy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4688111" y="3401192"/>
                  <a:ext cx="794572" cy="173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err="1">
                      <a:solidFill>
                        <a:schemeClr val="tx1"/>
                      </a:solidFill>
                    </a:rPr>
                    <a:t>cAdvisor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84" name="그룹 183"/>
            <p:cNvGrpSpPr/>
            <p:nvPr/>
          </p:nvGrpSpPr>
          <p:grpSpPr>
            <a:xfrm>
              <a:off x="3186282" y="331799"/>
              <a:ext cx="2389018" cy="3880504"/>
              <a:chOff x="3186282" y="331799"/>
              <a:chExt cx="2389018" cy="3880504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3268861" y="645606"/>
                <a:ext cx="2225085" cy="35666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186282" y="331799"/>
                <a:ext cx="23890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Master Node</a:t>
                </a:r>
              </a:p>
              <a:p>
                <a:r>
                  <a:rPr lang="en-US" altLang="ko-KR" sz="800" dirty="0"/>
                  <a:t>  - </a:t>
                </a:r>
                <a:r>
                  <a:rPr lang="ko-KR" altLang="en-US" sz="800" dirty="0"/>
                  <a:t>보통 </a:t>
                </a:r>
                <a:r>
                  <a:rPr lang="en-US" altLang="ko-KR" sz="800" dirty="0"/>
                  <a:t>3, 5, 7</a:t>
                </a:r>
                <a:r>
                  <a:rPr lang="ko-KR" altLang="en-US" sz="800" dirty="0"/>
                  <a:t>개로 구성하며</a:t>
                </a:r>
                <a:r>
                  <a:rPr lang="en-US" altLang="ko-KR" sz="800" dirty="0"/>
                  <a:t>, Clustering</a:t>
                </a:r>
                <a:r>
                  <a:rPr lang="ko-KR" altLang="en-US" sz="800" dirty="0"/>
                  <a:t>을 한다</a:t>
                </a:r>
                <a:r>
                  <a:rPr lang="en-US" altLang="ko-KR" sz="800" dirty="0"/>
                  <a:t>.</a:t>
                </a:r>
                <a:endParaRPr lang="ko-KR" altLang="en-US" sz="800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4041797" y="776358"/>
                <a:ext cx="794572" cy="1734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API Server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034594" y="1022579"/>
                <a:ext cx="794572" cy="1734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Scheduler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4041797" y="1263890"/>
                <a:ext cx="794572" cy="466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Kube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Controller Manager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043830" y="1797880"/>
                <a:ext cx="794572" cy="466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Cloud Controller Manager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그룹 80"/>
              <p:cNvGrpSpPr/>
              <p:nvPr/>
            </p:nvGrpSpPr>
            <p:grpSpPr>
              <a:xfrm>
                <a:off x="4243789" y="3437003"/>
                <a:ext cx="794572" cy="655591"/>
                <a:chOff x="353291" y="2611636"/>
                <a:chExt cx="794572" cy="655591"/>
              </a:xfrm>
            </p:grpSpPr>
            <p:sp>
              <p:nvSpPr>
                <p:cNvPr id="79" name="직사각형 78"/>
                <p:cNvSpPr/>
                <p:nvPr/>
              </p:nvSpPr>
              <p:spPr>
                <a:xfrm>
                  <a:off x="353291" y="2713619"/>
                  <a:ext cx="794572" cy="4661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ETC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타원 77"/>
                <p:cNvSpPr/>
                <p:nvPr/>
              </p:nvSpPr>
              <p:spPr>
                <a:xfrm>
                  <a:off x="353291" y="2611636"/>
                  <a:ext cx="794572" cy="2146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80" name="타원 79"/>
                <p:cNvSpPr/>
                <p:nvPr/>
              </p:nvSpPr>
              <p:spPr>
                <a:xfrm>
                  <a:off x="353291" y="3052535"/>
                  <a:ext cx="794572" cy="2146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</p:grpSp>
          <p:grpSp>
            <p:nvGrpSpPr>
              <p:cNvPr id="183" name="그룹 182"/>
              <p:cNvGrpSpPr/>
              <p:nvPr/>
            </p:nvGrpSpPr>
            <p:grpSpPr>
              <a:xfrm>
                <a:off x="3510992" y="2363247"/>
                <a:ext cx="1820994" cy="1049823"/>
                <a:chOff x="3510992" y="2363247"/>
                <a:chExt cx="1820994" cy="1049823"/>
              </a:xfrm>
            </p:grpSpPr>
            <p:sp>
              <p:nvSpPr>
                <p:cNvPr id="89" name="직사각형 88"/>
                <p:cNvSpPr/>
                <p:nvPr/>
              </p:nvSpPr>
              <p:spPr>
                <a:xfrm>
                  <a:off x="3510992" y="2363247"/>
                  <a:ext cx="1820994" cy="10498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3561745" y="2457823"/>
                  <a:ext cx="799127" cy="3810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Replica controller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3734234" y="2820783"/>
                  <a:ext cx="799127" cy="3810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err="1">
                      <a:solidFill>
                        <a:schemeClr val="tx1"/>
                      </a:solidFill>
                    </a:rPr>
                    <a:t>Replicaset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4273128" y="2534611"/>
                  <a:ext cx="832723" cy="3810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Deployment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4445983" y="2860945"/>
                  <a:ext cx="799127" cy="3810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etc…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81" name="그룹 180"/>
            <p:cNvGrpSpPr/>
            <p:nvPr/>
          </p:nvGrpSpPr>
          <p:grpSpPr>
            <a:xfrm>
              <a:off x="2949110" y="68525"/>
              <a:ext cx="9141290" cy="4312975"/>
              <a:chOff x="2949110" y="68525"/>
              <a:chExt cx="9141290" cy="4312975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3001307" y="290500"/>
                <a:ext cx="9089093" cy="409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2949110" y="68525"/>
                <a:ext cx="12572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err="1"/>
                  <a:t>Clouster</a:t>
                </a:r>
                <a:r>
                  <a:rPr lang="en-US" altLang="ko-KR" sz="800" dirty="0"/>
                  <a:t> Network</a:t>
                </a:r>
                <a:endParaRPr lang="ko-KR" altLang="en-US" sz="800" dirty="0"/>
              </a:p>
            </p:txBody>
          </p:sp>
        </p:grpSp>
      </p:grpSp>
      <p:grpSp>
        <p:nvGrpSpPr>
          <p:cNvPr id="191" name="그룹 190"/>
          <p:cNvGrpSpPr/>
          <p:nvPr/>
        </p:nvGrpSpPr>
        <p:grpSpPr>
          <a:xfrm>
            <a:off x="2950507" y="4965420"/>
            <a:ext cx="1517323" cy="1113859"/>
            <a:chOff x="1489158" y="1986275"/>
            <a:chExt cx="1517323" cy="1113859"/>
          </a:xfrm>
        </p:grpSpPr>
        <p:sp>
          <p:nvSpPr>
            <p:cNvPr id="187" name="직사각형 186"/>
            <p:cNvSpPr/>
            <p:nvPr/>
          </p:nvSpPr>
          <p:spPr>
            <a:xfrm>
              <a:off x="1489158" y="2195549"/>
              <a:ext cx="1517323" cy="904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549565" y="1986275"/>
              <a:ext cx="12572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Ingress</a:t>
              </a:r>
              <a:endParaRPr lang="ko-KR" altLang="en-US" sz="800" dirty="0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705538" y="4979315"/>
            <a:ext cx="1517323" cy="1113859"/>
            <a:chOff x="1489158" y="1986275"/>
            <a:chExt cx="1517323" cy="1113859"/>
          </a:xfrm>
        </p:grpSpPr>
        <p:sp>
          <p:nvSpPr>
            <p:cNvPr id="193" name="직사각형 192"/>
            <p:cNvSpPr/>
            <p:nvPr/>
          </p:nvSpPr>
          <p:spPr>
            <a:xfrm>
              <a:off x="1489158" y="2195549"/>
              <a:ext cx="1517323" cy="904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549565" y="1986275"/>
              <a:ext cx="12572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Service</a:t>
              </a:r>
              <a:endParaRPr lang="ko-KR" altLang="en-US" sz="800" dirty="0"/>
            </a:p>
          </p:txBody>
        </p:sp>
      </p:grpSp>
      <p:cxnSp>
        <p:nvCxnSpPr>
          <p:cNvPr id="195" name="꺾인 연결선 194"/>
          <p:cNvCxnSpPr>
            <a:stCxn id="89" idx="3"/>
            <a:endCxn id="11" idx="1"/>
          </p:cNvCxnSpPr>
          <p:nvPr/>
        </p:nvCxnSpPr>
        <p:spPr>
          <a:xfrm flipV="1">
            <a:off x="5281186" y="1549985"/>
            <a:ext cx="1764839" cy="1338174"/>
          </a:xfrm>
          <a:prstGeom prst="bentConnector3">
            <a:avLst>
              <a:gd name="adj1" fmla="val 946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꺾인 연결선 198"/>
          <p:cNvCxnSpPr>
            <a:stCxn id="89" idx="3"/>
            <a:endCxn id="28" idx="1"/>
          </p:cNvCxnSpPr>
          <p:nvPr/>
        </p:nvCxnSpPr>
        <p:spPr>
          <a:xfrm flipV="1">
            <a:off x="5281186" y="1549985"/>
            <a:ext cx="5052320" cy="1338174"/>
          </a:xfrm>
          <a:prstGeom prst="bentConnector3">
            <a:avLst>
              <a:gd name="adj1" fmla="val 97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꺾인 연결선 202"/>
          <p:cNvCxnSpPr>
            <a:stCxn id="89" idx="3"/>
            <a:endCxn id="43" idx="1"/>
          </p:cNvCxnSpPr>
          <p:nvPr/>
        </p:nvCxnSpPr>
        <p:spPr>
          <a:xfrm>
            <a:off x="5281186" y="2888159"/>
            <a:ext cx="5057446" cy="618143"/>
          </a:xfrm>
          <a:prstGeom prst="bentConnector3">
            <a:avLst>
              <a:gd name="adj1" fmla="val 93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209"/>
          <p:cNvCxnSpPr>
            <a:stCxn id="89" idx="3"/>
            <a:endCxn id="36" idx="1"/>
          </p:cNvCxnSpPr>
          <p:nvPr/>
        </p:nvCxnSpPr>
        <p:spPr>
          <a:xfrm>
            <a:off x="5281186" y="2888159"/>
            <a:ext cx="1764362" cy="596898"/>
          </a:xfrm>
          <a:prstGeom prst="bentConnector3">
            <a:avLst>
              <a:gd name="adj1" fmla="val 95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50" idx="3"/>
            <a:endCxn id="57" idx="3"/>
          </p:cNvCxnSpPr>
          <p:nvPr/>
        </p:nvCxnSpPr>
        <p:spPr>
          <a:xfrm>
            <a:off x="11887201" y="1473023"/>
            <a:ext cx="12700" cy="1915110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0750340" y="6194695"/>
            <a:ext cx="27961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82786" y="6079279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네트워크</a:t>
            </a:r>
            <a:r>
              <a:rPr lang="en-US" altLang="ko-KR" sz="800" dirty="0"/>
              <a:t>: CNI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2167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102</Words>
  <Application>Microsoft Office PowerPoint</Application>
  <PresentationFormat>와이드스크린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ewhxk@naver.com</cp:lastModifiedBy>
  <cp:revision>9</cp:revision>
  <dcterms:created xsi:type="dcterms:W3CDTF">2020-07-16T15:19:55Z</dcterms:created>
  <dcterms:modified xsi:type="dcterms:W3CDTF">2025-05-16T14:35:26Z</dcterms:modified>
</cp:coreProperties>
</file>