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F8B38-C86E-38D9-148C-48F119218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FA236-B419-7755-9FF7-3214B09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AAA28-13E6-77BC-B171-48733661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CD472-F64D-6FCA-1920-1C5DF89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F352A-D23F-FCB5-D5DC-E2A6F89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B00BB-B0EC-2949-FCC5-AC1D676B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54686-3D00-FD27-F43D-9EB430DF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7AA1D-9584-9DB5-2BAE-25808AC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2614-42F0-2A04-EA43-98CE6DE6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BFE2-8620-3F82-8780-513ACEE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CCCAA7-74E6-CE90-E515-E873534E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0823C-5F44-6293-76E8-B934927A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7C367-1CC7-BB6E-F9D7-2B4C0FDC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B4149-5BA8-E095-AFB2-F9A65598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3B433-139A-1D22-A20A-BE842E7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6C79-1D1E-DD6B-E934-239A62E8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25E5C-A645-9F63-E7FD-790CEB37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5B53-79F7-E1C1-D439-B994A98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E54E6-2855-63CA-C93F-AE95B659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8A08D-C8F6-0B70-CF95-F3DF131C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108B-0C5E-6845-01A0-72545CB4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192B1-4EAC-922A-2048-FE3848DC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7649B-EE45-4746-E119-C475BBC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2A5E0-BC64-AF64-7BDD-0315BC2D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776E-0453-D9CA-75C8-2F98972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BA05C-7795-2044-6370-5B436FE2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FA38C-0D42-6AC8-EE7B-99CE1DCDB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86BEBD-1D41-5D60-9BD6-60DCC648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45630-7DB6-2657-C28C-67FB6708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11097-FA5D-6E91-9920-8F723F7E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F97AD-6A47-1F18-8342-6F586988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2E5E-2381-F8E8-6085-B120825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5B5B4-BC2B-B67C-786D-11555930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23FEB-BA52-BBCF-D633-4294ECC0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251B08-1C65-190C-B121-91820EA16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F0465-6385-93B5-C728-A57F9B8FE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5887E-7C9A-F542-E7D9-17B4CCB0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AA5D-17A0-1E6A-87E1-9F0B2F62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185E5-7DE5-49C0-BC1F-FF4A02D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03907-59B2-BF6E-3C39-56E89DC6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537F1-89B1-C41E-95D9-ADF944CD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014FE-11FF-86E6-0203-7425CF5A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EDF9A-5D6A-1331-A4BC-4F737045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7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D8FA1-BEA2-2768-F5FB-A1233133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870D9B-52E3-C6AF-602B-B4610543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67D3B-0643-907A-45DF-D32D87FB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1F77-10D5-3A42-50B0-8489609E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C32B0-CAB1-9483-F4CF-83BBCB0D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201D0-8112-CF93-7B6B-7D612915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BD604-41F4-38CE-546C-77F3B278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66A2C-C5E0-AEEC-AB02-4DD6E206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47CC6-8296-6A3E-4921-767E83F9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D2DCE-10C4-EF43-C4A1-093E373D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19847D-63E4-3C5D-E255-B60098BED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5B11B-5DA1-0EA4-399C-438BAE37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ABD88-AF02-5B36-DFEC-D70BD0B9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AC816-A7A0-81CF-4DF1-4DA8F3BE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ABF1F-2EE1-0FC2-364A-2F8AA0B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51298-BFF2-F5E3-2C3D-ABB3D25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7B9B6-6EF0-5963-E808-FFD02D3D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01822-6D98-7C92-C36E-9BCC4B77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9645-5409-4720-A9A5-51589F671A7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8DE4-0BAF-61C3-6B3E-1BEF5ED1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2B5E1-B51D-A326-37A4-6CA38A81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2991-A5E2-46D9-9551-B48B359E8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DCA5C-A3FB-1733-48A3-D6D356E5AF5C}"/>
              </a:ext>
            </a:extLst>
          </p:cNvPr>
          <p:cNvSpPr txBox="1"/>
          <p:nvPr/>
        </p:nvSpPr>
        <p:spPr>
          <a:xfrm>
            <a:off x="3570348" y="1597891"/>
            <a:ext cx="12554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관찰 가능성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로그</a:t>
            </a:r>
            <a:r>
              <a:rPr lang="en-US" altLang="ko-KR" sz="700" dirty="0"/>
              <a:t>, </a:t>
            </a:r>
            <a:r>
              <a:rPr lang="ko-KR" altLang="en-US" sz="700" dirty="0" err="1"/>
              <a:t>메트릭</a:t>
            </a:r>
            <a:r>
              <a:rPr lang="en-US" altLang="ko-KR" sz="700" dirty="0"/>
              <a:t>, </a:t>
            </a:r>
            <a:r>
              <a:rPr lang="ko-KR" altLang="en-US" sz="700" dirty="0"/>
              <a:t>경보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129D7-C772-25FB-9924-D870D85604B2}"/>
              </a:ext>
            </a:extLst>
          </p:cNvPr>
          <p:cNvSpPr txBox="1"/>
          <p:nvPr/>
        </p:nvSpPr>
        <p:spPr>
          <a:xfrm>
            <a:off x="5424035" y="2784825"/>
            <a:ext cx="1148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커뮤니케이션 </a:t>
            </a:r>
            <a:r>
              <a:rPr lang="en-US" altLang="ko-KR" sz="900" dirty="0"/>
              <a:t>/</a:t>
            </a:r>
          </a:p>
          <a:p>
            <a:pPr algn="ctr"/>
            <a:r>
              <a:rPr lang="ko-KR" altLang="en-US" sz="900" dirty="0"/>
              <a:t>서비스 디스커버리</a:t>
            </a:r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B9320-50C1-8075-C5BA-ABF962F4EFFA}"/>
              </a:ext>
            </a:extLst>
          </p:cNvPr>
          <p:cNvSpPr txBox="1"/>
          <p:nvPr/>
        </p:nvSpPr>
        <p:spPr>
          <a:xfrm>
            <a:off x="3570348" y="2253673"/>
            <a:ext cx="1255473" cy="1431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900" dirty="0"/>
              <a:t>서비스 </a:t>
            </a:r>
            <a:r>
              <a:rPr lang="en-US" altLang="ko-KR" sz="9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A397-7486-02D1-E187-C073D25C891F}"/>
              </a:ext>
            </a:extLst>
          </p:cNvPr>
          <p:cNvSpPr txBox="1"/>
          <p:nvPr/>
        </p:nvSpPr>
        <p:spPr>
          <a:xfrm>
            <a:off x="7170320" y="1597891"/>
            <a:ext cx="1255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관찰 가능성</a:t>
            </a:r>
            <a:endParaRPr lang="en-US" altLang="ko-KR" sz="10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로그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메트릭</a:t>
            </a:r>
            <a:r>
              <a:rPr lang="en-US" altLang="ko-KR" sz="800" dirty="0"/>
              <a:t>, </a:t>
            </a:r>
            <a:r>
              <a:rPr lang="ko-KR" altLang="en-US" sz="800" dirty="0"/>
              <a:t>경보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4BADD-ABA1-1326-FEC1-4BA84B8DF73A}"/>
              </a:ext>
            </a:extLst>
          </p:cNvPr>
          <p:cNvSpPr txBox="1"/>
          <p:nvPr/>
        </p:nvSpPr>
        <p:spPr>
          <a:xfrm>
            <a:off x="3570347" y="3842327"/>
            <a:ext cx="1255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dirty="0"/>
              <a:t>배포 파이프라인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테스트</a:t>
            </a:r>
            <a:r>
              <a:rPr lang="en-US" altLang="ko-KR" sz="700" dirty="0"/>
              <a:t>, </a:t>
            </a:r>
            <a:r>
              <a:rPr lang="ko-KR" altLang="en-US" sz="700" dirty="0"/>
              <a:t>패키징</a:t>
            </a:r>
            <a:r>
              <a:rPr lang="en-US" altLang="ko-KR" sz="700" dirty="0"/>
              <a:t>, </a:t>
            </a:r>
            <a:r>
              <a:rPr lang="ko-KR" altLang="en-US" sz="700" dirty="0"/>
              <a:t>출시</a:t>
            </a:r>
            <a:r>
              <a:rPr lang="en-US" altLang="ko-KR" sz="700" dirty="0"/>
              <a:t>, </a:t>
            </a:r>
            <a:r>
              <a:rPr lang="ko-KR" altLang="en-US" sz="700" dirty="0"/>
              <a:t>롤백</a:t>
            </a:r>
            <a:r>
              <a:rPr lang="en-US" altLang="ko-KR" sz="7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33E7-EAD8-BDD1-0B8B-3E957CC3703E}"/>
              </a:ext>
            </a:extLst>
          </p:cNvPr>
          <p:cNvSpPr txBox="1"/>
          <p:nvPr/>
        </p:nvSpPr>
        <p:spPr>
          <a:xfrm>
            <a:off x="7170320" y="3842327"/>
            <a:ext cx="1255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배포 파이프라인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패키징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롤백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5534B-7C2A-1CC2-0C20-D3572A78C6E1}"/>
              </a:ext>
            </a:extLst>
          </p:cNvPr>
          <p:cNvSpPr txBox="1"/>
          <p:nvPr/>
        </p:nvSpPr>
        <p:spPr>
          <a:xfrm>
            <a:off x="3570347" y="4498109"/>
            <a:ext cx="48554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dirty="0"/>
              <a:t>실행 플랫폼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/>
              <a:t>가상머신</a:t>
            </a:r>
            <a:r>
              <a:rPr lang="en-US" altLang="ko-KR" sz="700" dirty="0"/>
              <a:t>, </a:t>
            </a:r>
            <a:r>
              <a:rPr lang="ko-KR" altLang="en-US" sz="700" dirty="0"/>
              <a:t>부하 </a:t>
            </a:r>
            <a:r>
              <a:rPr lang="ko-KR" altLang="en-US" sz="700" dirty="0" err="1"/>
              <a:t>분산기</a:t>
            </a:r>
            <a:r>
              <a:rPr lang="ko-KR" altLang="en-US" sz="700" dirty="0"/>
              <a:t> 등</a:t>
            </a:r>
            <a:r>
              <a:rPr lang="en-US" altLang="ko-KR" sz="7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AD038-51DA-0FF9-2BAE-DE831807A802}"/>
              </a:ext>
            </a:extLst>
          </p:cNvPr>
          <p:cNvSpPr txBox="1"/>
          <p:nvPr/>
        </p:nvSpPr>
        <p:spPr>
          <a:xfrm>
            <a:off x="3570347" y="5153890"/>
            <a:ext cx="48554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900" dirty="0"/>
              <a:t>보안</a:t>
            </a:r>
            <a:endParaRPr lang="en-US" altLang="ko-KR" sz="900" dirty="0"/>
          </a:p>
          <a:p>
            <a:pPr algn="ctr"/>
            <a:r>
              <a:rPr lang="en-US" altLang="ko-KR" sz="700" dirty="0"/>
              <a:t>(</a:t>
            </a:r>
            <a:r>
              <a:rPr lang="ko-KR" altLang="en-US" sz="700" dirty="0" err="1"/>
              <a:t>네크워크</a:t>
            </a:r>
            <a:r>
              <a:rPr lang="ko-KR" altLang="en-US" sz="700" dirty="0"/>
              <a:t> 제어</a:t>
            </a:r>
            <a:r>
              <a:rPr lang="en-US" altLang="ko-KR" sz="700" dirty="0"/>
              <a:t>, </a:t>
            </a:r>
            <a:r>
              <a:rPr lang="ko-KR" altLang="en-US" sz="700" dirty="0"/>
              <a:t>비밀정보</a:t>
            </a:r>
            <a:r>
              <a:rPr lang="en-US" altLang="ko-KR" sz="700" dirty="0"/>
              <a:t>, </a:t>
            </a:r>
            <a:r>
              <a:rPr lang="ko-KR" altLang="en-US" sz="700" dirty="0"/>
              <a:t>보안강화</a:t>
            </a:r>
            <a:r>
              <a:rPr lang="en-US" altLang="ko-KR" sz="700" dirty="0"/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13A39A-A918-0E06-0BDD-B1D67B92619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825821" y="2969491"/>
            <a:ext cx="598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59FC79-2E3A-5F04-1981-6A679920936E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572105" y="2962091"/>
            <a:ext cx="598215" cy="7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1AABA4-E774-D62D-0AE4-C0BFF3B4ACF1}"/>
              </a:ext>
            </a:extLst>
          </p:cNvPr>
          <p:cNvSpPr txBox="1"/>
          <p:nvPr/>
        </p:nvSpPr>
        <p:spPr>
          <a:xfrm>
            <a:off x="3703782" y="2516026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 err="1"/>
              <a:t>마이크로서비스</a:t>
            </a:r>
            <a:endParaRPr lang="en-US" altLang="ko-KR" sz="700" dirty="0"/>
          </a:p>
          <a:p>
            <a:pPr algn="ctr"/>
            <a:r>
              <a:rPr lang="ko-KR" altLang="en-US" sz="700" dirty="0"/>
              <a:t>인스턴스 </a:t>
            </a:r>
            <a:r>
              <a:rPr lang="en-US" altLang="ko-KR" sz="700" dirty="0"/>
              <a:t>1..N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C59078-B491-A66C-22AD-EEB5042DE8F1}"/>
              </a:ext>
            </a:extLst>
          </p:cNvPr>
          <p:cNvSpPr txBox="1"/>
          <p:nvPr/>
        </p:nvSpPr>
        <p:spPr>
          <a:xfrm>
            <a:off x="3703782" y="2939001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머신 </a:t>
            </a:r>
            <a:r>
              <a:rPr lang="en-US" altLang="ko-KR" sz="700" dirty="0"/>
              <a:t>1..N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44520-2797-2AA0-DB84-D86BE748459E}"/>
              </a:ext>
            </a:extLst>
          </p:cNvPr>
          <p:cNvSpPr txBox="1"/>
          <p:nvPr/>
        </p:nvSpPr>
        <p:spPr>
          <a:xfrm>
            <a:off x="3703782" y="3339863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리소스</a:t>
            </a:r>
            <a:endParaRPr lang="en-US" altLang="ko-KR" sz="7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801ED2-AE85-CE83-1CF9-A4070F86697A}"/>
              </a:ext>
            </a:extLst>
          </p:cNvPr>
          <p:cNvCxnSpPr>
            <a:endCxn id="26" idx="0"/>
          </p:cNvCxnSpPr>
          <p:nvPr/>
        </p:nvCxnSpPr>
        <p:spPr>
          <a:xfrm>
            <a:off x="4193309" y="2784825"/>
            <a:ext cx="0" cy="1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10649D-8293-3496-01A5-83B42C874D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193309" y="3217036"/>
            <a:ext cx="0" cy="12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8BBADF-4B39-FCFF-EE4D-328F062FD4F7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 flipV="1">
            <a:off x="3570348" y="2655044"/>
            <a:ext cx="133435" cy="2683512"/>
          </a:xfrm>
          <a:prstGeom prst="bentConnector3">
            <a:avLst>
              <a:gd name="adj1" fmla="val 402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4D1E4D-A69A-1B1A-1AC1-453135487DE7}"/>
              </a:ext>
            </a:extLst>
          </p:cNvPr>
          <p:cNvSpPr txBox="1"/>
          <p:nvPr/>
        </p:nvSpPr>
        <p:spPr>
          <a:xfrm>
            <a:off x="2854036" y="3685309"/>
            <a:ext cx="62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설정</a:t>
            </a:r>
            <a:endParaRPr lang="en-US" altLang="ko-KR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66E85-42D3-90FE-9064-255EE44723EC}"/>
              </a:ext>
            </a:extLst>
          </p:cNvPr>
          <p:cNvSpPr txBox="1"/>
          <p:nvPr/>
        </p:nvSpPr>
        <p:spPr>
          <a:xfrm>
            <a:off x="7170320" y="2253672"/>
            <a:ext cx="1255473" cy="1431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900" dirty="0"/>
              <a:t>서비스 </a:t>
            </a:r>
            <a:r>
              <a:rPr lang="en-US" altLang="ko-KR" sz="900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65A51B-91F3-30C1-974E-F86AC3FCC8ED}"/>
              </a:ext>
            </a:extLst>
          </p:cNvPr>
          <p:cNvSpPr txBox="1"/>
          <p:nvPr/>
        </p:nvSpPr>
        <p:spPr>
          <a:xfrm>
            <a:off x="7303754" y="2516025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 err="1"/>
              <a:t>마이크로서비스</a:t>
            </a:r>
            <a:endParaRPr lang="en-US" altLang="ko-KR" sz="700" dirty="0"/>
          </a:p>
          <a:p>
            <a:pPr algn="ctr"/>
            <a:r>
              <a:rPr lang="ko-KR" altLang="en-US" sz="700" dirty="0"/>
              <a:t>인스턴스 </a:t>
            </a:r>
            <a:r>
              <a:rPr lang="en-US" altLang="ko-KR" sz="700" dirty="0"/>
              <a:t>1..N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7F9677-9157-C5BB-80F2-6AF2C49D5625}"/>
              </a:ext>
            </a:extLst>
          </p:cNvPr>
          <p:cNvSpPr txBox="1"/>
          <p:nvPr/>
        </p:nvSpPr>
        <p:spPr>
          <a:xfrm>
            <a:off x="7303754" y="2939000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머신 </a:t>
            </a:r>
            <a:r>
              <a:rPr lang="en-US" altLang="ko-KR" sz="700" dirty="0"/>
              <a:t>1..N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CD36A2-E849-30DD-296C-7858ED60EE8F}"/>
              </a:ext>
            </a:extLst>
          </p:cNvPr>
          <p:cNvSpPr txBox="1"/>
          <p:nvPr/>
        </p:nvSpPr>
        <p:spPr>
          <a:xfrm>
            <a:off x="7303754" y="3339862"/>
            <a:ext cx="979054" cy="27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sz="700" dirty="0"/>
              <a:t>리소스</a:t>
            </a:r>
            <a:endParaRPr lang="en-US" altLang="ko-KR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A10F6B-EB39-21E2-E4AC-E5EB99F3129C}"/>
              </a:ext>
            </a:extLst>
          </p:cNvPr>
          <p:cNvCxnSpPr>
            <a:endCxn id="43" idx="0"/>
          </p:cNvCxnSpPr>
          <p:nvPr/>
        </p:nvCxnSpPr>
        <p:spPr>
          <a:xfrm>
            <a:off x="7793281" y="2784824"/>
            <a:ext cx="0" cy="1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5BF5319-7388-F8C8-9DEA-3A2362E96BF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793281" y="3217035"/>
            <a:ext cx="0" cy="12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9D6896-3BE4-C3BF-D620-BDEE501A0BAA}"/>
              </a:ext>
            </a:extLst>
          </p:cNvPr>
          <p:cNvCxnSpPr>
            <a:cxnSpLocks/>
            <a:stCxn id="42" idx="3"/>
            <a:endCxn id="14" idx="3"/>
          </p:cNvCxnSpPr>
          <p:nvPr/>
        </p:nvCxnSpPr>
        <p:spPr>
          <a:xfrm>
            <a:off x="8282808" y="2655043"/>
            <a:ext cx="142985" cy="2683513"/>
          </a:xfrm>
          <a:prstGeom prst="bentConnector3">
            <a:avLst>
              <a:gd name="adj1" fmla="val 25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18C193-557F-46AC-16FF-4DC6B4213CA1}"/>
              </a:ext>
            </a:extLst>
          </p:cNvPr>
          <p:cNvSpPr txBox="1"/>
          <p:nvPr/>
        </p:nvSpPr>
        <p:spPr>
          <a:xfrm>
            <a:off x="8345065" y="3685308"/>
            <a:ext cx="62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설정</a:t>
            </a:r>
            <a:endParaRPr lang="en-US" altLang="ko-KR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5C9E4-44F8-610F-A8CD-3CC69D990031}"/>
              </a:ext>
            </a:extLst>
          </p:cNvPr>
          <p:cNvSpPr txBox="1"/>
          <p:nvPr/>
        </p:nvSpPr>
        <p:spPr>
          <a:xfrm>
            <a:off x="382500" y="369455"/>
            <a:ext cx="1797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 err="1"/>
              <a:t>마이크로서비스</a:t>
            </a:r>
            <a:r>
              <a:rPr lang="ko-KR" altLang="en-US" sz="1200" b="1" dirty="0"/>
              <a:t> 역량</a:t>
            </a:r>
          </a:p>
        </p:txBody>
      </p:sp>
    </p:spTree>
    <p:extLst>
      <p:ext uri="{BB962C8B-B14F-4D97-AF65-F5344CB8AC3E}">
        <p14:creationId xmlns:p14="http://schemas.microsoft.com/office/powerpoint/2010/main" val="236055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ewhxk@naver.com</dc:creator>
  <cp:lastModifiedBy>ewhxk@naver.com</cp:lastModifiedBy>
  <cp:revision>1</cp:revision>
  <dcterms:created xsi:type="dcterms:W3CDTF">2025-05-15T15:58:16Z</dcterms:created>
  <dcterms:modified xsi:type="dcterms:W3CDTF">2025-05-15T15:58:38Z</dcterms:modified>
</cp:coreProperties>
</file>