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5A72F-7E76-EE85-B569-2E62A690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335A5-F482-15AF-763E-928E46FC1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51C74-71D1-15FC-0DAC-37BFBDE9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BCD0B-7049-05BA-C60B-0817C176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3A5C3-72FD-A73F-7B66-DB1EC6FD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5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83B7-5599-4957-E1E3-E31FC5D0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A5C039-A311-DDA5-08D4-366E6ED9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DD85A-C1F9-4397-3D19-BEF7AB1A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D6D42-58B6-4A00-9BE1-05E65D14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C6ED1-AAE0-3093-0310-711607D4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E7614-2A89-6A62-9217-33EB1D199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76EC7-9095-23A9-D413-E23C72C0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F7347-5EC1-F50D-0DD1-1C54CD8C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5C9C4-9F81-D58C-0797-F27ED6E5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7F83-3104-E062-0441-0FD41E34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BF30D-DCE2-A5E7-8F4D-1CB42CB7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5B2A2-8CA0-F741-2744-47D1D169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CD2E4-932E-104C-DC1A-B4697D26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033D8-EDCF-89F6-D9BF-DFBDCD0F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6F3C1-B445-8DFB-5BFB-395B5BF9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7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A0749-9092-F0C0-A21B-4B25E17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FF833-9082-42B1-13C6-56151A93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448F1-319C-47A8-444D-B4DAC210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58D11-8BBE-5AEF-822E-B825DF1D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D8ED0-11A4-922D-5AC7-112FA867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7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A90F-B35F-0906-082B-136FAE6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EA7D6-0AE9-BAB6-D6B0-45DAC0954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D4E282-E81F-3047-0AB2-A0B1B17E6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D24F-73E1-7A09-6CEB-547D3B79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95030-894F-B5FF-C635-B764BD7D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D5915-005A-89F1-310D-1CDAA105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06241-1BAC-3E64-919A-A00A199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1849D-8E1F-885A-0E9F-104D13B6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BC737-9741-B100-4C12-1D4009EAD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8D2B3-69A0-6D9A-3B40-5B85F2BC1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3DC3F-173D-1DBC-DB3D-7E44494D1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0CDDE9-B428-7059-FCB0-343563DE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2B0D14-320E-852F-F605-D1137421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73F000-5B06-F0E5-DC3D-D41488F2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7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1933-FC4D-62F1-28FC-55268BD3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3F81-660B-6532-487D-C812BBC3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860541-978F-B890-C37F-17E10E3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05E71D-27AD-8A3A-40BB-E2E3CD3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C35253-49C7-9853-9A3D-90DAB7B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78D586-1950-65A4-0A3E-A8A30101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051928-E25F-35E6-556B-CE0FE40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4A918-7718-FA70-2301-6FB55C85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DD343-2DA2-1ABA-B9DE-D9F3408C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B43F4-B33D-3145-6E4D-421C06EE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B0BB4-8FFB-B214-D2B2-5B8FF637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35D0A-FD7D-EF2B-C2F9-D64F791E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20519-F223-A6B0-D3DB-712E660B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6F03-2C55-5EC6-49D7-D5E957F5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029A88-E42F-CB67-B311-7E230CAA0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5417D-1AA6-B6C3-BC08-BFBE0543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1DFF3-E542-A9AF-C800-B5C0B38D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9FEA5-3224-EDDF-8F0F-3C761422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CF2A7-8B03-FE38-842F-B5DCB25B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FC2140-2B38-26E4-6FB1-B70554E3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4728D-8E7E-D8B3-CA29-A5FC752B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27270-96CA-5370-5A91-0B83F3A5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42444-36F8-493E-8F0C-1831AB6AC720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D03E1-7E49-D551-0C64-6AED663B8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92FB7-59F9-EF26-9B31-D4BDA8357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9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04CD2BCF-07FD-0538-9FFC-991883151C70}"/>
              </a:ext>
            </a:extLst>
          </p:cNvPr>
          <p:cNvSpPr/>
          <p:nvPr/>
        </p:nvSpPr>
        <p:spPr>
          <a:xfrm>
            <a:off x="3377821" y="1085742"/>
            <a:ext cx="5436358" cy="468651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5E8DA0DF-6FA2-62C8-591A-F0C2322714EA}"/>
              </a:ext>
            </a:extLst>
          </p:cNvPr>
          <p:cNvSpPr/>
          <p:nvPr/>
        </p:nvSpPr>
        <p:spPr>
          <a:xfrm>
            <a:off x="4122650" y="1727836"/>
            <a:ext cx="3946700" cy="340232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C1A8D-4E9F-17A4-75A9-FA17A41F38B5}"/>
              </a:ext>
            </a:extLst>
          </p:cNvPr>
          <p:cNvSpPr txBox="1"/>
          <p:nvPr/>
        </p:nvSpPr>
        <p:spPr>
          <a:xfrm>
            <a:off x="5415365" y="172783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0BE7D-8FBC-7810-5DA1-8F669BEA1552}"/>
              </a:ext>
            </a:extLst>
          </p:cNvPr>
          <p:cNvSpPr txBox="1"/>
          <p:nvPr/>
        </p:nvSpPr>
        <p:spPr>
          <a:xfrm>
            <a:off x="5279153" y="1062068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Infrastructure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A20A59-BB65-EC9B-9008-7AC5E05483B3}"/>
              </a:ext>
            </a:extLst>
          </p:cNvPr>
          <p:cNvGrpSpPr/>
          <p:nvPr/>
        </p:nvGrpSpPr>
        <p:grpSpPr>
          <a:xfrm>
            <a:off x="3914078" y="1134965"/>
            <a:ext cx="803233" cy="592871"/>
            <a:chOff x="3767740" y="1649667"/>
            <a:chExt cx="712186" cy="52566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75DC59-490A-FC2C-0C57-D1C043AB6428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43F63-60E7-7F4D-530E-0455E311E9C1}"/>
                </a:ext>
              </a:extLst>
            </p:cNvPr>
            <p:cNvSpPr txBox="1"/>
            <p:nvPr/>
          </p:nvSpPr>
          <p:spPr>
            <a:xfrm>
              <a:off x="3767740" y="1763053"/>
              <a:ext cx="712186" cy="272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Adapter:in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Controller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4EE8E3-1B50-5749-5497-D6927EE11DB6}"/>
              </a:ext>
            </a:extLst>
          </p:cNvPr>
          <p:cNvSpPr/>
          <p:nvPr/>
        </p:nvSpPr>
        <p:spPr>
          <a:xfrm>
            <a:off x="1289529" y="852557"/>
            <a:ext cx="658191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Browser</a:t>
            </a:r>
            <a:endParaRPr lang="ko-KR" altLang="en-US" sz="7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D6C250-9F79-578F-E2B0-173748C26B0B}"/>
              </a:ext>
            </a:extLst>
          </p:cNvPr>
          <p:cNvGrpSpPr/>
          <p:nvPr/>
        </p:nvGrpSpPr>
        <p:grpSpPr>
          <a:xfrm>
            <a:off x="4355981" y="1864712"/>
            <a:ext cx="803233" cy="592871"/>
            <a:chOff x="3766556" y="1649667"/>
            <a:chExt cx="712186" cy="52566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7562F57-68D5-793D-AEA1-3A46638393AA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292E79-31C5-F0A2-5395-A1445179DD18}"/>
                </a:ext>
              </a:extLst>
            </p:cNvPr>
            <p:cNvSpPr txBox="1"/>
            <p:nvPr/>
          </p:nvSpPr>
          <p:spPr>
            <a:xfrm>
              <a:off x="3766556" y="1766335"/>
              <a:ext cx="712186" cy="272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Port:in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 err="1"/>
                <a:t>UseCase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62BF43-7402-724F-E369-1784248F6FD6}"/>
              </a:ext>
            </a:extLst>
          </p:cNvPr>
          <p:cNvGrpSpPr/>
          <p:nvPr/>
        </p:nvGrpSpPr>
        <p:grpSpPr>
          <a:xfrm>
            <a:off x="4652416" y="2292145"/>
            <a:ext cx="803233" cy="592871"/>
            <a:chOff x="3766556" y="1649667"/>
            <a:chExt cx="712186" cy="52566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27234CB-04B3-91E3-6054-98C0715F512C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BFFB07-0977-448B-10DE-3367301C264B}"/>
                </a:ext>
              </a:extLst>
            </p:cNvPr>
            <p:cNvSpPr txBox="1"/>
            <p:nvPr/>
          </p:nvSpPr>
          <p:spPr>
            <a:xfrm>
              <a:off x="3766556" y="1710336"/>
              <a:ext cx="712186" cy="3684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&lt;Service&gt;</a:t>
              </a:r>
            </a:p>
            <a:p>
              <a:r>
                <a:rPr lang="en-US" altLang="ko-KR" sz="700" dirty="0"/>
                <a:t>@Transactional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err="1"/>
                <a:t>UseCaseService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육각형 22">
            <a:extLst>
              <a:ext uri="{FF2B5EF4-FFF2-40B4-BE49-F238E27FC236}">
                <a16:creationId xmlns:a16="http://schemas.microsoft.com/office/drawing/2014/main" id="{0730EBE3-1B11-4E6B-4A1C-FA13CC556AC6}"/>
              </a:ext>
            </a:extLst>
          </p:cNvPr>
          <p:cNvSpPr/>
          <p:nvPr/>
        </p:nvSpPr>
        <p:spPr>
          <a:xfrm>
            <a:off x="5071171" y="2545699"/>
            <a:ext cx="2049257" cy="176660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6EBC07-4BC0-FCF4-F3E5-161AD7E9495D}"/>
              </a:ext>
            </a:extLst>
          </p:cNvPr>
          <p:cNvGrpSpPr/>
          <p:nvPr/>
        </p:nvGrpSpPr>
        <p:grpSpPr>
          <a:xfrm>
            <a:off x="3937225" y="3566557"/>
            <a:ext cx="803233" cy="592871"/>
            <a:chOff x="3766556" y="1649667"/>
            <a:chExt cx="712186" cy="52566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FA90B79-29EF-0A58-B67F-7F52DE60A3C1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9AE14C-5FDA-AD51-030F-4A688D7F2A3B}"/>
                </a:ext>
              </a:extLst>
            </p:cNvPr>
            <p:cNvSpPr txBox="1"/>
            <p:nvPr/>
          </p:nvSpPr>
          <p:spPr>
            <a:xfrm>
              <a:off x="3766556" y="1771028"/>
              <a:ext cx="712186" cy="272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Port:out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 err="1"/>
                <a:t>EntityPort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8AC7791A-51D7-DF27-B890-F41A5700F2C8}"/>
              </a:ext>
            </a:extLst>
          </p:cNvPr>
          <p:cNvCxnSpPr>
            <a:cxnSpLocks/>
            <a:stCxn id="16" idx="2"/>
            <a:endCxn id="11" idx="2"/>
          </p:cNvCxnSpPr>
          <p:nvPr/>
        </p:nvCxnSpPr>
        <p:spPr>
          <a:xfrm rot="16200000" flipH="1">
            <a:off x="2713517" y="126996"/>
            <a:ext cx="209512" cy="239929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8D74EF1-79A9-9A0E-E347-EEDE2CD7D8B1}"/>
              </a:ext>
            </a:extLst>
          </p:cNvPr>
          <p:cNvCxnSpPr>
            <a:cxnSpLocks/>
            <a:stCxn id="11" idx="6"/>
            <a:endCxn id="18" idx="0"/>
          </p:cNvCxnSpPr>
          <p:nvPr/>
        </p:nvCxnSpPr>
        <p:spPr>
          <a:xfrm>
            <a:off x="4610795" y="1431401"/>
            <a:ext cx="146803" cy="4333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D831531-EC5A-B9B0-C3BA-1419F4ADC50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4301194" y="2813717"/>
            <a:ext cx="790489" cy="7151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9A20352-43F4-E43B-376D-DFC49263AEE2}"/>
              </a:ext>
            </a:extLst>
          </p:cNvPr>
          <p:cNvGrpSpPr/>
          <p:nvPr/>
        </p:nvGrpSpPr>
        <p:grpSpPr>
          <a:xfrm>
            <a:off x="3326040" y="4226431"/>
            <a:ext cx="803233" cy="592871"/>
            <a:chOff x="3767740" y="1649667"/>
            <a:chExt cx="712186" cy="52566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192ACDF-937C-F402-6595-B2C531D5689F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89A30E-4F1A-E42B-22CD-83F55FEBD18F}"/>
                </a:ext>
              </a:extLst>
            </p:cNvPr>
            <p:cNvSpPr txBox="1"/>
            <p:nvPr/>
          </p:nvSpPr>
          <p:spPr>
            <a:xfrm>
              <a:off x="3767740" y="1763053"/>
              <a:ext cx="712186" cy="272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EntityAdapter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08B68BE5-3EC7-CB99-B4E5-258002515369}"/>
              </a:ext>
            </a:extLst>
          </p:cNvPr>
          <p:cNvCxnSpPr>
            <a:cxnSpLocks/>
            <a:stCxn id="25" idx="4"/>
            <a:endCxn id="63" idx="0"/>
          </p:cNvCxnSpPr>
          <p:nvPr/>
        </p:nvCxnSpPr>
        <p:spPr>
          <a:xfrm rot="5400000">
            <a:off x="3999081" y="3886669"/>
            <a:ext cx="67003" cy="612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3C7F768-D197-6CE8-1C8B-C9363C4F997B}"/>
              </a:ext>
            </a:extLst>
          </p:cNvPr>
          <p:cNvGrpSpPr/>
          <p:nvPr/>
        </p:nvGrpSpPr>
        <p:grpSpPr>
          <a:xfrm>
            <a:off x="3914078" y="5045527"/>
            <a:ext cx="865685" cy="638967"/>
            <a:chOff x="3767740" y="1649667"/>
            <a:chExt cx="712186" cy="52566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15BE207-9267-660C-3497-F81F35AB3DCC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C25B9B-33E4-6248-8441-C81DD4E0D027}"/>
                </a:ext>
              </a:extLst>
            </p:cNvPr>
            <p:cNvSpPr txBox="1"/>
            <p:nvPr/>
          </p:nvSpPr>
          <p:spPr>
            <a:xfrm>
              <a:off x="3767740" y="1763053"/>
              <a:ext cx="712186" cy="3684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EntityRepository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18001505-611D-BFB4-62F6-17F38C4B6B6C}"/>
              </a:ext>
            </a:extLst>
          </p:cNvPr>
          <p:cNvCxnSpPr>
            <a:cxnSpLocks/>
            <a:stCxn id="63" idx="4"/>
            <a:endCxn id="69" idx="1"/>
          </p:cNvCxnSpPr>
          <p:nvPr/>
        </p:nvCxnSpPr>
        <p:spPr>
          <a:xfrm rot="16200000" flipH="1">
            <a:off x="3763047" y="4782576"/>
            <a:ext cx="319800" cy="3932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원통형 73">
            <a:extLst>
              <a:ext uri="{FF2B5EF4-FFF2-40B4-BE49-F238E27FC236}">
                <a16:creationId xmlns:a16="http://schemas.microsoft.com/office/drawing/2014/main" id="{5AAA0DBF-4955-50EC-DCF2-7EF5DDF914A2}"/>
              </a:ext>
            </a:extLst>
          </p:cNvPr>
          <p:cNvSpPr/>
          <p:nvPr/>
        </p:nvSpPr>
        <p:spPr>
          <a:xfrm>
            <a:off x="1329284" y="5365010"/>
            <a:ext cx="578679" cy="769643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Database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977980FF-C0B3-85BE-BDB3-B6552CA88FA9}"/>
              </a:ext>
            </a:extLst>
          </p:cNvPr>
          <p:cNvCxnSpPr>
            <a:cxnSpLocks/>
            <a:stCxn id="69" idx="4"/>
            <a:endCxn id="74" idx="4"/>
          </p:cNvCxnSpPr>
          <p:nvPr/>
        </p:nvCxnSpPr>
        <p:spPr>
          <a:xfrm rot="5400000">
            <a:off x="3094054" y="4498404"/>
            <a:ext cx="65338" cy="24375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FE245A1-5D68-D8A3-CA1E-C6424A974A92}"/>
              </a:ext>
            </a:extLst>
          </p:cNvPr>
          <p:cNvGrpSpPr/>
          <p:nvPr/>
        </p:nvGrpSpPr>
        <p:grpSpPr>
          <a:xfrm>
            <a:off x="4307615" y="5448427"/>
            <a:ext cx="865685" cy="638967"/>
            <a:chOff x="3767740" y="1649667"/>
            <a:chExt cx="712186" cy="52566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4E4A673-94F9-EC1C-28C7-DB3D0DA71F0B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331700D-D488-8CB4-DBE5-E28A77AA1006}"/>
                </a:ext>
              </a:extLst>
            </p:cNvPr>
            <p:cNvSpPr txBox="1"/>
            <p:nvPr/>
          </p:nvSpPr>
          <p:spPr>
            <a:xfrm>
              <a:off x="3767740" y="1763053"/>
              <a:ext cx="712186" cy="253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Entity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7801E2-1FB3-DF4D-A82D-E143549D2A75}"/>
              </a:ext>
            </a:extLst>
          </p:cNvPr>
          <p:cNvGrpSpPr/>
          <p:nvPr/>
        </p:nvGrpSpPr>
        <p:grpSpPr>
          <a:xfrm>
            <a:off x="4218381" y="4236487"/>
            <a:ext cx="865685" cy="638967"/>
            <a:chOff x="3773705" y="1649667"/>
            <a:chExt cx="712186" cy="52566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3BFA514-AAE0-6FDD-891D-F087F4DC8806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729C715-D7D1-A761-9A27-B40927B4825A}"/>
                </a:ext>
              </a:extLst>
            </p:cNvPr>
            <p:cNvSpPr txBox="1"/>
            <p:nvPr/>
          </p:nvSpPr>
          <p:spPr>
            <a:xfrm>
              <a:off x="3773705" y="1809833"/>
              <a:ext cx="712186" cy="253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Mapper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E1DD99D-6AF2-D672-1AB8-76B6843283E6}"/>
              </a:ext>
            </a:extLst>
          </p:cNvPr>
          <p:cNvSpPr txBox="1"/>
          <p:nvPr/>
        </p:nvSpPr>
        <p:spPr>
          <a:xfrm>
            <a:off x="5594999" y="254139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DAA0552D-8F5A-E697-6F96-D15238BD3598}"/>
              </a:ext>
            </a:extLst>
          </p:cNvPr>
          <p:cNvCxnSpPr>
            <a:cxnSpLocks/>
            <a:stCxn id="89" idx="4"/>
            <a:endCxn id="82" idx="6"/>
          </p:cNvCxnSpPr>
          <p:nvPr/>
        </p:nvCxnSpPr>
        <p:spPr>
          <a:xfrm rot="5400000">
            <a:off x="5209790" y="3835161"/>
            <a:ext cx="473036" cy="968583"/>
          </a:xfrm>
          <a:prstGeom prst="curvedConnector2">
            <a:avLst/>
          </a:prstGeom>
          <a:ln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E52B8C8-4F59-A662-94F4-7F4A59FA9E4B}"/>
              </a:ext>
            </a:extLst>
          </p:cNvPr>
          <p:cNvGrpSpPr/>
          <p:nvPr/>
        </p:nvGrpSpPr>
        <p:grpSpPr>
          <a:xfrm>
            <a:off x="5497756" y="3443967"/>
            <a:ext cx="865685" cy="638967"/>
            <a:chOff x="3766556" y="1649667"/>
            <a:chExt cx="712186" cy="525669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61625CF-34DF-4983-73AF-DF15F88C3ADB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1362406-D492-E96D-AE02-D62B44BF2329}"/>
                </a:ext>
              </a:extLst>
            </p:cNvPr>
            <p:cNvSpPr txBox="1"/>
            <p:nvPr/>
          </p:nvSpPr>
          <p:spPr>
            <a:xfrm>
              <a:off x="3766556" y="1784614"/>
              <a:ext cx="712186" cy="253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&lt;Domain&gt;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EntityDomain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C939F653-ECC7-9224-C6B2-D7593BED05CE}"/>
              </a:ext>
            </a:extLst>
          </p:cNvPr>
          <p:cNvCxnSpPr>
            <a:cxnSpLocks/>
            <a:stCxn id="63" idx="4"/>
            <a:endCxn id="82" idx="2"/>
          </p:cNvCxnSpPr>
          <p:nvPr/>
        </p:nvCxnSpPr>
        <p:spPr>
          <a:xfrm rot="5400000" flipH="1" flipV="1">
            <a:off x="3893020" y="4389272"/>
            <a:ext cx="263332" cy="596728"/>
          </a:xfrm>
          <a:prstGeom prst="curvedConnector4">
            <a:avLst>
              <a:gd name="adj1" fmla="val -30247"/>
              <a:gd name="adj2" fmla="val 748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1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6cf4840-d096-4735-b8ca-3343c17f7dd7}" enabled="1" method="Standard" siteId="{4d67598d-16bc-42f1-a18d-e8fb794aedc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김현윤</dc:creator>
  <cp:lastModifiedBy>김현윤</cp:lastModifiedBy>
  <cp:revision>3</cp:revision>
  <dcterms:created xsi:type="dcterms:W3CDTF">2024-11-19T08:47:28Z</dcterms:created>
  <dcterms:modified xsi:type="dcterms:W3CDTF">2024-11-27T07:46:05Z</dcterms:modified>
</cp:coreProperties>
</file>