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7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5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3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1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3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3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0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6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A3523-EB16-4901-B4AB-A6620CA8B19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3CC6-C703-4C00-A0E7-08AA8979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1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5087086" y="3561600"/>
            <a:ext cx="1469571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SuccessHandler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87085" y="4531155"/>
            <a:ext cx="1469571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FailureHandler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59990" y="1689510"/>
            <a:ext cx="1469571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WebSecurityConfigurerAdaptor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59989" y="2535874"/>
            <a:ext cx="1469571" cy="261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WebSecurityConfigurer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9" idx="2"/>
            <a:endCxn id="56" idx="0"/>
          </p:cNvCxnSpPr>
          <p:nvPr/>
        </p:nvCxnSpPr>
        <p:spPr>
          <a:xfrm>
            <a:off x="5513285" y="2307727"/>
            <a:ext cx="0" cy="2660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78499" y="1330735"/>
            <a:ext cx="1469571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AuthenticationManagerBuilder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78499" y="2046471"/>
            <a:ext cx="1469571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AuthenticationManager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8" idx="1"/>
            <a:endCxn id="4" idx="3"/>
          </p:cNvCxnSpPr>
          <p:nvPr/>
        </p:nvCxnSpPr>
        <p:spPr>
          <a:xfrm rot="10800000" flipV="1">
            <a:off x="3629561" y="1461362"/>
            <a:ext cx="1148938" cy="358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1"/>
            <a:endCxn id="4" idx="3"/>
          </p:cNvCxnSpPr>
          <p:nvPr/>
        </p:nvCxnSpPr>
        <p:spPr>
          <a:xfrm rot="10800000">
            <a:off x="3629561" y="1820139"/>
            <a:ext cx="1148938" cy="356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397007" y="540774"/>
            <a:ext cx="1469571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AuthenticationProviders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97008" y="1669369"/>
            <a:ext cx="1469571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userDetailsService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8" idx="1"/>
            <a:endCxn id="8" idx="3"/>
          </p:cNvCxnSpPr>
          <p:nvPr/>
        </p:nvCxnSpPr>
        <p:spPr>
          <a:xfrm rot="10800000" flipV="1">
            <a:off x="6248071" y="671401"/>
            <a:ext cx="1148937" cy="789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1"/>
            <a:endCxn id="8" idx="3"/>
          </p:cNvCxnSpPr>
          <p:nvPr/>
        </p:nvCxnSpPr>
        <p:spPr>
          <a:xfrm rot="10800000">
            <a:off x="6248070" y="1461363"/>
            <a:ext cx="1148938" cy="3386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159989" y="5241819"/>
            <a:ext cx="1469571" cy="261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UserDefinedFilter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87086" y="3967948"/>
            <a:ext cx="1469571" cy="261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UserDefinedSuccessHandler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87086" y="4946100"/>
            <a:ext cx="1469571" cy="261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UserDefinedFailureHandler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58" idx="1"/>
            <a:endCxn id="28" idx="3"/>
          </p:cNvCxnSpPr>
          <p:nvPr/>
        </p:nvCxnSpPr>
        <p:spPr>
          <a:xfrm rot="10800000" flipV="1">
            <a:off x="3795814" y="3692227"/>
            <a:ext cx="1291273" cy="696529"/>
          </a:xfrm>
          <a:prstGeom prst="bentConnector3">
            <a:avLst>
              <a:gd name="adj1" fmla="val 45136"/>
            </a:avLst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2" idx="1"/>
            <a:endCxn id="28" idx="3"/>
          </p:cNvCxnSpPr>
          <p:nvPr/>
        </p:nvCxnSpPr>
        <p:spPr>
          <a:xfrm rot="10800000">
            <a:off x="3795813" y="4388757"/>
            <a:ext cx="1291272" cy="273026"/>
          </a:xfrm>
          <a:prstGeom prst="bentConnector3">
            <a:avLst>
              <a:gd name="adj1" fmla="val 45159"/>
            </a:avLst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778499" y="2573771"/>
            <a:ext cx="1469571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ProviderManager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4" idx="2"/>
            <a:endCxn id="5" idx="0"/>
          </p:cNvCxnSpPr>
          <p:nvPr/>
        </p:nvCxnSpPr>
        <p:spPr>
          <a:xfrm flipH="1">
            <a:off x="2894775" y="1950766"/>
            <a:ext cx="1" cy="5851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구부러진 연결선 81"/>
          <p:cNvCxnSpPr>
            <a:stCxn id="4" idx="3"/>
            <a:endCxn id="8" idx="0"/>
          </p:cNvCxnSpPr>
          <p:nvPr/>
        </p:nvCxnSpPr>
        <p:spPr>
          <a:xfrm flipV="1">
            <a:off x="3629561" y="1330735"/>
            <a:ext cx="1883724" cy="489403"/>
          </a:xfrm>
          <a:prstGeom prst="curvedConnector4">
            <a:avLst>
              <a:gd name="adj1" fmla="val 18728"/>
              <a:gd name="adj2" fmla="val 14671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 86"/>
          <p:cNvCxnSpPr>
            <a:stCxn id="8" idx="0"/>
            <a:endCxn id="56" idx="3"/>
          </p:cNvCxnSpPr>
          <p:nvPr/>
        </p:nvCxnSpPr>
        <p:spPr>
          <a:xfrm rot="16200000" flipH="1">
            <a:off x="5193845" y="1650175"/>
            <a:ext cx="1373664" cy="734785"/>
          </a:xfrm>
          <a:prstGeom prst="curvedConnector4">
            <a:avLst>
              <a:gd name="adj1" fmla="val -16642"/>
              <a:gd name="adj2" fmla="val 131111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93736" y="4258129"/>
            <a:ext cx="1802077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AbstractAuthenticationProcessingFilter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28" idx="2"/>
            <a:endCxn id="38" idx="0"/>
          </p:cNvCxnSpPr>
          <p:nvPr/>
        </p:nvCxnSpPr>
        <p:spPr>
          <a:xfrm>
            <a:off x="2894775" y="4519385"/>
            <a:ext cx="0" cy="72243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8" idx="2"/>
            <a:endCxn id="50" idx="0"/>
          </p:cNvCxnSpPr>
          <p:nvPr/>
        </p:nvCxnSpPr>
        <p:spPr>
          <a:xfrm>
            <a:off x="5821872" y="3822856"/>
            <a:ext cx="0" cy="1450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2" idx="2"/>
            <a:endCxn id="51" idx="0"/>
          </p:cNvCxnSpPr>
          <p:nvPr/>
        </p:nvCxnSpPr>
        <p:spPr>
          <a:xfrm>
            <a:off x="5821871" y="4792411"/>
            <a:ext cx="1" cy="1536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6304002"/>
            <a:ext cx="23679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- </a:t>
            </a:r>
            <a:r>
              <a:rPr lang="ko-KR" altLang="en-US" sz="600" dirty="0" smtClean="0">
                <a:solidFill>
                  <a:srgbClr val="FF0000"/>
                </a:solidFill>
              </a:rPr>
              <a:t>집합</a:t>
            </a:r>
            <a:r>
              <a:rPr lang="en-US" altLang="ko-KR" sz="600" dirty="0" smtClean="0">
                <a:solidFill>
                  <a:srgbClr val="FF0000"/>
                </a:solidFill>
              </a:rPr>
              <a:t>: </a:t>
            </a:r>
            <a:r>
              <a:rPr lang="ko-KR" altLang="en-US" sz="600" dirty="0">
                <a:solidFill>
                  <a:srgbClr val="FF0000"/>
                </a:solidFill>
              </a:rPr>
              <a:t>멤버변수로 </a:t>
            </a:r>
            <a:r>
              <a:rPr lang="ko-KR" altLang="en-US" sz="600" dirty="0" smtClean="0">
                <a:solidFill>
                  <a:srgbClr val="FF0000"/>
                </a:solidFill>
              </a:rPr>
              <a:t>가지고 있는 경우</a:t>
            </a:r>
            <a:endParaRPr lang="en-US" altLang="ko-KR" sz="600" dirty="0" smtClean="0">
              <a:solidFill>
                <a:srgbClr val="FF0000"/>
              </a:solidFill>
            </a:endParaRP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    - </a:t>
            </a:r>
            <a:r>
              <a:rPr lang="ko-KR" altLang="en-US" sz="600" dirty="0" smtClean="0">
                <a:solidFill>
                  <a:srgbClr val="FF0000"/>
                </a:solidFill>
              </a:rPr>
              <a:t>실선</a:t>
            </a:r>
            <a:r>
              <a:rPr lang="en-US" altLang="ko-KR" sz="600" dirty="0" smtClean="0">
                <a:solidFill>
                  <a:srgbClr val="FF0000"/>
                </a:solidFill>
              </a:rPr>
              <a:t>: </a:t>
            </a:r>
            <a:r>
              <a:rPr lang="ko-KR" altLang="en-US" sz="600" dirty="0" smtClean="0">
                <a:solidFill>
                  <a:srgbClr val="FF0000"/>
                </a:solidFill>
              </a:rPr>
              <a:t>직접 </a:t>
            </a:r>
            <a:r>
              <a:rPr lang="ko-KR" altLang="en-US" sz="600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600" dirty="0" smtClean="0">
                <a:solidFill>
                  <a:srgbClr val="FF0000"/>
                </a:solidFill>
              </a:rPr>
              <a:t> 호출</a:t>
            </a:r>
            <a:endParaRPr lang="en-US" altLang="ko-KR" sz="600" dirty="0" smtClean="0">
              <a:solidFill>
                <a:srgbClr val="FF0000"/>
              </a:solidFill>
            </a:endParaRPr>
          </a:p>
          <a:p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en-US" altLang="ko-KR" sz="600" dirty="0" smtClean="0">
                <a:solidFill>
                  <a:srgbClr val="FF0000"/>
                </a:solidFill>
              </a:rPr>
              <a:t>   - </a:t>
            </a:r>
            <a:r>
              <a:rPr lang="ko-KR" altLang="en-US" sz="600" dirty="0" smtClean="0">
                <a:solidFill>
                  <a:srgbClr val="FF0000"/>
                </a:solidFill>
              </a:rPr>
              <a:t>점선</a:t>
            </a:r>
            <a:r>
              <a:rPr lang="en-US" altLang="ko-KR" sz="600" dirty="0" smtClean="0">
                <a:solidFill>
                  <a:srgbClr val="FF0000"/>
                </a:solidFill>
              </a:rPr>
              <a:t>: </a:t>
            </a:r>
            <a:r>
              <a:rPr lang="ko-KR" altLang="en-US" sz="600" dirty="0" smtClean="0">
                <a:solidFill>
                  <a:srgbClr val="FF0000"/>
                </a:solidFill>
              </a:rPr>
              <a:t>직접 </a:t>
            </a:r>
            <a:r>
              <a:rPr lang="ko-KR" altLang="en-US" sz="600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sz="600" dirty="0" smtClean="0">
                <a:solidFill>
                  <a:srgbClr val="FF0000"/>
                </a:solidFill>
              </a:rPr>
              <a:t> 호출하지 않음</a:t>
            </a:r>
            <a:endParaRPr lang="en-US" altLang="ko-KR" sz="600" dirty="0" smtClean="0">
              <a:solidFill>
                <a:srgbClr val="FF0000"/>
              </a:solidFill>
            </a:endParaRP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- </a:t>
            </a:r>
            <a:r>
              <a:rPr lang="ko-KR" altLang="en-US" sz="600" dirty="0" smtClean="0">
                <a:solidFill>
                  <a:srgbClr val="FF0000"/>
                </a:solidFill>
              </a:rPr>
              <a:t>사용</a:t>
            </a:r>
            <a:r>
              <a:rPr lang="en-US" altLang="ko-KR" sz="600" dirty="0" smtClean="0">
                <a:solidFill>
                  <a:srgbClr val="FF0000"/>
                </a:solidFill>
              </a:rPr>
              <a:t>: </a:t>
            </a:r>
            <a:r>
              <a:rPr lang="ko-KR" altLang="en-US" sz="600" dirty="0" smtClean="0">
                <a:solidFill>
                  <a:srgbClr val="FF0000"/>
                </a:solidFill>
              </a:rPr>
              <a:t>멤버변수로 가지고 있고</a:t>
            </a:r>
            <a:r>
              <a:rPr lang="en-US" altLang="ko-KR" sz="600" dirty="0" smtClean="0">
                <a:solidFill>
                  <a:srgbClr val="FF0000"/>
                </a:solidFill>
              </a:rPr>
              <a:t>(=</a:t>
            </a:r>
            <a:r>
              <a:rPr lang="ko-KR" altLang="en-US" sz="600" dirty="0" smtClean="0">
                <a:solidFill>
                  <a:srgbClr val="FF0000"/>
                </a:solidFill>
              </a:rPr>
              <a:t>집합</a:t>
            </a:r>
            <a:r>
              <a:rPr lang="en-US" altLang="ko-KR" sz="600" dirty="0" smtClean="0">
                <a:solidFill>
                  <a:srgbClr val="FF0000"/>
                </a:solidFill>
              </a:rPr>
              <a:t>), </a:t>
            </a:r>
            <a:r>
              <a:rPr lang="ko-KR" altLang="en-US" sz="600" dirty="0" smtClean="0">
                <a:solidFill>
                  <a:srgbClr val="FF0000"/>
                </a:solidFill>
              </a:rPr>
              <a:t>사용하는 경우</a:t>
            </a:r>
            <a:endParaRPr lang="en-US" altLang="ko-KR" sz="600" dirty="0" smtClean="0">
              <a:solidFill>
                <a:srgbClr val="FF0000"/>
              </a:solidFill>
            </a:endParaRPr>
          </a:p>
          <a:p>
            <a:r>
              <a:rPr lang="en-US" altLang="ko-KR" sz="600" dirty="0" smtClean="0">
                <a:solidFill>
                  <a:srgbClr val="FF0000"/>
                </a:solidFill>
              </a:rPr>
              <a:t>- </a:t>
            </a:r>
            <a:r>
              <a:rPr lang="ko-KR" altLang="en-US" sz="600" dirty="0" smtClean="0">
                <a:solidFill>
                  <a:srgbClr val="FF0000"/>
                </a:solidFill>
              </a:rPr>
              <a:t>의존</a:t>
            </a:r>
            <a:r>
              <a:rPr lang="en-US" altLang="ko-KR" sz="600" dirty="0" smtClean="0">
                <a:solidFill>
                  <a:srgbClr val="FF0000"/>
                </a:solidFill>
              </a:rPr>
              <a:t>: </a:t>
            </a:r>
            <a:r>
              <a:rPr lang="ko-KR" altLang="en-US" sz="600" dirty="0" smtClean="0">
                <a:solidFill>
                  <a:srgbClr val="FF0000"/>
                </a:solidFill>
              </a:rPr>
              <a:t>지역변수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 smtClean="0">
                <a:solidFill>
                  <a:srgbClr val="FF0000"/>
                </a:solidFill>
              </a:rPr>
              <a:t>또는 </a:t>
            </a:r>
            <a:r>
              <a:rPr lang="en-US" altLang="ko-KR" sz="600" dirty="0" smtClean="0">
                <a:solidFill>
                  <a:srgbClr val="FF0000"/>
                </a:solidFill>
              </a:rPr>
              <a:t>parameter</a:t>
            </a:r>
            <a:r>
              <a:rPr lang="ko-KR" altLang="en-US" sz="600" dirty="0" smtClean="0">
                <a:solidFill>
                  <a:srgbClr val="FF0000"/>
                </a:solidFill>
              </a:rPr>
              <a:t>로 가지고 있고</a:t>
            </a:r>
            <a:r>
              <a:rPr lang="en-US" altLang="ko-KR" sz="600" dirty="0" smtClean="0">
                <a:solidFill>
                  <a:srgbClr val="FF0000"/>
                </a:solidFill>
              </a:rPr>
              <a:t>,</a:t>
            </a:r>
            <a:r>
              <a:rPr lang="ko-KR" altLang="en-US" sz="600" dirty="0" smtClean="0">
                <a:solidFill>
                  <a:srgbClr val="FF0000"/>
                </a:solidFill>
              </a:rPr>
              <a:t> 사용하는 경우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23" name="구부러진 연결선 122"/>
          <p:cNvCxnSpPr>
            <a:stCxn id="56" idx="3"/>
            <a:endCxn id="18" idx="1"/>
          </p:cNvCxnSpPr>
          <p:nvPr/>
        </p:nvCxnSpPr>
        <p:spPr>
          <a:xfrm flipV="1">
            <a:off x="6248070" y="671402"/>
            <a:ext cx="1148937" cy="2032997"/>
          </a:xfrm>
          <a:prstGeom prst="curvedConnector3">
            <a:avLst>
              <a:gd name="adj1" fmla="val 79745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50800" y="5132397"/>
            <a:ext cx="632440" cy="1114728"/>
            <a:chOff x="485796" y="5138272"/>
            <a:chExt cx="632440" cy="1114728"/>
          </a:xfrm>
        </p:grpSpPr>
        <p:cxnSp>
          <p:nvCxnSpPr>
            <p:cNvPr id="79" name="직선 화살표 연결선 78"/>
            <p:cNvCxnSpPr>
              <a:endCxn id="106" idx="3"/>
            </p:cNvCxnSpPr>
            <p:nvPr/>
          </p:nvCxnSpPr>
          <p:spPr>
            <a:xfrm flipH="1">
              <a:off x="824350" y="5230604"/>
              <a:ext cx="293885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endCxn id="78" idx="3"/>
            </p:cNvCxnSpPr>
            <p:nvPr/>
          </p:nvCxnSpPr>
          <p:spPr>
            <a:xfrm flipH="1">
              <a:off x="824350" y="5411156"/>
              <a:ext cx="293886" cy="546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endCxn id="89" idx="3"/>
            </p:cNvCxnSpPr>
            <p:nvPr/>
          </p:nvCxnSpPr>
          <p:spPr>
            <a:xfrm flipH="1" flipV="1">
              <a:off x="824350" y="5974653"/>
              <a:ext cx="293886" cy="145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endCxn id="90" idx="3"/>
            </p:cNvCxnSpPr>
            <p:nvPr/>
          </p:nvCxnSpPr>
          <p:spPr>
            <a:xfrm flipH="1">
              <a:off x="824350" y="6159150"/>
              <a:ext cx="293885" cy="151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85796" y="5324284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구현</a:t>
              </a:r>
              <a:endParaRPr lang="ko-KR" altLang="en-US" sz="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796" y="5696308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집합</a:t>
              </a:r>
              <a:endParaRPr lang="ko-KR" altLang="en-US" sz="6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5796" y="5882320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사용</a:t>
              </a:r>
              <a:endParaRPr lang="ko-KR" altLang="en-US" sz="6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5796" y="6068334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의존</a:t>
              </a:r>
              <a:endParaRPr lang="ko-KR" altLang="en-US" sz="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5796" y="513827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smtClean="0"/>
                <a:t>상속</a:t>
              </a:r>
              <a:endParaRPr lang="ko-KR" altLang="en-US" sz="600" dirty="0"/>
            </a:p>
          </p:txBody>
        </p:sp>
        <p:cxnSp>
          <p:nvCxnSpPr>
            <p:cNvPr id="114" name="직선 화살표 연결선 113"/>
            <p:cNvCxnSpPr>
              <a:endCxn id="88" idx="3"/>
            </p:cNvCxnSpPr>
            <p:nvPr/>
          </p:nvCxnSpPr>
          <p:spPr>
            <a:xfrm flipH="1">
              <a:off x="824350" y="5785705"/>
              <a:ext cx="248644" cy="29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485796" y="5510296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집합</a:t>
              </a:r>
              <a:endParaRPr lang="ko-KR" altLang="en-US" sz="600" dirty="0"/>
            </a:p>
          </p:txBody>
        </p:sp>
        <p:cxnSp>
          <p:nvCxnSpPr>
            <p:cNvPr id="143" name="직선 화살표 연결선 142"/>
            <p:cNvCxnSpPr>
              <a:endCxn id="142" idx="3"/>
            </p:cNvCxnSpPr>
            <p:nvPr/>
          </p:nvCxnSpPr>
          <p:spPr>
            <a:xfrm flipH="1">
              <a:off x="824350" y="5601559"/>
              <a:ext cx="248644" cy="107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9601364" y="692377"/>
            <a:ext cx="1469571" cy="261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AuthenticationProvider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518225" y="1249352"/>
            <a:ext cx="1635850" cy="261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UserDefinedAuthenticationProvider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>
            <a:stCxn id="146" idx="2"/>
            <a:endCxn id="148" idx="0"/>
          </p:cNvCxnSpPr>
          <p:nvPr/>
        </p:nvCxnSpPr>
        <p:spPr>
          <a:xfrm>
            <a:off x="10336150" y="953633"/>
            <a:ext cx="0" cy="2957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 153"/>
          <p:cNvCxnSpPr>
            <a:stCxn id="18" idx="3"/>
            <a:endCxn id="146" idx="1"/>
          </p:cNvCxnSpPr>
          <p:nvPr/>
        </p:nvCxnSpPr>
        <p:spPr>
          <a:xfrm>
            <a:off x="8866578" y="671402"/>
            <a:ext cx="734786" cy="151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8" idx="1"/>
            <a:endCxn id="56" idx="3"/>
          </p:cNvCxnSpPr>
          <p:nvPr/>
        </p:nvCxnSpPr>
        <p:spPr>
          <a:xfrm rot="10800000" flipV="1">
            <a:off x="6248071" y="671401"/>
            <a:ext cx="1148937" cy="2032997"/>
          </a:xfrm>
          <a:prstGeom prst="bentConnector3">
            <a:avLst>
              <a:gd name="adj1" fmla="val 34726"/>
            </a:avLst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9" idx="3"/>
            <a:endCxn id="148" idx="1"/>
          </p:cNvCxnSpPr>
          <p:nvPr/>
        </p:nvCxnSpPr>
        <p:spPr>
          <a:xfrm flipV="1">
            <a:off x="8866579" y="1379980"/>
            <a:ext cx="651646" cy="420017"/>
          </a:xfrm>
          <a:prstGeom prst="bentConnector3">
            <a:avLst>
              <a:gd name="adj1" fmla="val 62757"/>
            </a:avLst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 186"/>
          <p:cNvCxnSpPr>
            <a:stCxn id="148" idx="1"/>
            <a:endCxn id="19" idx="3"/>
          </p:cNvCxnSpPr>
          <p:nvPr/>
        </p:nvCxnSpPr>
        <p:spPr>
          <a:xfrm rot="10800000" flipV="1">
            <a:off x="8866579" y="1379979"/>
            <a:ext cx="651646" cy="420017"/>
          </a:xfrm>
          <a:prstGeom prst="curvedConnector3">
            <a:avLst>
              <a:gd name="adj1" fmla="val 69843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구부러진 연결선 191"/>
          <p:cNvCxnSpPr>
            <a:stCxn id="38" idx="3"/>
            <a:endCxn id="9" idx="0"/>
          </p:cNvCxnSpPr>
          <p:nvPr/>
        </p:nvCxnSpPr>
        <p:spPr>
          <a:xfrm flipV="1">
            <a:off x="3629560" y="2046471"/>
            <a:ext cx="1883725" cy="3325976"/>
          </a:xfrm>
          <a:prstGeom prst="curvedConnector4">
            <a:avLst>
              <a:gd name="adj1" fmla="val 24122"/>
              <a:gd name="adj2" fmla="val 104096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9" idx="1"/>
            <a:endCxn id="28" idx="3"/>
          </p:cNvCxnSpPr>
          <p:nvPr/>
        </p:nvCxnSpPr>
        <p:spPr>
          <a:xfrm rot="10800000" flipV="1">
            <a:off x="3795813" y="2177099"/>
            <a:ext cx="982686" cy="2211658"/>
          </a:xfrm>
          <a:prstGeom prst="bentConnector3">
            <a:avLst>
              <a:gd name="adj1" fmla="val 27927"/>
            </a:avLst>
          </a:prstGeom>
          <a:ln>
            <a:solidFill>
              <a:schemeClr val="tx1"/>
            </a:solidFill>
            <a:prstDash val="dash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구부러진 연결선 211"/>
          <p:cNvCxnSpPr>
            <a:stCxn id="28" idx="3"/>
            <a:endCxn id="58" idx="0"/>
          </p:cNvCxnSpPr>
          <p:nvPr/>
        </p:nvCxnSpPr>
        <p:spPr>
          <a:xfrm flipV="1">
            <a:off x="3795813" y="3561600"/>
            <a:ext cx="2026059" cy="827157"/>
          </a:xfrm>
          <a:prstGeom prst="curvedConnector4">
            <a:avLst>
              <a:gd name="adj1" fmla="val 31867"/>
              <a:gd name="adj2" fmla="val 127637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3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66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14</cp:revision>
  <dcterms:created xsi:type="dcterms:W3CDTF">2021-01-13T17:01:24Z</dcterms:created>
  <dcterms:modified xsi:type="dcterms:W3CDTF">2021-01-13T18:04:47Z</dcterms:modified>
</cp:coreProperties>
</file>