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F93F5-47A7-1154-20A6-F0A481957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A0D1CC-C2AD-23D3-DFC2-C8BD91C87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89E02-340B-4D6B-1FEA-CA6665B5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3A08AD-0D24-CA8E-38FE-A3B27651F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850E5-D845-BC38-A047-1DACDF4E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7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E70F3-5BD5-9224-3A38-B425D799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87BDCF-9D02-0D67-6C17-14F6C1CB8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6D101-99A1-0592-B014-25A16FDC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F98BD5-646E-F23C-A19E-CA1D712A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1F25C-B97E-8799-7B9F-E42B453F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792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1122907-020B-FA17-7956-4E7A0DEEEC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0AD0F-9C0C-6830-8496-8379ACD54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0E5292-2A45-25D2-19A6-9000E737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8C392-FD33-1B17-3A6F-AC1C094D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E9555-3A25-EA6C-C9F2-88EC1922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13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08171-2317-1F23-1E24-E9FA50CB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E61264-7B70-36D2-4BE4-EEF1C382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62A303-C902-5E40-95DE-872A467A0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84386-CBF2-7441-9346-8E3C467A5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F663F3-C477-5199-6949-9460CA7A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49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C86E7-CDA2-49A5-E3BF-AAF479B4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3F18A5-8B75-26A3-D3FB-66996E8E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2DCF87-2CB0-EAB8-37CD-DA0DC467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873F7-BB1A-877D-179F-49FD52093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7869C-3C43-055A-D2C6-FBC0D38E3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014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5315C-32D9-01D4-575C-F9B9B6BC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94090-934E-EB23-DA69-9E987ADA77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C932A2-3C56-076E-BD26-9B2003DBE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77804-6402-3E82-35F9-C9F6B160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D7B2B6-C5ED-22FD-E7F5-CB8CCF6E2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202651-1903-8F98-7FBB-8D76E14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80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0914C-4C30-CBD9-341A-349C41B0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BBC82-54F8-C990-D46C-55757867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A68E5-BA7D-1C89-13AD-D4EDF0E23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633640-8FDD-9E23-F883-AFA90D87B3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496F4-5B71-E53F-11A3-12BE066B4A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2CEE12F-6FAF-F5E5-D4A5-BD81458D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6064CE-8692-7F67-ABC4-B512688E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63383B-8EBE-F040-E285-273D49C1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15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1C03A-2F82-04EF-5607-1230B938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467601-18F8-1241-7E80-65056E81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E3FA5D-96A3-E4D2-F161-49185EE7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8B86B-7577-244C-284A-00EEE9E1C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61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F52918-85DA-1585-4353-3E0C6D0E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14AE87-3E7B-6942-718A-68B22EFFF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1DCEA-C729-95C9-0C91-6FF11BCC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480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72310-89CE-ED8D-9D02-FEBBDE86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A7AB50-4A5E-CEC3-FA05-2DF51622B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DDD980-0F58-2919-81CC-6FEA58EEE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CF3FF8-8CEA-4E53-1550-B1C04F21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77E28-3BA9-7528-89B4-C784E15A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3A835-2756-19F3-4DAA-2D5B0105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199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2DD8D-B7ED-3F1A-379C-5087BEE07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FA8F0C-F0BE-A2FE-4C97-AF47A836A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A7F354-A1D2-4F3F-14A9-F05F86A3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6FFE45-C135-992B-30E0-31674F50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E3E730-2B69-B862-B2F4-F3D896DA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ADA509-E59B-1AEE-AE6E-FF2BE12E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2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48C1347-91DE-94A1-681A-A74259152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1A4906-8F31-AB04-3614-FEBF7592F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32E493-391F-C396-2003-7CFA5258EC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85B5A-A23E-41DA-85D4-5CA546C53CB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851D9-D805-4082-28D8-F96B43589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DDF95-050A-0F18-7C03-329F06B41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5BDFC-8FC2-418F-827F-DB901309EC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9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6FCA372-6D55-AA86-B413-503D1D6A736E}"/>
              </a:ext>
            </a:extLst>
          </p:cNvPr>
          <p:cNvSpPr txBox="1"/>
          <p:nvPr/>
        </p:nvSpPr>
        <p:spPr>
          <a:xfrm>
            <a:off x="8461068" y="452584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Authorization Server</a:t>
            </a:r>
            <a:endParaRPr lang="ko-KR" alt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47E16F-51AF-D784-E972-02A93BFF9429}"/>
              </a:ext>
            </a:extLst>
          </p:cNvPr>
          <p:cNvSpPr txBox="1"/>
          <p:nvPr/>
        </p:nvSpPr>
        <p:spPr>
          <a:xfrm>
            <a:off x="10972803" y="452584"/>
            <a:ext cx="1024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Resource Server</a:t>
            </a:r>
            <a:endParaRPr lang="ko-KR" altLang="en-US" sz="9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A59BEAD-7676-0F04-423C-4CFEF8AFA84E}"/>
              </a:ext>
            </a:extLst>
          </p:cNvPr>
          <p:cNvGrpSpPr/>
          <p:nvPr/>
        </p:nvGrpSpPr>
        <p:grpSpPr>
          <a:xfrm>
            <a:off x="3777672" y="452584"/>
            <a:ext cx="1045479" cy="430887"/>
            <a:chOff x="2964873" y="997527"/>
            <a:chExt cx="1045479" cy="4308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E09A09-E572-F5AF-BE0E-7538834CA0AC}"/>
                </a:ext>
              </a:extLst>
            </p:cNvPr>
            <p:cNvSpPr txBox="1"/>
            <p:nvPr/>
          </p:nvSpPr>
          <p:spPr>
            <a:xfrm>
              <a:off x="2964873" y="997527"/>
              <a:ext cx="104547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Resource Owner</a:t>
              </a:r>
              <a:endParaRPr lang="ko-KR" altLang="en-US" sz="9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123607-66F5-3D78-54D0-AFD8CE092AEF}"/>
                </a:ext>
              </a:extLst>
            </p:cNvPr>
            <p:cNvSpPr txBox="1"/>
            <p:nvPr/>
          </p:nvSpPr>
          <p:spPr>
            <a:xfrm>
              <a:off x="3149593" y="1228359"/>
              <a:ext cx="48763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┗</a:t>
              </a:r>
              <a:r>
                <a:rPr lang="en-US" altLang="ko-KR" sz="700" dirty="0"/>
                <a:t> User</a:t>
              </a:r>
              <a:endParaRPr lang="ko-KR" altLang="en-US" sz="700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42570C2-F436-77C8-ADA8-5790B5F62CD4}"/>
              </a:ext>
            </a:extLst>
          </p:cNvPr>
          <p:cNvGrpSpPr/>
          <p:nvPr/>
        </p:nvGrpSpPr>
        <p:grpSpPr>
          <a:xfrm>
            <a:off x="6240397" y="452584"/>
            <a:ext cx="774571" cy="430887"/>
            <a:chOff x="5427598" y="997527"/>
            <a:chExt cx="774571" cy="4308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7354960-28A8-E0C2-0D7E-1D7F903509E4}"/>
                </a:ext>
              </a:extLst>
            </p:cNvPr>
            <p:cNvSpPr txBox="1"/>
            <p:nvPr/>
          </p:nvSpPr>
          <p:spPr>
            <a:xfrm>
              <a:off x="5427598" y="997527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Application</a:t>
              </a:r>
              <a:endParaRPr lang="ko-KR" altLang="en-US" sz="9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49E04F-0A9E-8F00-2BB9-D2D3DDC2374C}"/>
                </a:ext>
              </a:extLst>
            </p:cNvPr>
            <p:cNvSpPr txBox="1"/>
            <p:nvPr/>
          </p:nvSpPr>
          <p:spPr>
            <a:xfrm>
              <a:off x="5612318" y="1228359"/>
              <a:ext cx="5389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┗</a:t>
              </a:r>
              <a:r>
                <a:rPr lang="en-US" altLang="ko-KR" sz="700" dirty="0"/>
                <a:t> Client</a:t>
              </a:r>
              <a:endParaRPr lang="ko-KR" altLang="en-US" sz="700" dirty="0"/>
            </a:p>
          </p:txBody>
        </p:sp>
      </p:grp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69BD82B-FF41-59BA-5BD2-13758AD568C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186476" y="883471"/>
            <a:ext cx="19733" cy="46860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72871C0-4E9C-6EFD-B455-F3DC6A4F81F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694582" y="883471"/>
            <a:ext cx="37917" cy="5785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926E33CE-1B17-5CE1-3822-3E715CD60EC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088003" y="683416"/>
            <a:ext cx="0" cy="5985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C445EBF-F406-9E83-C7A7-836CE8E6B36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485123" y="683416"/>
            <a:ext cx="0" cy="59852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5507B10-5AA9-5D09-9397-F3AC77783BAC}"/>
              </a:ext>
            </a:extLst>
          </p:cNvPr>
          <p:cNvGrpSpPr/>
          <p:nvPr/>
        </p:nvGrpSpPr>
        <p:grpSpPr>
          <a:xfrm>
            <a:off x="4235975" y="1054522"/>
            <a:ext cx="2452967" cy="200055"/>
            <a:chOff x="3423176" y="1599465"/>
            <a:chExt cx="2452967" cy="200055"/>
          </a:xfrm>
        </p:grpSpPr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4894082C-98D9-060E-75A6-51DFE62821F9}"/>
                </a:ext>
              </a:extLst>
            </p:cNvPr>
            <p:cNvCxnSpPr>
              <a:cxnSpLocks/>
            </p:cNvCxnSpPr>
            <p:nvPr/>
          </p:nvCxnSpPr>
          <p:spPr>
            <a:xfrm>
              <a:off x="3423176" y="1745673"/>
              <a:ext cx="24529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92DEDD-0C56-0D37-FC62-A14DBBA24CCA}"/>
                </a:ext>
              </a:extLst>
            </p:cNvPr>
            <p:cNvSpPr txBox="1"/>
            <p:nvPr/>
          </p:nvSpPr>
          <p:spPr>
            <a:xfrm>
              <a:off x="4373342" y="1599465"/>
              <a:ext cx="54373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사용요청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46E6B0DB-FFE1-7687-D19D-EA512A15FFAE}"/>
              </a:ext>
            </a:extLst>
          </p:cNvPr>
          <p:cNvGrpSpPr/>
          <p:nvPr/>
        </p:nvGrpSpPr>
        <p:grpSpPr>
          <a:xfrm>
            <a:off x="6725838" y="1302326"/>
            <a:ext cx="2362164" cy="200055"/>
            <a:chOff x="3424668" y="1599465"/>
            <a:chExt cx="2362164" cy="200055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E3EA255-9918-BDF5-C846-FC01160EB98F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68" y="1745673"/>
              <a:ext cx="2362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3F38769-1CE3-ED10-38D7-FE933F77E7FD}"/>
                </a:ext>
              </a:extLst>
            </p:cNvPr>
            <p:cNvSpPr txBox="1"/>
            <p:nvPr/>
          </p:nvSpPr>
          <p:spPr>
            <a:xfrm>
              <a:off x="4040835" y="1599465"/>
              <a:ext cx="11464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권한부여 승인코드 요청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508544E-FC26-7179-4640-3B2F45FE2675}"/>
              </a:ext>
            </a:extLst>
          </p:cNvPr>
          <p:cNvGrpSpPr/>
          <p:nvPr/>
        </p:nvGrpSpPr>
        <p:grpSpPr>
          <a:xfrm>
            <a:off x="9212495" y="1459344"/>
            <a:ext cx="877163" cy="628073"/>
            <a:chOff x="8399696" y="1902691"/>
            <a:chExt cx="877163" cy="628073"/>
          </a:xfrm>
        </p:grpSpPr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627EF0-63A3-E22F-107B-4DDF4B2D79D7}"/>
                </a:ext>
              </a:extLst>
            </p:cNvPr>
            <p:cNvCxnSpPr/>
            <p:nvPr/>
          </p:nvCxnSpPr>
          <p:spPr>
            <a:xfrm>
              <a:off x="8460509" y="1902691"/>
              <a:ext cx="0" cy="628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DD468B5-246E-8D47-B19B-C9DDA8F0BD95}"/>
                </a:ext>
              </a:extLst>
            </p:cNvPr>
            <p:cNvSpPr txBox="1"/>
            <p:nvPr/>
          </p:nvSpPr>
          <p:spPr>
            <a:xfrm>
              <a:off x="8399696" y="2116699"/>
              <a:ext cx="877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로그인 팝업 출력</a:t>
              </a: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476BF73-0425-95FF-ACE7-8D843E30B249}"/>
              </a:ext>
            </a:extLst>
          </p:cNvPr>
          <p:cNvGrpSpPr/>
          <p:nvPr/>
        </p:nvGrpSpPr>
        <p:grpSpPr>
          <a:xfrm>
            <a:off x="4235975" y="1987389"/>
            <a:ext cx="5037333" cy="200055"/>
            <a:chOff x="3424668" y="1599465"/>
            <a:chExt cx="5037333" cy="200055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7D3B83FA-4047-5224-1DDC-5F75D23228BA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68" y="1745673"/>
              <a:ext cx="50373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5306C76-1D9E-7F10-5BAE-89939ED883C4}"/>
                </a:ext>
              </a:extLst>
            </p:cNvPr>
            <p:cNvSpPr txBox="1"/>
            <p:nvPr/>
          </p:nvSpPr>
          <p:spPr>
            <a:xfrm>
              <a:off x="4373342" y="1599465"/>
              <a:ext cx="45397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로그인</a:t>
              </a: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FB7D67-B609-CFA2-A47E-324D66E02A2A}"/>
              </a:ext>
            </a:extLst>
          </p:cNvPr>
          <p:cNvGrpSpPr/>
          <p:nvPr/>
        </p:nvGrpSpPr>
        <p:grpSpPr>
          <a:xfrm>
            <a:off x="6729909" y="2193733"/>
            <a:ext cx="2333361" cy="200055"/>
            <a:chOff x="3445152" y="1599465"/>
            <a:chExt cx="2333361" cy="200055"/>
          </a:xfrm>
        </p:grpSpPr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0260F28-1C84-12FE-ECF0-669003CAF0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152" y="1745673"/>
              <a:ext cx="233336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ABCD983-BB3C-8876-1B6C-D764151CC837}"/>
                </a:ext>
              </a:extLst>
            </p:cNvPr>
            <p:cNvSpPr txBox="1"/>
            <p:nvPr/>
          </p:nvSpPr>
          <p:spPr>
            <a:xfrm>
              <a:off x="4040835" y="1599465"/>
              <a:ext cx="1146468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권한부여 승인코드 응답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4B4BC583-CD57-E33D-B564-04AF3DBA3DD8}"/>
              </a:ext>
            </a:extLst>
          </p:cNvPr>
          <p:cNvGrpSpPr/>
          <p:nvPr/>
        </p:nvGrpSpPr>
        <p:grpSpPr>
          <a:xfrm>
            <a:off x="6729909" y="2563777"/>
            <a:ext cx="2362164" cy="200055"/>
            <a:chOff x="3424668" y="1599465"/>
            <a:chExt cx="2362164" cy="200055"/>
          </a:xfrm>
        </p:grpSpPr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4A0B2E65-F861-EC43-A1C6-77B16222143D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68" y="1745673"/>
              <a:ext cx="2362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D188D30-9EA7-480F-0089-40A887EB02B0}"/>
                </a:ext>
              </a:extLst>
            </p:cNvPr>
            <p:cNvSpPr txBox="1"/>
            <p:nvPr/>
          </p:nvSpPr>
          <p:spPr>
            <a:xfrm>
              <a:off x="4040835" y="1599465"/>
              <a:ext cx="9428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/>
                <a:t>Access Token </a:t>
              </a:r>
              <a:r>
                <a:rPr lang="ko-KR" altLang="en-US" sz="700" dirty="0"/>
                <a:t>요청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CE2C3CF-5EE4-8469-63CC-46721CC9E316}"/>
              </a:ext>
            </a:extLst>
          </p:cNvPr>
          <p:cNvGrpSpPr/>
          <p:nvPr/>
        </p:nvGrpSpPr>
        <p:grpSpPr>
          <a:xfrm>
            <a:off x="6729909" y="2750938"/>
            <a:ext cx="2333361" cy="200055"/>
            <a:chOff x="3445152" y="1599465"/>
            <a:chExt cx="2333361" cy="200055"/>
          </a:xfrm>
        </p:grpSpPr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E9247232-10A8-1A83-4E9B-E33DA0BBE1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152" y="1745673"/>
              <a:ext cx="233336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140AF83-60E0-8DAD-4768-4D8291E7295D}"/>
                </a:ext>
              </a:extLst>
            </p:cNvPr>
            <p:cNvSpPr txBox="1"/>
            <p:nvPr/>
          </p:nvSpPr>
          <p:spPr>
            <a:xfrm>
              <a:off x="4040835" y="1599465"/>
              <a:ext cx="94288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/>
                <a:t>Access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Token </a:t>
              </a:r>
              <a:r>
                <a:rPr lang="ko-KR" altLang="en-US" sz="700" dirty="0"/>
                <a:t>응답</a:t>
              </a:r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2849EE67-30A5-6A86-5575-85633F163858}"/>
              </a:ext>
            </a:extLst>
          </p:cNvPr>
          <p:cNvGrpSpPr/>
          <p:nvPr/>
        </p:nvGrpSpPr>
        <p:grpSpPr>
          <a:xfrm>
            <a:off x="6729909" y="3181825"/>
            <a:ext cx="2362164" cy="200055"/>
            <a:chOff x="3424668" y="1599465"/>
            <a:chExt cx="2362164" cy="200055"/>
          </a:xfrm>
        </p:grpSpPr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AB876E7B-A15F-AA93-8396-59D74399F250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68" y="1745673"/>
              <a:ext cx="2362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A103AE0-4819-AA08-1445-2853FEEEFAEC}"/>
                </a:ext>
              </a:extLst>
            </p:cNvPr>
            <p:cNvSpPr txBox="1"/>
            <p:nvPr/>
          </p:nvSpPr>
          <p:spPr>
            <a:xfrm>
              <a:off x="4040835" y="1599465"/>
              <a:ext cx="877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보호된 자원 요청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59968F2-EC64-515D-B275-EF653C9BB8A5}"/>
              </a:ext>
            </a:extLst>
          </p:cNvPr>
          <p:cNvGrpSpPr/>
          <p:nvPr/>
        </p:nvGrpSpPr>
        <p:grpSpPr>
          <a:xfrm>
            <a:off x="6729909" y="3683023"/>
            <a:ext cx="2333361" cy="200055"/>
            <a:chOff x="3445152" y="1599465"/>
            <a:chExt cx="2333361" cy="200055"/>
          </a:xfrm>
        </p:grpSpPr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BC24BE46-884F-4DF9-726B-9A154D3F4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5152" y="1745673"/>
              <a:ext cx="233336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B915302-9C31-224C-5DB6-B3CB247CCD41}"/>
                </a:ext>
              </a:extLst>
            </p:cNvPr>
            <p:cNvSpPr txBox="1"/>
            <p:nvPr/>
          </p:nvSpPr>
          <p:spPr>
            <a:xfrm>
              <a:off x="4040835" y="1599465"/>
              <a:ext cx="877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보호된 자원 응답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76AA196-A167-7A4F-ABFD-F384C88BC141}"/>
              </a:ext>
            </a:extLst>
          </p:cNvPr>
          <p:cNvGrpSpPr/>
          <p:nvPr/>
        </p:nvGrpSpPr>
        <p:grpSpPr>
          <a:xfrm>
            <a:off x="9108487" y="3348891"/>
            <a:ext cx="2362164" cy="200055"/>
            <a:chOff x="3424668" y="1599465"/>
            <a:chExt cx="2362164" cy="200055"/>
          </a:xfrm>
        </p:grpSpPr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8E85C141-41F5-1199-3B09-B4C28313240A}"/>
                </a:ext>
              </a:extLst>
            </p:cNvPr>
            <p:cNvCxnSpPr>
              <a:cxnSpLocks/>
            </p:cNvCxnSpPr>
            <p:nvPr/>
          </p:nvCxnSpPr>
          <p:spPr>
            <a:xfrm>
              <a:off x="3424668" y="1745673"/>
              <a:ext cx="2362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2FF625-7890-AEBC-5738-627C1A155D16}"/>
                </a:ext>
              </a:extLst>
            </p:cNvPr>
            <p:cNvSpPr txBox="1"/>
            <p:nvPr/>
          </p:nvSpPr>
          <p:spPr>
            <a:xfrm>
              <a:off x="4040835" y="1599465"/>
              <a:ext cx="877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보호된 자원 요청</a:t>
              </a: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593BF193-D196-BD23-87AD-F7AF662EB5D1}"/>
              </a:ext>
            </a:extLst>
          </p:cNvPr>
          <p:cNvGrpSpPr/>
          <p:nvPr/>
        </p:nvGrpSpPr>
        <p:grpSpPr>
          <a:xfrm>
            <a:off x="9108487" y="3515957"/>
            <a:ext cx="2362164" cy="200055"/>
            <a:chOff x="3416349" y="1599465"/>
            <a:chExt cx="2362164" cy="200055"/>
          </a:xfrm>
        </p:grpSpPr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02F94934-46EA-482D-3294-2CA66F98C8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16349" y="1745673"/>
              <a:ext cx="236216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F4E3DDB-E7C8-4378-83F3-2914C6CA7B9E}"/>
                </a:ext>
              </a:extLst>
            </p:cNvPr>
            <p:cNvSpPr txBox="1"/>
            <p:nvPr/>
          </p:nvSpPr>
          <p:spPr>
            <a:xfrm>
              <a:off x="4040835" y="1599465"/>
              <a:ext cx="87716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보호된 자원 응답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C6BDBDA-9759-BA55-9D2A-09CC7511568A}"/>
              </a:ext>
            </a:extLst>
          </p:cNvPr>
          <p:cNvGrpSpPr/>
          <p:nvPr/>
        </p:nvGrpSpPr>
        <p:grpSpPr>
          <a:xfrm>
            <a:off x="4235975" y="3837709"/>
            <a:ext cx="2452967" cy="200055"/>
            <a:chOff x="3325546" y="1599465"/>
            <a:chExt cx="2452967" cy="200055"/>
          </a:xfrm>
        </p:grpSpPr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37E33BE-A436-34B2-7BD0-CAA1F59226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5546" y="1745673"/>
              <a:ext cx="245296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C5488CE-9754-5EEE-FBEB-0B5C6640C7D2}"/>
                </a:ext>
              </a:extLst>
            </p:cNvPr>
            <p:cNvSpPr txBox="1"/>
            <p:nvPr/>
          </p:nvSpPr>
          <p:spPr>
            <a:xfrm>
              <a:off x="4169913" y="1599465"/>
              <a:ext cx="75533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dirty="0"/>
                <a:t>사용요청 응답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10C1715-6CC0-CD94-C97B-4FC419463AB3}"/>
              </a:ext>
            </a:extLst>
          </p:cNvPr>
          <p:cNvSpPr txBox="1"/>
          <p:nvPr/>
        </p:nvSpPr>
        <p:spPr>
          <a:xfrm>
            <a:off x="10194" y="-1554"/>
            <a:ext cx="143674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/>
              <a:t>* Grant</a:t>
            </a:r>
            <a:r>
              <a:rPr lang="ko-KR" altLang="en-US" sz="1500" b="1" dirty="0"/>
              <a:t> </a:t>
            </a:r>
            <a:r>
              <a:rPr lang="en-US" altLang="ko-KR" sz="1500" b="1" dirty="0"/>
              <a:t>Types</a:t>
            </a:r>
            <a:endParaRPr lang="ko-KR" altLang="en-US" sz="15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E1284B-A801-EDAE-F706-02D67ACF28A2}"/>
              </a:ext>
            </a:extLst>
          </p:cNvPr>
          <p:cNvSpPr txBox="1"/>
          <p:nvPr/>
        </p:nvSpPr>
        <p:spPr>
          <a:xfrm>
            <a:off x="589044" y="1077619"/>
            <a:ext cx="1763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Authorization Code Grant</a:t>
            </a:r>
            <a:endParaRPr lang="ko-KR" altLang="en-US" sz="1000" b="1" dirty="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0D5A4300-800B-81BB-18DB-7CEE938A4E55}"/>
              </a:ext>
            </a:extLst>
          </p:cNvPr>
          <p:cNvSpPr/>
          <p:nvPr/>
        </p:nvSpPr>
        <p:spPr>
          <a:xfrm>
            <a:off x="6630517" y="1302327"/>
            <a:ext cx="2540953" cy="1128126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E0063C5-89F6-45E8-DFA7-217052D4C22F}"/>
              </a:ext>
            </a:extLst>
          </p:cNvPr>
          <p:cNvSpPr txBox="1"/>
          <p:nvPr/>
        </p:nvSpPr>
        <p:spPr>
          <a:xfrm>
            <a:off x="589044" y="1333172"/>
            <a:ext cx="1095172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Implicit Grant</a:t>
            </a:r>
          </a:p>
          <a:p>
            <a:endParaRPr lang="en-US" altLang="ko-KR" sz="1000" b="1" dirty="0"/>
          </a:p>
          <a:p>
            <a:r>
              <a:rPr lang="en-US" altLang="ko-KR" sz="700" dirty="0"/>
              <a:t>  </a:t>
            </a:r>
            <a:r>
              <a:rPr lang="ko-KR" altLang="en-US" sz="700" dirty="0"/>
              <a:t>┗</a:t>
            </a:r>
            <a:r>
              <a:rPr lang="en-US" altLang="ko-KR" sz="700" dirty="0"/>
              <a:t> </a:t>
            </a:r>
            <a:r>
              <a:rPr lang="ko-KR" altLang="en-US" sz="700" dirty="0"/>
              <a:t>붉은 박스 생략 시</a:t>
            </a:r>
          </a:p>
        </p:txBody>
      </p: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2A5649FC-7276-36F9-57DE-807AF3A99559}"/>
              </a:ext>
            </a:extLst>
          </p:cNvPr>
          <p:cNvCxnSpPr>
            <a:cxnSpLocks/>
            <a:stCxn id="86" idx="3"/>
            <a:endCxn id="85" idx="1"/>
          </p:cNvCxnSpPr>
          <p:nvPr/>
        </p:nvCxnSpPr>
        <p:spPr>
          <a:xfrm>
            <a:off x="1684216" y="1587088"/>
            <a:ext cx="4946301" cy="279302"/>
          </a:xfrm>
          <a:prstGeom prst="bentConnector3">
            <a:avLst>
              <a:gd name="adj1" fmla="val 26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741C17D-D4E1-66A6-E267-F8F56FB6F3BB}"/>
              </a:ext>
            </a:extLst>
          </p:cNvPr>
          <p:cNvSpPr txBox="1"/>
          <p:nvPr/>
        </p:nvSpPr>
        <p:spPr>
          <a:xfrm>
            <a:off x="543854" y="5990495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Client Credentials Grant</a:t>
            </a:r>
          </a:p>
          <a:p>
            <a:endParaRPr lang="en-US" altLang="ko-KR" sz="1000" b="1" dirty="0"/>
          </a:p>
          <a:p>
            <a:r>
              <a:rPr lang="ko-KR" altLang="en-US" sz="800" dirty="0"/>
              <a:t>┗ 서버 인증을 통해 </a:t>
            </a:r>
            <a:r>
              <a:rPr lang="en-US" altLang="ko-KR" sz="800" dirty="0"/>
              <a:t>Client</a:t>
            </a:r>
            <a:r>
              <a:rPr lang="ko-KR" altLang="en-US" sz="800" dirty="0"/>
              <a:t>가 관리하도록 한 </a:t>
            </a:r>
            <a:r>
              <a:rPr lang="en-US" altLang="ko-KR" sz="800" dirty="0"/>
              <a:t>Authorization Server </a:t>
            </a:r>
            <a:r>
              <a:rPr lang="ko-KR" altLang="en-US" sz="800" dirty="0"/>
              <a:t>또는</a:t>
            </a:r>
            <a:endParaRPr lang="en-US" altLang="ko-KR" sz="800" dirty="0"/>
          </a:p>
          <a:p>
            <a:r>
              <a:rPr lang="en-US" altLang="ko-KR" sz="800" dirty="0"/>
              <a:t>   </a:t>
            </a:r>
            <a:r>
              <a:rPr lang="ko-KR" altLang="en-US" sz="800" dirty="0"/>
              <a:t> </a:t>
            </a:r>
            <a:r>
              <a:rPr lang="en-US" altLang="ko-KR" sz="800" dirty="0"/>
              <a:t>Resource Server</a:t>
            </a:r>
            <a:r>
              <a:rPr lang="ko-KR" altLang="en-US" sz="800" dirty="0"/>
              <a:t>에 </a:t>
            </a:r>
            <a:r>
              <a:rPr lang="en-US" altLang="ko-KR" sz="800" dirty="0" err="1"/>
              <a:t>AccessToken</a:t>
            </a:r>
            <a:r>
              <a:rPr lang="ko-KR" altLang="en-US" sz="800" dirty="0"/>
              <a:t>을 요청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45A8ADE-29F2-184D-E1A5-B30002325A59}"/>
              </a:ext>
            </a:extLst>
          </p:cNvPr>
          <p:cNvSpPr txBox="1"/>
          <p:nvPr/>
        </p:nvSpPr>
        <p:spPr>
          <a:xfrm>
            <a:off x="543854" y="4753079"/>
            <a:ext cx="28584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Resource Owner Password Credential Grant</a:t>
            </a:r>
            <a:endParaRPr lang="ko-KR" altLang="en-US" sz="1000" b="1" dirty="0"/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3D852C27-CABF-BBF0-F67B-0ED58B623169}"/>
              </a:ext>
            </a:extLst>
          </p:cNvPr>
          <p:cNvGrpSpPr/>
          <p:nvPr/>
        </p:nvGrpSpPr>
        <p:grpSpPr>
          <a:xfrm>
            <a:off x="4206209" y="4722302"/>
            <a:ext cx="2507331" cy="307777"/>
            <a:chOff x="3349853" y="1591784"/>
            <a:chExt cx="2507331" cy="307777"/>
          </a:xfrm>
        </p:grpSpPr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00F29295-2F7F-310B-1B21-ACB290B0C050}"/>
                </a:ext>
              </a:extLst>
            </p:cNvPr>
            <p:cNvCxnSpPr>
              <a:cxnSpLocks/>
            </p:cNvCxnSpPr>
            <p:nvPr/>
          </p:nvCxnSpPr>
          <p:spPr>
            <a:xfrm>
              <a:off x="3349853" y="1745673"/>
              <a:ext cx="250733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BE0AD967-78C5-E266-BCDD-51D75A76321B}"/>
                </a:ext>
              </a:extLst>
            </p:cNvPr>
            <p:cNvSpPr txBox="1"/>
            <p:nvPr/>
          </p:nvSpPr>
          <p:spPr>
            <a:xfrm>
              <a:off x="3911201" y="1591784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700" dirty="0"/>
                <a:t>사용요청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(with username, password)</a:t>
              </a:r>
              <a:endParaRPr lang="ko-KR" altLang="en-US" sz="700" dirty="0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5B97A5E4-A37A-9FF9-94D8-8A8B3C00965E}"/>
              </a:ext>
            </a:extLst>
          </p:cNvPr>
          <p:cNvGrpSpPr/>
          <p:nvPr/>
        </p:nvGrpSpPr>
        <p:grpSpPr>
          <a:xfrm>
            <a:off x="6733828" y="4856601"/>
            <a:ext cx="2329442" cy="307777"/>
            <a:chOff x="3379619" y="1591784"/>
            <a:chExt cx="2329442" cy="307777"/>
          </a:xfrm>
        </p:grpSpPr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9702F5FF-544D-4CFD-5278-DC72FC7E9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619" y="1745672"/>
              <a:ext cx="23294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BBAA4D4-E7A6-BCB3-084E-ED095591C330}"/>
                </a:ext>
              </a:extLst>
            </p:cNvPr>
            <p:cNvSpPr txBox="1"/>
            <p:nvPr/>
          </p:nvSpPr>
          <p:spPr>
            <a:xfrm>
              <a:off x="3911201" y="1591784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Access Token </a:t>
              </a:r>
              <a:r>
                <a:rPr lang="ko-KR" altLang="en-US" sz="700" dirty="0"/>
                <a:t>요청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(with username, password)</a:t>
              </a:r>
              <a:endParaRPr lang="ko-KR" altLang="en-US" sz="700" dirty="0"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11D42C28-A6EB-BA59-375B-05ACCF00FBFA}"/>
              </a:ext>
            </a:extLst>
          </p:cNvPr>
          <p:cNvSpPr txBox="1"/>
          <p:nvPr/>
        </p:nvSpPr>
        <p:spPr>
          <a:xfrm>
            <a:off x="9131151" y="5119025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이하 동일</a:t>
            </a:r>
          </a:p>
        </p:txBody>
      </p: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4F3E00D-3FEA-1E14-96F9-C1C2A68A2F2D}"/>
              </a:ext>
            </a:extLst>
          </p:cNvPr>
          <p:cNvGrpSpPr/>
          <p:nvPr/>
        </p:nvGrpSpPr>
        <p:grpSpPr>
          <a:xfrm>
            <a:off x="6732499" y="5958773"/>
            <a:ext cx="2329442" cy="307777"/>
            <a:chOff x="3379619" y="1591784"/>
            <a:chExt cx="2329442" cy="307777"/>
          </a:xfrm>
        </p:grpSpPr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CAFC5800-0E65-C2D9-C65C-95BF39D03E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619" y="1745672"/>
              <a:ext cx="23294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259D6B0-70C6-4A8A-44B6-1EF4A0FCA6FC}"/>
                </a:ext>
              </a:extLst>
            </p:cNvPr>
            <p:cNvSpPr txBox="1"/>
            <p:nvPr/>
          </p:nvSpPr>
          <p:spPr>
            <a:xfrm>
              <a:off x="3911201" y="1591784"/>
              <a:ext cx="12715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700" dirty="0"/>
                <a:t>Access Token </a:t>
              </a:r>
              <a:r>
                <a:rPr lang="ko-KR" altLang="en-US" sz="700" dirty="0"/>
                <a:t>요청</a:t>
              </a:r>
              <a:endParaRPr lang="en-US" altLang="ko-KR" sz="700" dirty="0"/>
            </a:p>
            <a:p>
              <a:pPr algn="ctr"/>
              <a:r>
                <a:rPr lang="en-US" altLang="ko-KR" sz="700" dirty="0"/>
                <a:t>(with username, password)</a:t>
              </a:r>
              <a:endParaRPr lang="ko-KR" altLang="en-US" sz="700" dirty="0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3A99A5AD-25C4-AB48-26FC-7A9110ECD25C}"/>
              </a:ext>
            </a:extLst>
          </p:cNvPr>
          <p:cNvSpPr txBox="1"/>
          <p:nvPr/>
        </p:nvSpPr>
        <p:spPr>
          <a:xfrm>
            <a:off x="9070253" y="619054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이하 동일</a:t>
            </a:r>
          </a:p>
        </p:txBody>
      </p:sp>
    </p:spTree>
    <p:extLst>
      <p:ext uri="{BB962C8B-B14F-4D97-AF65-F5344CB8AC3E}">
        <p14:creationId xmlns:p14="http://schemas.microsoft.com/office/powerpoint/2010/main" val="2323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</Words>
  <Application>Microsoft Office PowerPoint</Application>
  <PresentationFormat>와이드스크린</PresentationFormat>
  <Paragraphs>36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ewhxk@naver.com</dc:creator>
  <cp:lastModifiedBy>ewhxk@naver.com</cp:lastModifiedBy>
  <cp:revision>4</cp:revision>
  <dcterms:created xsi:type="dcterms:W3CDTF">2025-05-23T06:28:47Z</dcterms:created>
  <dcterms:modified xsi:type="dcterms:W3CDTF">2025-05-23T06:34:18Z</dcterms:modified>
</cp:coreProperties>
</file>