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5A72F-7E76-EE85-B569-2E62A6901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2335A5-F482-15AF-763E-928E46FC1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A51C74-71D1-15FC-0DAC-37BFBDE9C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42444-36F8-493E-8F0C-1831AB6AC720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BCD0B-7049-05BA-C60B-0817C1761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83A5C3-72FD-A73F-7B66-DB1EC6FD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80E6-41A5-46F4-8815-E70333184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555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483B7-5599-4957-E1E3-E31FC5D02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A5C039-A311-DDA5-08D4-366E6ED93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1DD85A-C1F9-4397-3D19-BEF7AB1A2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42444-36F8-493E-8F0C-1831AB6AC720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8D6D42-58B6-4A00-9BE1-05E65D140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4C6ED1-AAE0-3093-0310-711607D45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80E6-41A5-46F4-8815-E70333184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041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CE7614-2A89-6A62-9217-33EB1D199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576EC7-9095-23A9-D413-E23C72C06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BF7347-5EC1-F50D-0DD1-1C54CD8C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42444-36F8-493E-8F0C-1831AB6AC720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35C9C4-9F81-D58C-0797-F27ED6E5A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C67F83-3104-E062-0441-0FD41E34A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80E6-41A5-46F4-8815-E70333184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828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BF30D-DCE2-A5E7-8F4D-1CB42CB7B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55B2A2-8CA0-F741-2744-47D1D169B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7CD2E4-932E-104C-DC1A-B4697D266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42444-36F8-493E-8F0C-1831AB6AC720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1033D8-EDCF-89F6-D9BF-DFBDCD0FA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36F3C1-B445-8DFB-5BFB-395B5BF9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80E6-41A5-46F4-8815-E70333184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27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DA0749-9092-F0C0-A21B-4B25E1725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4FF833-9082-42B1-13C6-56151A93D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7448F1-319C-47A8-444D-B4DAC2104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42444-36F8-493E-8F0C-1831AB6AC720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058D11-8BBE-5AEF-822E-B825DF1D8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6D8ED0-11A4-922D-5AC7-112FA8673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80E6-41A5-46F4-8815-E70333184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57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45A90F-B35F-0906-082B-136FAE685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3EA7D6-0AE9-BAB6-D6B0-45DAC09544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D4E282-E81F-3047-0AB2-A0B1B17E6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09D24F-73E1-7A09-6CEB-547D3B79E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42444-36F8-493E-8F0C-1831AB6AC720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E95030-894F-B5FF-C635-B764BD7D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CD5915-005A-89F1-310D-1CDAA105C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80E6-41A5-46F4-8815-E70333184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236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206241-1BAC-3E64-919A-A00A199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B1849D-8E1F-885A-0E9F-104D13B69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4BC737-9741-B100-4C12-1D4009EAD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E8D2B3-69A0-6D9A-3B40-5B85F2BC17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B3DC3F-173D-1DBC-DB3D-7E44494D1B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0CDDE9-B428-7059-FCB0-343563DE5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42444-36F8-493E-8F0C-1831AB6AC720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2B0D14-320E-852F-F605-D11374217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73F000-5B06-F0E5-DC3D-D41488F2B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80E6-41A5-46F4-8815-E70333184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972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21933-FC4D-62F1-28FC-55268BD31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993F81-660B-6532-487D-C812BBC3C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42444-36F8-493E-8F0C-1831AB6AC720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860541-978F-B890-C37F-17E10E39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05E71D-27AD-8A3A-40BB-E2E3CD3F1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80E6-41A5-46F4-8815-E70333184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55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C35253-49C7-9853-9A3D-90DAB7BE0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42444-36F8-493E-8F0C-1831AB6AC720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78D586-1950-65A4-0A3E-A8A301010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051928-E25F-35E6-556B-CE0FE400C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80E6-41A5-46F4-8815-E70333184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280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44A918-7718-FA70-2301-6FB55C855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EDD343-2DA2-1ABA-B9DE-D9F3408CA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8B43F4-B33D-3145-6E4D-421C06EE0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7B0BB4-8FFB-B214-D2B2-5B8FF6372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42444-36F8-493E-8F0C-1831AB6AC720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735D0A-FD7D-EF2B-C2F9-D64F791E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120519-F223-A6B0-D3DB-712E660BE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80E6-41A5-46F4-8815-E70333184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46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846F03-2C55-5EC6-49D7-D5E957F5E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029A88-E42F-CB67-B311-7E230CAA02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F5417D-1AA6-B6C3-BC08-BFBE05436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B1DFF3-E542-A9AF-C800-B5C0B38DA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42444-36F8-493E-8F0C-1831AB6AC720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79FEA5-3224-EDDF-8F0F-3C7614228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ECF2A7-8B03-FE38-842F-B5DCB25B9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80E6-41A5-46F4-8815-E70333184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71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EFC2140-2B38-26E4-6FB1-B70554E3F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F4728D-8E7E-D8B3-CA29-A5FC752BE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E27270-96CA-5370-5A91-0B83F3A5D4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142444-36F8-493E-8F0C-1831AB6AC720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7D03E1-7E49-D551-0C64-6AED663B84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792FB7-59F9-EF26-9B31-D4BDA8357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7280E6-41A5-46F4-8815-E70333184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997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>
            <a:extLst>
              <a:ext uri="{FF2B5EF4-FFF2-40B4-BE49-F238E27FC236}">
                <a16:creationId xmlns:a16="http://schemas.microsoft.com/office/drawing/2014/main" id="{04CD2BCF-07FD-0538-9FFC-991883151C70}"/>
              </a:ext>
            </a:extLst>
          </p:cNvPr>
          <p:cNvSpPr/>
          <p:nvPr/>
        </p:nvSpPr>
        <p:spPr>
          <a:xfrm>
            <a:off x="3377821" y="1085742"/>
            <a:ext cx="5436358" cy="4686516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육각형 4">
            <a:extLst>
              <a:ext uri="{FF2B5EF4-FFF2-40B4-BE49-F238E27FC236}">
                <a16:creationId xmlns:a16="http://schemas.microsoft.com/office/drawing/2014/main" id="{5E8DA0DF-6FA2-62C8-591A-F0C2322714EA}"/>
              </a:ext>
            </a:extLst>
          </p:cNvPr>
          <p:cNvSpPr/>
          <p:nvPr/>
        </p:nvSpPr>
        <p:spPr>
          <a:xfrm>
            <a:off x="4122650" y="1727836"/>
            <a:ext cx="3946700" cy="3402328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AC1A8D-4E9F-17A4-75A9-FA17A41F38B5}"/>
              </a:ext>
            </a:extLst>
          </p:cNvPr>
          <p:cNvSpPr txBox="1"/>
          <p:nvPr/>
        </p:nvSpPr>
        <p:spPr>
          <a:xfrm>
            <a:off x="5415365" y="1727836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Application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D0BE7D-8FBC-7810-5DA1-8F669BEA1552}"/>
              </a:ext>
            </a:extLst>
          </p:cNvPr>
          <p:cNvSpPr txBox="1"/>
          <p:nvPr/>
        </p:nvSpPr>
        <p:spPr>
          <a:xfrm>
            <a:off x="5279153" y="1062068"/>
            <a:ext cx="1574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Infrastructure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0A20A59-BB65-EC9B-9008-7AC5E05483B3}"/>
              </a:ext>
            </a:extLst>
          </p:cNvPr>
          <p:cNvGrpSpPr/>
          <p:nvPr/>
        </p:nvGrpSpPr>
        <p:grpSpPr>
          <a:xfrm>
            <a:off x="3914078" y="1134965"/>
            <a:ext cx="803233" cy="592871"/>
            <a:chOff x="3767740" y="1649667"/>
            <a:chExt cx="712186" cy="525669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F75DC59-490A-FC2C-0C57-D1C043AB6428}"/>
                </a:ext>
              </a:extLst>
            </p:cNvPr>
            <p:cNvSpPr/>
            <p:nvPr/>
          </p:nvSpPr>
          <p:spPr>
            <a:xfrm>
              <a:off x="3859815" y="1649667"/>
              <a:ext cx="525669" cy="5256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9F43F63-60E7-7F4D-530E-0455E311E9C1}"/>
                </a:ext>
              </a:extLst>
            </p:cNvPr>
            <p:cNvSpPr txBox="1"/>
            <p:nvPr/>
          </p:nvSpPr>
          <p:spPr>
            <a:xfrm>
              <a:off x="3767740" y="1763053"/>
              <a:ext cx="712186" cy="2728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&lt;</a:t>
              </a:r>
              <a:r>
                <a:rPr lang="en-US" altLang="ko-KR" sz="700" dirty="0" err="1">
                  <a:solidFill>
                    <a:schemeClr val="tx1"/>
                  </a:solidFill>
                </a:rPr>
                <a:t>Adapter:in</a:t>
              </a:r>
              <a:r>
                <a:rPr lang="en-US" altLang="ko-KR" sz="700" dirty="0">
                  <a:solidFill>
                    <a:schemeClr val="tx1"/>
                  </a:solidFill>
                </a:rPr>
                <a:t>&gt;</a:t>
              </a:r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Controller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44EE8E3-1B50-5749-5497-D6927EE11DB6}"/>
              </a:ext>
            </a:extLst>
          </p:cNvPr>
          <p:cNvSpPr/>
          <p:nvPr/>
        </p:nvSpPr>
        <p:spPr>
          <a:xfrm>
            <a:off x="1289529" y="852557"/>
            <a:ext cx="658191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Browser</a:t>
            </a:r>
            <a:endParaRPr lang="ko-KR" altLang="en-US" sz="7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CD6C250-9F79-578F-E2B0-173748C26B0B}"/>
              </a:ext>
            </a:extLst>
          </p:cNvPr>
          <p:cNvGrpSpPr/>
          <p:nvPr/>
        </p:nvGrpSpPr>
        <p:grpSpPr>
          <a:xfrm>
            <a:off x="4355981" y="1864712"/>
            <a:ext cx="803233" cy="592871"/>
            <a:chOff x="3766556" y="1649667"/>
            <a:chExt cx="712186" cy="525669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B7562F57-68D5-793D-AEA1-3A46638393AA}"/>
                </a:ext>
              </a:extLst>
            </p:cNvPr>
            <p:cNvSpPr/>
            <p:nvPr/>
          </p:nvSpPr>
          <p:spPr>
            <a:xfrm>
              <a:off x="3859815" y="1649667"/>
              <a:ext cx="525669" cy="5256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D292E79-31C5-F0A2-5395-A1445179DD18}"/>
                </a:ext>
              </a:extLst>
            </p:cNvPr>
            <p:cNvSpPr txBox="1"/>
            <p:nvPr/>
          </p:nvSpPr>
          <p:spPr>
            <a:xfrm>
              <a:off x="3766556" y="1766335"/>
              <a:ext cx="712186" cy="2728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&lt;</a:t>
              </a:r>
              <a:r>
                <a:rPr lang="en-US" altLang="ko-KR" sz="700" dirty="0" err="1">
                  <a:solidFill>
                    <a:schemeClr val="tx1"/>
                  </a:solidFill>
                </a:rPr>
                <a:t>Port:in</a:t>
              </a:r>
              <a:r>
                <a:rPr lang="en-US" altLang="ko-KR" sz="700" dirty="0">
                  <a:solidFill>
                    <a:schemeClr val="tx1"/>
                  </a:solidFill>
                </a:rPr>
                <a:t>&gt;</a:t>
              </a:r>
            </a:p>
            <a:p>
              <a:pPr algn="ctr"/>
              <a:r>
                <a:rPr lang="en-US" altLang="ko-KR" sz="700" dirty="0" err="1"/>
                <a:t>UseCase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762BF43-7402-724F-E369-1784248F6FD6}"/>
              </a:ext>
            </a:extLst>
          </p:cNvPr>
          <p:cNvGrpSpPr/>
          <p:nvPr/>
        </p:nvGrpSpPr>
        <p:grpSpPr>
          <a:xfrm>
            <a:off x="4652416" y="2292145"/>
            <a:ext cx="803233" cy="592871"/>
            <a:chOff x="3766556" y="1649667"/>
            <a:chExt cx="712186" cy="525669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27234CB-04B3-91E3-6054-98C0715F512C}"/>
                </a:ext>
              </a:extLst>
            </p:cNvPr>
            <p:cNvSpPr/>
            <p:nvPr/>
          </p:nvSpPr>
          <p:spPr>
            <a:xfrm>
              <a:off x="3859815" y="1649667"/>
              <a:ext cx="525669" cy="5256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1BFFB07-0977-448B-10DE-3367301C264B}"/>
                </a:ext>
              </a:extLst>
            </p:cNvPr>
            <p:cNvSpPr txBox="1"/>
            <p:nvPr/>
          </p:nvSpPr>
          <p:spPr>
            <a:xfrm>
              <a:off x="3766556" y="1710336"/>
              <a:ext cx="712186" cy="3684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&lt;Service&gt;</a:t>
              </a:r>
            </a:p>
            <a:p>
              <a:r>
                <a:rPr lang="en-US" altLang="ko-KR" sz="700" dirty="0"/>
                <a:t>@Transactional</a:t>
              </a:r>
              <a:endParaRPr lang="en-US" altLang="ko-KR" sz="700" dirty="0">
                <a:solidFill>
                  <a:schemeClr val="tx1"/>
                </a:solidFill>
              </a:endParaRPr>
            </a:p>
            <a:p>
              <a:r>
                <a:rPr lang="en-US" altLang="ko-KR" sz="700" dirty="0" err="1"/>
                <a:t>UseCaseService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육각형 22">
            <a:extLst>
              <a:ext uri="{FF2B5EF4-FFF2-40B4-BE49-F238E27FC236}">
                <a16:creationId xmlns:a16="http://schemas.microsoft.com/office/drawing/2014/main" id="{0730EBE3-1B11-4E6B-4A1C-FA13CC556AC6}"/>
              </a:ext>
            </a:extLst>
          </p:cNvPr>
          <p:cNvSpPr/>
          <p:nvPr/>
        </p:nvSpPr>
        <p:spPr>
          <a:xfrm>
            <a:off x="5071171" y="2545699"/>
            <a:ext cx="2049257" cy="1766601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96EBC07-4BC0-FCF4-F3E5-161AD7E9495D}"/>
              </a:ext>
            </a:extLst>
          </p:cNvPr>
          <p:cNvGrpSpPr/>
          <p:nvPr/>
        </p:nvGrpSpPr>
        <p:grpSpPr>
          <a:xfrm>
            <a:off x="3937225" y="3566557"/>
            <a:ext cx="803233" cy="592871"/>
            <a:chOff x="3766556" y="1649667"/>
            <a:chExt cx="712186" cy="525669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1FA90B79-29EF-0A58-B67F-7F52DE60A3C1}"/>
                </a:ext>
              </a:extLst>
            </p:cNvPr>
            <p:cNvSpPr/>
            <p:nvPr/>
          </p:nvSpPr>
          <p:spPr>
            <a:xfrm>
              <a:off x="3859815" y="1649667"/>
              <a:ext cx="525669" cy="5256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F9AE14C-5FDA-AD51-030F-4A688D7F2A3B}"/>
                </a:ext>
              </a:extLst>
            </p:cNvPr>
            <p:cNvSpPr txBox="1"/>
            <p:nvPr/>
          </p:nvSpPr>
          <p:spPr>
            <a:xfrm>
              <a:off x="3766556" y="1771028"/>
              <a:ext cx="712186" cy="2728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&lt;</a:t>
              </a:r>
              <a:r>
                <a:rPr lang="en-US" altLang="ko-KR" sz="700" dirty="0" err="1">
                  <a:solidFill>
                    <a:schemeClr val="tx1"/>
                  </a:solidFill>
                </a:rPr>
                <a:t>Port:out</a:t>
              </a:r>
              <a:r>
                <a:rPr lang="en-US" altLang="ko-KR" sz="700" dirty="0">
                  <a:solidFill>
                    <a:schemeClr val="tx1"/>
                  </a:solidFill>
                </a:rPr>
                <a:t>&gt;</a:t>
              </a:r>
            </a:p>
            <a:p>
              <a:pPr algn="ctr"/>
              <a:r>
                <a:rPr lang="en-US" altLang="ko-KR" sz="700" dirty="0" err="1"/>
                <a:t>EntityPort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8AC7791A-51D7-DF27-B890-F41A5700F2C8}"/>
              </a:ext>
            </a:extLst>
          </p:cNvPr>
          <p:cNvCxnSpPr>
            <a:cxnSpLocks/>
            <a:stCxn id="16" idx="2"/>
            <a:endCxn id="11" idx="2"/>
          </p:cNvCxnSpPr>
          <p:nvPr/>
        </p:nvCxnSpPr>
        <p:spPr>
          <a:xfrm rot="16200000" flipH="1">
            <a:off x="2713517" y="126996"/>
            <a:ext cx="209512" cy="2399297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18D74EF1-79A9-9A0E-E347-EEDE2CD7D8B1}"/>
              </a:ext>
            </a:extLst>
          </p:cNvPr>
          <p:cNvCxnSpPr>
            <a:cxnSpLocks/>
            <a:stCxn id="11" idx="6"/>
            <a:endCxn id="18" idx="0"/>
          </p:cNvCxnSpPr>
          <p:nvPr/>
        </p:nvCxnSpPr>
        <p:spPr>
          <a:xfrm>
            <a:off x="4610795" y="1431401"/>
            <a:ext cx="146803" cy="43331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9A20352-43F4-E43B-376D-DFC49263AEE2}"/>
              </a:ext>
            </a:extLst>
          </p:cNvPr>
          <p:cNvGrpSpPr/>
          <p:nvPr/>
        </p:nvGrpSpPr>
        <p:grpSpPr>
          <a:xfrm>
            <a:off x="3326040" y="4226431"/>
            <a:ext cx="803233" cy="592871"/>
            <a:chOff x="3767740" y="1649667"/>
            <a:chExt cx="712186" cy="525669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F192ACDF-937C-F402-6595-B2C531D5689F}"/>
                </a:ext>
              </a:extLst>
            </p:cNvPr>
            <p:cNvSpPr/>
            <p:nvPr/>
          </p:nvSpPr>
          <p:spPr>
            <a:xfrm>
              <a:off x="3859815" y="1649667"/>
              <a:ext cx="525669" cy="5256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889A30E-4F1A-E42B-22CD-83F55FEBD18F}"/>
                </a:ext>
              </a:extLst>
            </p:cNvPr>
            <p:cNvSpPr txBox="1"/>
            <p:nvPr/>
          </p:nvSpPr>
          <p:spPr>
            <a:xfrm>
              <a:off x="3767740" y="1763053"/>
              <a:ext cx="712186" cy="2728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&lt;</a:t>
              </a:r>
              <a:r>
                <a:rPr lang="en-US" altLang="ko-KR" sz="700" dirty="0" err="1">
                  <a:solidFill>
                    <a:schemeClr val="tx1"/>
                  </a:solidFill>
                </a:rPr>
                <a:t>Adapter:out</a:t>
              </a:r>
              <a:r>
                <a:rPr lang="en-US" altLang="ko-KR" sz="700" dirty="0">
                  <a:solidFill>
                    <a:schemeClr val="tx1"/>
                  </a:solidFill>
                </a:rPr>
                <a:t>&gt;</a:t>
              </a:r>
            </a:p>
            <a:p>
              <a:pPr algn="ctr"/>
              <a:r>
                <a:rPr lang="en-US" altLang="ko-KR" sz="700" dirty="0" err="1">
                  <a:solidFill>
                    <a:schemeClr val="tx1"/>
                  </a:solidFill>
                </a:rPr>
                <a:t>EntityAdapter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5" name="연결선: 구부러짐 64">
            <a:extLst>
              <a:ext uri="{FF2B5EF4-FFF2-40B4-BE49-F238E27FC236}">
                <a16:creationId xmlns:a16="http://schemas.microsoft.com/office/drawing/2014/main" id="{08B68BE5-3EC7-CB99-B4E5-258002515369}"/>
              </a:ext>
            </a:extLst>
          </p:cNvPr>
          <p:cNvCxnSpPr>
            <a:cxnSpLocks/>
            <a:stCxn id="25" idx="4"/>
            <a:endCxn id="63" idx="0"/>
          </p:cNvCxnSpPr>
          <p:nvPr/>
        </p:nvCxnSpPr>
        <p:spPr>
          <a:xfrm rot="5400000">
            <a:off x="3999081" y="3886669"/>
            <a:ext cx="67003" cy="6125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D3C7F768-D197-6CE8-1C8B-C9363C4F997B}"/>
              </a:ext>
            </a:extLst>
          </p:cNvPr>
          <p:cNvGrpSpPr/>
          <p:nvPr/>
        </p:nvGrpSpPr>
        <p:grpSpPr>
          <a:xfrm>
            <a:off x="3914078" y="5045527"/>
            <a:ext cx="865685" cy="638967"/>
            <a:chOff x="3767740" y="1649667"/>
            <a:chExt cx="712186" cy="525669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D15BE207-9267-660C-3497-F81F35AB3DCC}"/>
                </a:ext>
              </a:extLst>
            </p:cNvPr>
            <p:cNvSpPr/>
            <p:nvPr/>
          </p:nvSpPr>
          <p:spPr>
            <a:xfrm>
              <a:off x="3859815" y="1649667"/>
              <a:ext cx="525669" cy="5256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8C25B9B-33E4-6248-8441-C81DD4E0D027}"/>
                </a:ext>
              </a:extLst>
            </p:cNvPr>
            <p:cNvSpPr txBox="1"/>
            <p:nvPr/>
          </p:nvSpPr>
          <p:spPr>
            <a:xfrm>
              <a:off x="3767740" y="1763053"/>
              <a:ext cx="712186" cy="2532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&lt;</a:t>
              </a:r>
              <a:r>
                <a:rPr lang="en-US" altLang="ko-KR" sz="700" dirty="0" err="1">
                  <a:solidFill>
                    <a:schemeClr val="tx1"/>
                  </a:solidFill>
                </a:rPr>
                <a:t>Adapter:out</a:t>
              </a:r>
              <a:r>
                <a:rPr lang="en-US" altLang="ko-KR" sz="700" dirty="0">
                  <a:solidFill>
                    <a:schemeClr val="tx1"/>
                  </a:solidFill>
                </a:rPr>
                <a:t>&gt;</a:t>
              </a:r>
            </a:p>
            <a:p>
              <a:pPr algn="ctr"/>
              <a:r>
                <a:rPr lang="en-US" altLang="ko-KR" sz="700" dirty="0" err="1">
                  <a:solidFill>
                    <a:schemeClr val="tx1"/>
                  </a:solidFill>
                </a:rPr>
                <a:t>EntityRepository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1" name="연결선: 구부러짐 70">
            <a:extLst>
              <a:ext uri="{FF2B5EF4-FFF2-40B4-BE49-F238E27FC236}">
                <a16:creationId xmlns:a16="http://schemas.microsoft.com/office/drawing/2014/main" id="{18001505-611D-BFB4-62F6-17F38C4B6B6C}"/>
              </a:ext>
            </a:extLst>
          </p:cNvPr>
          <p:cNvCxnSpPr>
            <a:cxnSpLocks/>
            <a:stCxn id="63" idx="4"/>
            <a:endCxn id="69" idx="1"/>
          </p:cNvCxnSpPr>
          <p:nvPr/>
        </p:nvCxnSpPr>
        <p:spPr>
          <a:xfrm rot="16200000" flipH="1">
            <a:off x="3763047" y="4782576"/>
            <a:ext cx="319800" cy="39325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원통형 73">
            <a:extLst>
              <a:ext uri="{FF2B5EF4-FFF2-40B4-BE49-F238E27FC236}">
                <a16:creationId xmlns:a16="http://schemas.microsoft.com/office/drawing/2014/main" id="{5AAA0DBF-4955-50EC-DCF2-7EF5DDF914A2}"/>
              </a:ext>
            </a:extLst>
          </p:cNvPr>
          <p:cNvSpPr/>
          <p:nvPr/>
        </p:nvSpPr>
        <p:spPr>
          <a:xfrm>
            <a:off x="1329284" y="5365010"/>
            <a:ext cx="578679" cy="769643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Database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75" name="연결선: 구부러짐 74">
            <a:extLst>
              <a:ext uri="{FF2B5EF4-FFF2-40B4-BE49-F238E27FC236}">
                <a16:creationId xmlns:a16="http://schemas.microsoft.com/office/drawing/2014/main" id="{977980FF-C0B3-85BE-BDB3-B6552CA88FA9}"/>
              </a:ext>
            </a:extLst>
          </p:cNvPr>
          <p:cNvCxnSpPr>
            <a:cxnSpLocks/>
            <a:stCxn id="69" idx="4"/>
            <a:endCxn id="74" idx="4"/>
          </p:cNvCxnSpPr>
          <p:nvPr/>
        </p:nvCxnSpPr>
        <p:spPr>
          <a:xfrm rot="5400000">
            <a:off x="3094054" y="4498404"/>
            <a:ext cx="65338" cy="2437519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1FE245A1-5D68-D8A3-CA1E-C6424A974A92}"/>
              </a:ext>
            </a:extLst>
          </p:cNvPr>
          <p:cNvGrpSpPr/>
          <p:nvPr/>
        </p:nvGrpSpPr>
        <p:grpSpPr>
          <a:xfrm>
            <a:off x="4307615" y="5448427"/>
            <a:ext cx="865685" cy="638967"/>
            <a:chOff x="3767740" y="1649667"/>
            <a:chExt cx="712186" cy="525669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4E4A673-94F9-EC1C-28C7-DB3D0DA71F0B}"/>
                </a:ext>
              </a:extLst>
            </p:cNvPr>
            <p:cNvSpPr/>
            <p:nvPr/>
          </p:nvSpPr>
          <p:spPr>
            <a:xfrm>
              <a:off x="3859815" y="1649667"/>
              <a:ext cx="525669" cy="5256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331700D-D488-8CB4-DBE5-E28A77AA1006}"/>
                </a:ext>
              </a:extLst>
            </p:cNvPr>
            <p:cNvSpPr txBox="1"/>
            <p:nvPr/>
          </p:nvSpPr>
          <p:spPr>
            <a:xfrm>
              <a:off x="3767740" y="1763053"/>
              <a:ext cx="712186" cy="2532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&lt;</a:t>
              </a:r>
              <a:r>
                <a:rPr lang="en-US" altLang="ko-KR" sz="700" dirty="0" err="1">
                  <a:solidFill>
                    <a:schemeClr val="tx1"/>
                  </a:solidFill>
                </a:rPr>
                <a:t>Adapter:out</a:t>
              </a:r>
              <a:r>
                <a:rPr lang="en-US" altLang="ko-KR" sz="700" dirty="0">
                  <a:solidFill>
                    <a:schemeClr val="tx1"/>
                  </a:solidFill>
                </a:rPr>
                <a:t>&gt;</a:t>
              </a:r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Entity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3F7801E2-1FB3-DF4D-A82D-E143549D2A75}"/>
              </a:ext>
            </a:extLst>
          </p:cNvPr>
          <p:cNvGrpSpPr/>
          <p:nvPr/>
        </p:nvGrpSpPr>
        <p:grpSpPr>
          <a:xfrm>
            <a:off x="4218381" y="4236487"/>
            <a:ext cx="865685" cy="638967"/>
            <a:chOff x="3773705" y="1649667"/>
            <a:chExt cx="712186" cy="525669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43BFA514-AAE0-6FDD-891D-F087F4DC8806}"/>
                </a:ext>
              </a:extLst>
            </p:cNvPr>
            <p:cNvSpPr/>
            <p:nvPr/>
          </p:nvSpPr>
          <p:spPr>
            <a:xfrm>
              <a:off x="3859815" y="1649667"/>
              <a:ext cx="525669" cy="5256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729C715-D7D1-A761-9A27-B40927B4825A}"/>
                </a:ext>
              </a:extLst>
            </p:cNvPr>
            <p:cNvSpPr txBox="1"/>
            <p:nvPr/>
          </p:nvSpPr>
          <p:spPr>
            <a:xfrm>
              <a:off x="3773705" y="1809833"/>
              <a:ext cx="712186" cy="2532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&lt;</a:t>
              </a:r>
              <a:r>
                <a:rPr lang="en-US" altLang="ko-KR" sz="700" dirty="0" err="1">
                  <a:solidFill>
                    <a:schemeClr val="tx1"/>
                  </a:solidFill>
                </a:rPr>
                <a:t>Adapter:out</a:t>
              </a:r>
              <a:r>
                <a:rPr lang="en-US" altLang="ko-KR" sz="700" dirty="0">
                  <a:solidFill>
                    <a:schemeClr val="tx1"/>
                  </a:solidFill>
                </a:rPr>
                <a:t>&gt;</a:t>
              </a:r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Mapper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EE1DD99D-6AF2-D672-1AB8-76B6843283E6}"/>
              </a:ext>
            </a:extLst>
          </p:cNvPr>
          <p:cNvSpPr txBox="1"/>
          <p:nvPr/>
        </p:nvSpPr>
        <p:spPr>
          <a:xfrm>
            <a:off x="5594999" y="2541393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Domain</a:t>
            </a:r>
            <a:endParaRPr lang="ko-KR" altLang="en-US" dirty="0"/>
          </a:p>
        </p:txBody>
      </p:sp>
      <p:cxnSp>
        <p:nvCxnSpPr>
          <p:cNvPr id="85" name="연결선: 구부러짐 84">
            <a:extLst>
              <a:ext uri="{FF2B5EF4-FFF2-40B4-BE49-F238E27FC236}">
                <a16:creationId xmlns:a16="http://schemas.microsoft.com/office/drawing/2014/main" id="{DAA0552D-8F5A-E697-6F96-D15238BD3598}"/>
              </a:ext>
            </a:extLst>
          </p:cNvPr>
          <p:cNvCxnSpPr>
            <a:cxnSpLocks/>
            <a:stCxn id="89" idx="4"/>
            <a:endCxn id="82" idx="6"/>
          </p:cNvCxnSpPr>
          <p:nvPr/>
        </p:nvCxnSpPr>
        <p:spPr>
          <a:xfrm rot="5400000">
            <a:off x="5413469" y="3731177"/>
            <a:ext cx="373344" cy="1276245"/>
          </a:xfrm>
          <a:prstGeom prst="curvedConnector2">
            <a:avLst/>
          </a:prstGeom>
          <a:ln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7E52B8C8-4F59-A662-94F4-7F4A59FA9E4B}"/>
              </a:ext>
            </a:extLst>
          </p:cNvPr>
          <p:cNvGrpSpPr/>
          <p:nvPr/>
        </p:nvGrpSpPr>
        <p:grpSpPr>
          <a:xfrm>
            <a:off x="5805419" y="3543660"/>
            <a:ext cx="865685" cy="638967"/>
            <a:chOff x="3766555" y="1649667"/>
            <a:chExt cx="712186" cy="525669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461625CF-34DF-4983-73AF-DF15F88C3ADB}"/>
                </a:ext>
              </a:extLst>
            </p:cNvPr>
            <p:cNvSpPr/>
            <p:nvPr/>
          </p:nvSpPr>
          <p:spPr>
            <a:xfrm>
              <a:off x="3859815" y="1649667"/>
              <a:ext cx="525669" cy="5256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1362406-D492-E96D-AE02-D62B44BF2329}"/>
                </a:ext>
              </a:extLst>
            </p:cNvPr>
            <p:cNvSpPr txBox="1"/>
            <p:nvPr/>
          </p:nvSpPr>
          <p:spPr>
            <a:xfrm>
              <a:off x="3766555" y="1784614"/>
              <a:ext cx="712186" cy="2532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&lt;Domain&gt;</a:t>
              </a:r>
            </a:p>
            <a:p>
              <a:pPr algn="ctr"/>
              <a:r>
                <a:rPr lang="en-US" altLang="ko-KR" sz="700" dirty="0" err="1">
                  <a:solidFill>
                    <a:schemeClr val="tx1"/>
                  </a:solidFill>
                </a:rPr>
                <a:t>EntityDomain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C939F653-ECC7-9224-C6B2-D7593BED05CE}"/>
              </a:ext>
            </a:extLst>
          </p:cNvPr>
          <p:cNvCxnSpPr>
            <a:cxnSpLocks/>
            <a:stCxn id="63" idx="4"/>
            <a:endCxn id="82" idx="2"/>
          </p:cNvCxnSpPr>
          <p:nvPr/>
        </p:nvCxnSpPr>
        <p:spPr>
          <a:xfrm rot="5400000" flipH="1" flipV="1">
            <a:off x="3893020" y="4389272"/>
            <a:ext cx="263332" cy="596728"/>
          </a:xfrm>
          <a:prstGeom prst="curvedConnector4">
            <a:avLst>
              <a:gd name="adj1" fmla="val -30247"/>
              <a:gd name="adj2" fmla="val 7483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4A6908FD-E366-588E-6165-007A49A76EB4}"/>
              </a:ext>
            </a:extLst>
          </p:cNvPr>
          <p:cNvGrpSpPr/>
          <p:nvPr/>
        </p:nvGrpSpPr>
        <p:grpSpPr>
          <a:xfrm>
            <a:off x="5186109" y="3042229"/>
            <a:ext cx="936835" cy="592871"/>
            <a:chOff x="3745818" y="1649667"/>
            <a:chExt cx="830644" cy="525669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35B66ADE-A669-CE72-1750-AE62EEF13888}"/>
                </a:ext>
              </a:extLst>
            </p:cNvPr>
            <p:cNvSpPr/>
            <p:nvPr/>
          </p:nvSpPr>
          <p:spPr>
            <a:xfrm>
              <a:off x="3859815" y="1649667"/>
              <a:ext cx="525669" cy="5256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EAACD76-084A-E435-EE42-BB4D01B06686}"/>
                </a:ext>
              </a:extLst>
            </p:cNvPr>
            <p:cNvSpPr txBox="1"/>
            <p:nvPr/>
          </p:nvSpPr>
          <p:spPr>
            <a:xfrm>
              <a:off x="3745818" y="1725601"/>
              <a:ext cx="830644" cy="2728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&lt;Service&gt;</a:t>
              </a:r>
            </a:p>
            <a:p>
              <a:r>
                <a:rPr lang="en-US" altLang="ko-KR" sz="700" dirty="0" err="1">
                  <a:solidFill>
                    <a:schemeClr val="tx1"/>
                  </a:solidFill>
                </a:rPr>
                <a:t>MemberSignUp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31871E8E-E18A-F571-55D4-CB7627C3F2A1}"/>
              </a:ext>
            </a:extLst>
          </p:cNvPr>
          <p:cNvCxnSpPr>
            <a:cxnSpLocks/>
            <a:stCxn id="3" idx="6"/>
            <a:endCxn id="89" idx="0"/>
          </p:cNvCxnSpPr>
          <p:nvPr/>
        </p:nvCxnSpPr>
        <p:spPr>
          <a:xfrm>
            <a:off x="5907552" y="3338666"/>
            <a:ext cx="330712" cy="204994"/>
          </a:xfrm>
          <a:prstGeom prst="curvedConnector2">
            <a:avLst/>
          </a:prstGeom>
          <a:ln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4006B588-221A-1FD6-15A7-EE98F60A5EAE}"/>
              </a:ext>
            </a:extLst>
          </p:cNvPr>
          <p:cNvCxnSpPr>
            <a:cxnSpLocks/>
            <a:stCxn id="21" idx="4"/>
            <a:endCxn id="3" idx="1"/>
          </p:cNvCxnSpPr>
          <p:nvPr/>
        </p:nvCxnSpPr>
        <p:spPr>
          <a:xfrm rot="16200000" flipH="1">
            <a:off x="5105749" y="2833299"/>
            <a:ext cx="244036" cy="3474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44072A2C-F348-92F3-588C-77D741E4E97D}"/>
              </a:ext>
            </a:extLst>
          </p:cNvPr>
          <p:cNvCxnSpPr>
            <a:cxnSpLocks/>
            <a:stCxn id="3" idx="3"/>
            <a:endCxn id="25" idx="7"/>
          </p:cNvCxnSpPr>
          <p:nvPr/>
        </p:nvCxnSpPr>
        <p:spPr>
          <a:xfrm rot="5400000">
            <a:off x="4922425" y="3174304"/>
            <a:ext cx="105106" cy="853049"/>
          </a:xfrm>
          <a:prstGeom prst="curvedConnector5">
            <a:avLst>
              <a:gd name="adj1" fmla="val 217495"/>
              <a:gd name="adj2" fmla="val 50000"/>
              <a:gd name="adj3" fmla="val -11749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411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66cf4840-d096-4735-b8ca-3343c17f7dd7}" enabled="1" method="Standard" siteId="{4d67598d-16bc-42f1-a18d-e8fb794aedc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61</Words>
  <Application>Microsoft Office PowerPoint</Application>
  <PresentationFormat>와이드스크린</PresentationFormat>
  <Paragraphs>26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김현윤</dc:creator>
  <cp:lastModifiedBy>ewhxk@naver.com</cp:lastModifiedBy>
  <cp:revision>4</cp:revision>
  <dcterms:created xsi:type="dcterms:W3CDTF">2024-11-19T08:47:28Z</dcterms:created>
  <dcterms:modified xsi:type="dcterms:W3CDTF">2025-05-19T06:46:04Z</dcterms:modified>
</cp:coreProperties>
</file>