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EE37-FF10-37D9-93FA-10B41815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F453B-1807-6902-6FC5-19F27B8E1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F7E83-55DE-2E95-D2B6-33D5F5EF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B9514-842A-6468-C919-3A9B66E5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A86DE-12FE-6B5F-8278-EEAFD58D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D11B2-BB0F-243A-B757-101BC293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AEEB4-1BBA-D82D-7F7A-66F6354F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E510C-91D8-380B-D341-160B1CAB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2237-2D25-E452-19E3-CE75016D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3EC24-45CF-D0E7-7B59-2E22225F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826EA-71E9-06A6-4C03-1048C6FA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E3F9E-7CEC-659F-D05A-54D9DCC5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1C3E8-3F1C-E52C-60E3-73730CC1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8063-76DE-4C8B-36EF-CAE0B6B7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88624-284E-7BC1-5A33-8AE7FC14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720E3-9135-94B2-87BC-73E20A48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481F-921F-FF43-2DEA-A1FB15ED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E888F-18B3-9C3F-CE02-4972CD8A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1A8B5-569B-F648-E871-5E3FA90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52AE5-1D7F-0836-4809-CAFA4FFC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62F77-8EC2-3E5D-26E0-6ADEED76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86649-7524-C5A7-2365-C9C6EB6E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BE165-9D0B-6635-2CDA-B8337EF8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E8072-711E-2CC6-D7AB-F152E459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5A2C1-71DA-857F-7945-8E4946D9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E7475-672F-E7BC-2229-ECE0CE89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7F18-4BE2-E019-D48F-594F5C14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61BC8-5CA9-4B10-0966-2879D9F7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4FBAE-B0FE-9AB0-C5F3-499224A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851F1-3831-2643-9FBE-2F639A39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20D6D-3863-7703-DBC9-A5D9F681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9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8B9E-A3F1-8EBA-D3A9-B2C9765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BD77A-8952-E31A-A961-74F8D429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9122A-DCEA-2722-A4A3-9603365B2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574FB6-C0F5-8C9C-D0EA-40B401B0F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8257C-1624-3340-75CF-60CF44380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8313B-1B47-C34C-8AC3-7923DD50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6960FD-8522-12BC-87A8-4F23F5A1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CFFF8-388B-DF23-AC7D-16D149F0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4BBA-B6EB-3DAD-7E14-F5C74F7D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3DFAD-27BD-0AC6-E837-F0D43557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5C5C2-558A-680F-0672-53ACF34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958A74-AB6D-AD10-5C09-DF195C4B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34DE0-F7BD-033B-03F1-5CBACCF1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B3A1B-ACD8-A6F5-9BA3-B6676E2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AC179-64A8-3ACD-8C95-3A051656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A8AC-8315-D1C1-5E03-75A3E08C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63F45-BE2F-D54A-3911-5B064DD7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324DE-3865-BD5B-3DB8-4B5E60E2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7B756-AF0A-3792-4F08-59480BA0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0EE6B-AD45-C744-D0B5-D843E6CE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81F7D-F2B4-1EFD-2B40-D28E51A3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FE6C-B196-7BCD-6E95-3F041A4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D1BB-8788-0CE9-2260-7614B4911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4BBA-2F44-E93C-1B3E-42C41F50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08B45-A125-F919-5496-C5F898B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93F3F-DD98-B6DB-5625-70DCCDCD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F7D86-C1CA-5E58-0BC9-85307975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43E6A-E726-B855-3AF2-5AEEBC1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21F9B-A77C-3D26-EC78-D888A963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5ADB2-2983-F0CC-8556-6AFED105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2EBA-351C-42D7-B57E-3AC63E2F81D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1A77B-812D-F993-B9A0-EA370A46E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E90C8-4D28-20D2-B205-BCB762AA3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9DF9-E0BA-4767-B325-16829A467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6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FC7949CD-8220-0FC3-20CF-29CBFB3D1468}"/>
              </a:ext>
            </a:extLst>
          </p:cNvPr>
          <p:cNvGrpSpPr/>
          <p:nvPr/>
        </p:nvGrpSpPr>
        <p:grpSpPr>
          <a:xfrm>
            <a:off x="4400678" y="490985"/>
            <a:ext cx="1506718" cy="677108"/>
            <a:chOff x="5142318" y="494603"/>
            <a:chExt cx="1506718" cy="67710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C6A179-366D-C155-0C53-AB4E995266F3}"/>
                </a:ext>
              </a:extLst>
            </p:cNvPr>
            <p:cNvSpPr/>
            <p:nvPr/>
          </p:nvSpPr>
          <p:spPr>
            <a:xfrm>
              <a:off x="5142318" y="494603"/>
              <a:ext cx="150671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&lt;abstract&gt;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AbstractPipeline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D4F0F-C883-CBE5-E774-9A8BC5CAE61B}"/>
                </a:ext>
              </a:extLst>
            </p:cNvPr>
            <p:cNvSpPr/>
            <p:nvPr/>
          </p:nvSpPr>
          <p:spPr>
            <a:xfrm>
              <a:off x="5142318" y="833157"/>
              <a:ext cx="150671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-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AbstractPipeline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previousStage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tx1"/>
                  </a:solidFill>
                </a:rPr>
                <a:t>-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AbstractPipeline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nextStage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0D50F2F-AAE9-210F-1D96-6CEEA0ADDEDE}"/>
              </a:ext>
            </a:extLst>
          </p:cNvPr>
          <p:cNvGrpSpPr/>
          <p:nvPr/>
        </p:nvGrpSpPr>
        <p:grpSpPr>
          <a:xfrm>
            <a:off x="6222411" y="1706206"/>
            <a:ext cx="1627693" cy="677108"/>
            <a:chOff x="6649038" y="1719251"/>
            <a:chExt cx="1506718" cy="67710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3B38E-E28C-B36B-4B1F-4AC00E9F5556}"/>
                </a:ext>
              </a:extLst>
            </p:cNvPr>
            <p:cNvSpPr/>
            <p:nvPr/>
          </p:nvSpPr>
          <p:spPr>
            <a:xfrm>
              <a:off x="6649038" y="1719251"/>
              <a:ext cx="150671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&lt;abstract&gt;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ReferencePipeline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B7344C-F471-8BDC-33DE-2EFD759E469F}"/>
                </a:ext>
              </a:extLst>
            </p:cNvPr>
            <p:cNvSpPr/>
            <p:nvPr/>
          </p:nvSpPr>
          <p:spPr>
            <a:xfrm>
              <a:off x="6649038" y="2057805"/>
              <a:ext cx="150671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F495402-EF5D-DCE4-495A-48FA5E94D6D6}"/>
              </a:ext>
            </a:extLst>
          </p:cNvPr>
          <p:cNvGrpSpPr/>
          <p:nvPr/>
        </p:nvGrpSpPr>
        <p:grpSpPr>
          <a:xfrm>
            <a:off x="6222410" y="2801286"/>
            <a:ext cx="1627698" cy="677108"/>
            <a:chOff x="6649036" y="2814331"/>
            <a:chExt cx="1627698" cy="6771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A7470E0-9F37-AF2D-02FE-1699129A4295}"/>
                </a:ext>
              </a:extLst>
            </p:cNvPr>
            <p:cNvSpPr/>
            <p:nvPr/>
          </p:nvSpPr>
          <p:spPr>
            <a:xfrm>
              <a:off x="6649037" y="2814331"/>
              <a:ext cx="162769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&lt;static class by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ReferencePipeline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Head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95011E-4100-6E3F-51FF-C543CCA05CD9}"/>
                </a:ext>
              </a:extLst>
            </p:cNvPr>
            <p:cNvSpPr/>
            <p:nvPr/>
          </p:nvSpPr>
          <p:spPr>
            <a:xfrm>
              <a:off x="6649036" y="3152885"/>
              <a:ext cx="162769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EDEEF1B-F7FB-749B-1547-994FF625B9B4}"/>
              </a:ext>
            </a:extLst>
          </p:cNvPr>
          <p:cNvGrpSpPr/>
          <p:nvPr/>
        </p:nvGrpSpPr>
        <p:grpSpPr>
          <a:xfrm>
            <a:off x="8132913" y="490985"/>
            <a:ext cx="1357461" cy="677108"/>
            <a:chOff x="9389095" y="939995"/>
            <a:chExt cx="1357461" cy="6771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BA81C80-6C35-6BA5-3BCC-E3A1F923D96A}"/>
                </a:ext>
              </a:extLst>
            </p:cNvPr>
            <p:cNvSpPr/>
            <p:nvPr/>
          </p:nvSpPr>
          <p:spPr>
            <a:xfrm>
              <a:off x="9389096" y="939995"/>
              <a:ext cx="135746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11646C-76DC-4180-ACBE-464D503C12E3}"/>
                </a:ext>
              </a:extLst>
            </p:cNvPr>
            <p:cNvSpPr/>
            <p:nvPr/>
          </p:nvSpPr>
          <p:spPr>
            <a:xfrm>
              <a:off x="9389095" y="1278549"/>
              <a:ext cx="1357461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&lt;R&gt;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Stream&lt;R&gt;</a:t>
              </a:r>
              <a:r>
                <a:rPr lang="ko-KR" altLang="en-US" sz="700" dirty="0">
                  <a:solidFill>
                    <a:schemeClr val="tx1"/>
                  </a:solidFill>
                </a:rPr>
                <a:t> 중간연산자</a:t>
              </a:r>
              <a:r>
                <a:rPr lang="en-US" altLang="ko-KR" sz="700" dirty="0">
                  <a:solidFill>
                    <a:schemeClr val="tx1"/>
                  </a:solidFill>
                </a:rPr>
                <a:t>()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09B5B99-B6BC-E9D2-A305-882F9D060B40}"/>
              </a:ext>
            </a:extLst>
          </p:cNvPr>
          <p:cNvGrpSpPr/>
          <p:nvPr/>
        </p:nvGrpSpPr>
        <p:grpSpPr>
          <a:xfrm>
            <a:off x="299294" y="1704782"/>
            <a:ext cx="1506718" cy="677108"/>
            <a:chOff x="355856" y="432164"/>
            <a:chExt cx="1506718" cy="6771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4B00C8-3AB1-1A1A-9B02-4485E9020212}"/>
                </a:ext>
              </a:extLst>
            </p:cNvPr>
            <p:cNvSpPr/>
            <p:nvPr/>
          </p:nvSpPr>
          <p:spPr>
            <a:xfrm>
              <a:off x="355856" y="432164"/>
              <a:ext cx="150671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Collection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917EA4-DF13-EE62-7A69-DBDC2D2AFAD7}"/>
                </a:ext>
              </a:extLst>
            </p:cNvPr>
            <p:cNvSpPr/>
            <p:nvPr/>
          </p:nvSpPr>
          <p:spPr>
            <a:xfrm>
              <a:off x="355856" y="770718"/>
              <a:ext cx="150671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019EF62-34F9-6020-9CAC-1180103A506D}"/>
              </a:ext>
            </a:extLst>
          </p:cNvPr>
          <p:cNvGrpSpPr/>
          <p:nvPr/>
        </p:nvGrpSpPr>
        <p:grpSpPr>
          <a:xfrm>
            <a:off x="2490177" y="3345780"/>
            <a:ext cx="1425809" cy="682227"/>
            <a:chOff x="2145383" y="2073162"/>
            <a:chExt cx="1425809" cy="68222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7B1FB5-4563-D6FB-98B1-86B54DF05022}"/>
                </a:ext>
              </a:extLst>
            </p:cNvPr>
            <p:cNvSpPr/>
            <p:nvPr/>
          </p:nvSpPr>
          <p:spPr>
            <a:xfrm>
              <a:off x="2145384" y="2073162"/>
              <a:ext cx="1425808" cy="34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Spliterators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A20343-BA75-649E-CDF4-763857422BC5}"/>
                </a:ext>
              </a:extLst>
            </p:cNvPr>
            <p:cNvSpPr/>
            <p:nvPr/>
          </p:nvSpPr>
          <p:spPr>
            <a:xfrm>
              <a:off x="2145383" y="2411716"/>
              <a:ext cx="1425809" cy="34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9B8E741-ABE8-4393-B558-3CB8753BEE81}"/>
              </a:ext>
            </a:extLst>
          </p:cNvPr>
          <p:cNvGrpSpPr/>
          <p:nvPr/>
        </p:nvGrpSpPr>
        <p:grpSpPr>
          <a:xfrm>
            <a:off x="2490176" y="4764057"/>
            <a:ext cx="1425809" cy="677108"/>
            <a:chOff x="2145382" y="3491439"/>
            <a:chExt cx="1425809" cy="6771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0806A7-6B0C-F1F5-9139-3B33FBDA9C14}"/>
                </a:ext>
              </a:extLst>
            </p:cNvPr>
            <p:cNvSpPr/>
            <p:nvPr/>
          </p:nvSpPr>
          <p:spPr>
            <a:xfrm>
              <a:off x="2145383" y="3491439"/>
              <a:ext cx="142580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&lt;static class by 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Spliterators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IteratorSpliterator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DBB1C5-E4DC-AE20-6329-546E8B738D37}"/>
                </a:ext>
              </a:extLst>
            </p:cNvPr>
            <p:cNvSpPr/>
            <p:nvPr/>
          </p:nvSpPr>
          <p:spPr>
            <a:xfrm>
              <a:off x="2145382" y="3829993"/>
              <a:ext cx="142580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78E1023-D45D-450A-A7E3-D7D710292986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1203552" y="2230990"/>
            <a:ext cx="1135727" cy="1437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9515EF-A784-8A40-8DA4-C303A26CF77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2835057" y="4396032"/>
            <a:ext cx="736050" cy="1"/>
          </a:xfrm>
          <a:prstGeom prst="bentConnector3">
            <a:avLst>
              <a:gd name="adj1" fmla="val 50000"/>
            </a:avLst>
          </a:prstGeom>
          <a:ln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A0BE743-5F72-DA80-22F4-59EC732DD8C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1806011" y="1874059"/>
            <a:ext cx="684166" cy="2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FEF1240-1099-9D11-BBFF-3FD933A0343A}"/>
              </a:ext>
            </a:extLst>
          </p:cNvPr>
          <p:cNvCxnSpPr>
            <a:cxnSpLocks/>
            <a:stCxn id="58" idx="3"/>
            <a:endCxn id="24" idx="3"/>
          </p:cNvCxnSpPr>
          <p:nvPr/>
        </p:nvCxnSpPr>
        <p:spPr>
          <a:xfrm flipH="1">
            <a:off x="3915985" y="2297250"/>
            <a:ext cx="201884" cy="2636084"/>
          </a:xfrm>
          <a:prstGeom prst="bentConnector3">
            <a:avLst>
              <a:gd name="adj1" fmla="val -1132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FA1D5D0-9BDB-ABDC-3DAE-35600D1B4086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 flipV="1">
            <a:off x="4117869" y="1875483"/>
            <a:ext cx="2104542" cy="1136"/>
          </a:xfrm>
          <a:prstGeom prst="bentConnector3">
            <a:avLst>
              <a:gd name="adj1" fmla="val 50000"/>
            </a:avLst>
          </a:prstGeom>
          <a:ln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332D662-5373-3FD4-81FE-CD582B363F22}"/>
              </a:ext>
            </a:extLst>
          </p:cNvPr>
          <p:cNvGrpSpPr/>
          <p:nvPr/>
        </p:nvGrpSpPr>
        <p:grpSpPr>
          <a:xfrm>
            <a:off x="2490177" y="1704782"/>
            <a:ext cx="1627692" cy="843822"/>
            <a:chOff x="2145383" y="432164"/>
            <a:chExt cx="1425807" cy="84382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9E550B-3632-DEA9-723C-66E812F7754E}"/>
                </a:ext>
              </a:extLst>
            </p:cNvPr>
            <p:cNvSpPr/>
            <p:nvPr/>
          </p:nvSpPr>
          <p:spPr>
            <a:xfrm>
              <a:off x="2145383" y="432164"/>
              <a:ext cx="1425807" cy="343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StreamSupport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67C94E-2FFF-6051-C511-3F0D10255FAA}"/>
                </a:ext>
              </a:extLst>
            </p:cNvPr>
            <p:cNvSpPr/>
            <p:nvPr/>
          </p:nvSpPr>
          <p:spPr>
            <a:xfrm>
              <a:off x="2145383" y="773277"/>
              <a:ext cx="1425807" cy="5027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__+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Stream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stream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(</a:t>
              </a:r>
              <a:endParaRPr kumimoji="0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endParaRPr>
            </a:p>
            <a:p>
              <a:r>
                <a:rPr lang="en-US" altLang="ko-KR" sz="700" dirty="0">
                  <a:solidFill>
                    <a:schemeClr val="tx1"/>
                  </a:solidFill>
                  <a:latin typeface="Arial Unicode MS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Spliterator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spliterator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,</a:t>
              </a:r>
              <a:endParaRPr kumimoji="0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endParaRPr>
            </a:p>
            <a:p>
              <a:r>
                <a:rPr lang="en-US" altLang="ko-KR" sz="700" dirty="0">
                  <a:solidFill>
                    <a:schemeClr val="tx1"/>
                  </a:solidFill>
                  <a:latin typeface="Arial Unicode MS"/>
                  <a:ea typeface="JetBrains Mono"/>
                </a:rPr>
                <a:t>  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boolean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parallel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 __</a:t>
              </a:r>
              <a:endPara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31E979D-C8F9-66CF-413E-FDC4930B4974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16200000" flipV="1">
            <a:off x="5826091" y="496040"/>
            <a:ext cx="538113" cy="188222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B89B4CF-C459-D7C9-101F-58F9C9265990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rot="5400000" flipH="1" flipV="1">
            <a:off x="7654894" y="549457"/>
            <a:ext cx="538113" cy="1775387"/>
          </a:xfrm>
          <a:prstGeom prst="bentConnector3">
            <a:avLst>
              <a:gd name="adj1" fmla="val 5000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604463FB-2A8A-8D62-99E3-19447D482033}"/>
              </a:ext>
            </a:extLst>
          </p:cNvPr>
          <p:cNvCxnSpPr>
            <a:cxnSpLocks/>
            <a:stCxn id="19" idx="3"/>
            <a:endCxn id="96" idx="1"/>
          </p:cNvCxnSpPr>
          <p:nvPr/>
        </p:nvCxnSpPr>
        <p:spPr>
          <a:xfrm>
            <a:off x="9490374" y="998816"/>
            <a:ext cx="357437" cy="875241"/>
          </a:xfrm>
          <a:prstGeom prst="bentConnector3">
            <a:avLst>
              <a:gd name="adj1" fmla="val 50000"/>
            </a:avLst>
          </a:prstGeom>
          <a:ln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1EBD6D8-9F6F-58BE-8F55-76DE14880D78}"/>
              </a:ext>
            </a:extLst>
          </p:cNvPr>
          <p:cNvGrpSpPr/>
          <p:nvPr/>
        </p:nvGrpSpPr>
        <p:grpSpPr>
          <a:xfrm>
            <a:off x="9847811" y="1704780"/>
            <a:ext cx="1627693" cy="677108"/>
            <a:chOff x="6649038" y="1719251"/>
            <a:chExt cx="1506718" cy="67710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4631273-C206-3E50-4803-6D07D6C60FDE}"/>
                </a:ext>
              </a:extLst>
            </p:cNvPr>
            <p:cNvSpPr/>
            <p:nvPr/>
          </p:nvSpPr>
          <p:spPr>
            <a:xfrm>
              <a:off x="6649038" y="1719251"/>
              <a:ext cx="150671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Sink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551B09-139D-5035-FA90-E4B6FF12D5BB}"/>
                </a:ext>
              </a:extLst>
            </p:cNvPr>
            <p:cNvSpPr/>
            <p:nvPr/>
          </p:nvSpPr>
          <p:spPr>
            <a:xfrm>
              <a:off x="6649038" y="2057805"/>
              <a:ext cx="150671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961E23-5BEB-BB90-80CB-EDF696C283E5}"/>
              </a:ext>
            </a:extLst>
          </p:cNvPr>
          <p:cNvGrpSpPr/>
          <p:nvPr/>
        </p:nvGrpSpPr>
        <p:grpSpPr>
          <a:xfrm>
            <a:off x="9847810" y="490985"/>
            <a:ext cx="1627693" cy="677108"/>
            <a:chOff x="6649038" y="1719251"/>
            <a:chExt cx="1506718" cy="67710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BB34616-CF30-FCBE-0616-8E9C50A9CE5F}"/>
                </a:ext>
              </a:extLst>
            </p:cNvPr>
            <p:cNvSpPr/>
            <p:nvPr/>
          </p:nvSpPr>
          <p:spPr>
            <a:xfrm>
              <a:off x="6649038" y="1719251"/>
              <a:ext cx="150671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Consumer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F463BE7-0329-B6A3-184E-78392CDE0128}"/>
                </a:ext>
              </a:extLst>
            </p:cNvPr>
            <p:cNvSpPr/>
            <p:nvPr/>
          </p:nvSpPr>
          <p:spPr>
            <a:xfrm>
              <a:off x="6649038" y="2057805"/>
              <a:ext cx="1506718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A76CE68-5B4B-E04F-EF7E-610679CAC097}"/>
              </a:ext>
            </a:extLst>
          </p:cNvPr>
          <p:cNvCxnSpPr>
            <a:cxnSpLocks/>
            <a:stCxn id="96" idx="0"/>
            <a:endCxn id="100" idx="2"/>
          </p:cNvCxnSpPr>
          <p:nvPr/>
        </p:nvCxnSpPr>
        <p:spPr>
          <a:xfrm rot="5400000" flipH="1" flipV="1">
            <a:off x="10393314" y="1436437"/>
            <a:ext cx="536687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C658936-A5E1-076E-87F8-DAA3B75F9799}"/>
              </a:ext>
            </a:extLst>
          </p:cNvPr>
          <p:cNvGrpSpPr/>
          <p:nvPr/>
        </p:nvGrpSpPr>
        <p:grpSpPr>
          <a:xfrm>
            <a:off x="9761023" y="2801286"/>
            <a:ext cx="1788567" cy="677108"/>
            <a:chOff x="6649036" y="2814331"/>
            <a:chExt cx="1627698" cy="67710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73AB2AB-F897-3845-2EF1-843909DCDE12}"/>
                </a:ext>
              </a:extLst>
            </p:cNvPr>
            <p:cNvSpPr/>
            <p:nvPr/>
          </p:nvSpPr>
          <p:spPr>
            <a:xfrm>
              <a:off x="6649037" y="2814331"/>
              <a:ext cx="162769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&lt;static class by Sink&gt;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ChainedReference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B210B62-E119-DE11-5D13-05B04D18A415}"/>
                </a:ext>
              </a:extLst>
            </p:cNvPr>
            <p:cNvSpPr/>
            <p:nvPr/>
          </p:nvSpPr>
          <p:spPr>
            <a:xfrm>
              <a:off x="6649036" y="3152885"/>
              <a:ext cx="1627697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altLang="ko-KR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ChainedReference</a:t>
              </a:r>
              <a:r>
                <a:rPr kumimoji="0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(</a:t>
              </a:r>
            </a:p>
            <a:p>
              <a:r>
                <a:rPr lang="en-US" altLang="ko-KR" sz="700" dirty="0">
                  <a:solidFill>
                    <a:schemeClr val="tx1"/>
                  </a:solidFill>
                  <a:latin typeface="Arial Unicode MS"/>
                  <a:ea typeface="JetBrains Mono"/>
                </a:rPr>
                <a:t>    </a:t>
              </a:r>
              <a:r>
                <a:rPr kumimoji="0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ea typeface="JetBrains Mono"/>
                </a:rPr>
                <a:t>Sink&lt;? super E_OUT&gt; downstream)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AFDD142-0581-7C73-F04B-C46CE6CE2C34}"/>
              </a:ext>
            </a:extLst>
          </p:cNvPr>
          <p:cNvSpPr txBox="1"/>
          <p:nvPr/>
        </p:nvSpPr>
        <p:spPr>
          <a:xfrm>
            <a:off x="1773499" y="1736197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stream() call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6BE3EE-D08F-7066-6E1D-3A730B3E3BA0}"/>
              </a:ext>
            </a:extLst>
          </p:cNvPr>
          <p:cNvSpPr txBox="1"/>
          <p:nvPr/>
        </p:nvSpPr>
        <p:spPr>
          <a:xfrm>
            <a:off x="1178322" y="3345780"/>
            <a:ext cx="8258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/>
              <a:t>spliterator</a:t>
            </a:r>
            <a:r>
              <a:rPr lang="en-US" altLang="ko-KR" sz="700" dirty="0"/>
              <a:t>() call</a:t>
            </a:r>
            <a:endParaRPr lang="ko-KR" altLang="en-US" sz="7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0D8E58C-EAC6-4964-F9BC-EC75AA6431D8}"/>
              </a:ext>
            </a:extLst>
          </p:cNvPr>
          <p:cNvCxnSpPr>
            <a:cxnSpLocks/>
            <a:stCxn id="106" idx="0"/>
            <a:endCxn id="97" idx="2"/>
          </p:cNvCxnSpPr>
          <p:nvPr/>
        </p:nvCxnSpPr>
        <p:spPr>
          <a:xfrm rot="5400000" flipH="1" flipV="1">
            <a:off x="10448783" y="2588412"/>
            <a:ext cx="419398" cy="6351"/>
          </a:xfrm>
          <a:prstGeom prst="bentConnector3">
            <a:avLst>
              <a:gd name="adj1" fmla="val 5000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5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2597F-6CA3-B7CB-EF73-22F9A7F54439}"/>
              </a:ext>
            </a:extLst>
          </p:cNvPr>
          <p:cNvSpPr txBox="1"/>
          <p:nvPr/>
        </p:nvSpPr>
        <p:spPr>
          <a:xfrm>
            <a:off x="794326" y="849745"/>
            <a:ext cx="3158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ReferencePipeline.Head</a:t>
            </a:r>
            <a:r>
              <a:rPr lang="en-US" altLang="ko-KR" sz="800" dirty="0"/>
              <a:t>(</a:t>
            </a:r>
            <a:r>
              <a:rPr lang="en-US" altLang="ko-KR" sz="800" dirty="0" err="1"/>
              <a:t>Collection.spliterator</a:t>
            </a:r>
            <a:r>
              <a:rPr lang="en-US" altLang="ko-KR" sz="800" dirty="0"/>
              <a:t>())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-&gt; ReferencePipeline$2(filter)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-&gt; ReferencePipeline$3(map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…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-&gt; </a:t>
            </a:r>
            <a:r>
              <a:rPr lang="en-US" altLang="ko-KR" sz="800" dirty="0" err="1"/>
              <a:t>ReferencePipeline$n</a:t>
            </a:r>
            <a:r>
              <a:rPr lang="en-US" altLang="ko-KR" sz="800" dirty="0"/>
              <a:t>(any)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-&gt; </a:t>
            </a:r>
            <a:r>
              <a:rPr lang="ko-KR" altLang="en-US" sz="800" dirty="0"/>
              <a:t>최종연산자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E955C9-750D-8F43-A915-B03BA4CACD30}"/>
              </a:ext>
            </a:extLst>
          </p:cNvPr>
          <p:cNvSpPr/>
          <p:nvPr/>
        </p:nvSpPr>
        <p:spPr>
          <a:xfrm>
            <a:off x="3500582" y="1089892"/>
            <a:ext cx="452581" cy="2586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Sink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A42ED-5154-4A0E-01ED-FE1414A04F99}"/>
              </a:ext>
            </a:extLst>
          </p:cNvPr>
          <p:cNvSpPr/>
          <p:nvPr/>
        </p:nvSpPr>
        <p:spPr>
          <a:xfrm>
            <a:off x="3500582" y="1089891"/>
            <a:ext cx="835890" cy="56339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Sink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7DF173-B14E-2570-DBB8-2AB16C9BEF49}"/>
              </a:ext>
            </a:extLst>
          </p:cNvPr>
          <p:cNvSpPr/>
          <p:nvPr/>
        </p:nvSpPr>
        <p:spPr>
          <a:xfrm>
            <a:off x="3500582" y="1089892"/>
            <a:ext cx="1200727" cy="96018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Sink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4772D5-4899-7126-D0A9-0B4F0D2190D3}"/>
              </a:ext>
            </a:extLst>
          </p:cNvPr>
          <p:cNvCxnSpPr/>
          <p:nvPr/>
        </p:nvCxnSpPr>
        <p:spPr>
          <a:xfrm>
            <a:off x="2512291" y="1200727"/>
            <a:ext cx="98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1FA824-E257-85CD-4D4E-D2DC8750611F}"/>
              </a:ext>
            </a:extLst>
          </p:cNvPr>
          <p:cNvCxnSpPr>
            <a:cxnSpLocks/>
          </p:cNvCxnSpPr>
          <p:nvPr/>
        </p:nvCxnSpPr>
        <p:spPr>
          <a:xfrm>
            <a:off x="2512291" y="1477818"/>
            <a:ext cx="98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89AE26-9510-5367-DC4C-398EAFC89ED6}"/>
              </a:ext>
            </a:extLst>
          </p:cNvPr>
          <p:cNvCxnSpPr>
            <a:cxnSpLocks/>
          </p:cNvCxnSpPr>
          <p:nvPr/>
        </p:nvCxnSpPr>
        <p:spPr>
          <a:xfrm>
            <a:off x="2678545" y="1921164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1B29D51B-24F9-A0DB-2379-34730F5F506A}"/>
              </a:ext>
            </a:extLst>
          </p:cNvPr>
          <p:cNvSpPr/>
          <p:nvPr/>
        </p:nvSpPr>
        <p:spPr>
          <a:xfrm>
            <a:off x="4978400" y="960582"/>
            <a:ext cx="240147" cy="1283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623EE-111B-C70D-E4E7-B9D4F8A017D3}"/>
              </a:ext>
            </a:extLst>
          </p:cNvPr>
          <p:cNvSpPr txBox="1"/>
          <p:nvPr/>
        </p:nvSpPr>
        <p:spPr>
          <a:xfrm>
            <a:off x="5218547" y="1502481"/>
            <a:ext cx="44887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/>
              <a:t>중간연사자의</a:t>
            </a:r>
            <a:r>
              <a:rPr lang="ko-KR" altLang="en-US" sz="700" dirty="0"/>
              <a:t> </a:t>
            </a:r>
            <a:r>
              <a:rPr lang="en-US" altLang="ko-KR" sz="700" dirty="0" err="1"/>
              <a:t>Chaning</a:t>
            </a:r>
            <a:r>
              <a:rPr lang="ko-KR" altLang="en-US" sz="700" dirty="0"/>
              <a:t>으로</a:t>
            </a:r>
            <a:r>
              <a:rPr lang="en-US" altLang="ko-KR" sz="700" dirty="0"/>
              <a:t>, </a:t>
            </a:r>
            <a:r>
              <a:rPr lang="en-US" altLang="ko-KR" sz="700" dirty="0" err="1"/>
              <a:t>AbstractPipeline</a:t>
            </a:r>
            <a:r>
              <a:rPr lang="ko-KR" altLang="en-US" sz="700" dirty="0"/>
              <a:t>의 </a:t>
            </a:r>
            <a:r>
              <a:rPr lang="en-US" altLang="ko-KR" sz="700" dirty="0" err="1"/>
              <a:t>previousStage</a:t>
            </a:r>
            <a:r>
              <a:rPr lang="en-US" altLang="ko-KR" sz="700" dirty="0"/>
              <a:t>/</a:t>
            </a:r>
            <a:r>
              <a:rPr lang="en-US" altLang="ko-KR" sz="700" dirty="0" err="1"/>
              <a:t>nextStage</a:t>
            </a:r>
            <a:r>
              <a:rPr lang="en-US" altLang="ko-KR" sz="700" dirty="0"/>
              <a:t> </a:t>
            </a:r>
            <a:r>
              <a:rPr lang="ko-KR" altLang="en-US" sz="700" dirty="0"/>
              <a:t>멤버변수에 바인딩 하여 관리한다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5E18C83-B181-7A6E-C85F-50CB9C3DFC7B}"/>
              </a:ext>
            </a:extLst>
          </p:cNvPr>
          <p:cNvCxnSpPr>
            <a:cxnSpLocks/>
          </p:cNvCxnSpPr>
          <p:nvPr/>
        </p:nvCxnSpPr>
        <p:spPr>
          <a:xfrm flipV="1">
            <a:off x="1838036" y="2114726"/>
            <a:ext cx="2262910" cy="194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9064AB-0486-661E-3F48-46309BB048F7}"/>
              </a:ext>
            </a:extLst>
          </p:cNvPr>
          <p:cNvSpPr txBox="1"/>
          <p:nvPr/>
        </p:nvSpPr>
        <p:spPr>
          <a:xfrm>
            <a:off x="2050473" y="2308287"/>
            <a:ext cx="19026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/>
              <a:t>$2</a:t>
            </a:r>
            <a:r>
              <a:rPr lang="ko-KR" altLang="en-US" sz="700" dirty="0"/>
              <a:t>부터 </a:t>
            </a:r>
            <a:r>
              <a:rPr lang="en-US" altLang="ko-KR" sz="700" dirty="0"/>
              <a:t>$n</a:t>
            </a:r>
            <a:r>
              <a:rPr lang="ko-KR" altLang="en-US" sz="700" dirty="0"/>
              <a:t>까지의 </a:t>
            </a:r>
            <a:r>
              <a:rPr lang="en-US" altLang="ko-KR" sz="700" dirty="0"/>
              <a:t>Sink Chain</a:t>
            </a:r>
            <a:r>
              <a:rPr lang="ko-KR" altLang="en-US" sz="700" dirty="0"/>
              <a:t>을 실행한다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4112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167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3</cp:revision>
  <dcterms:created xsi:type="dcterms:W3CDTF">2025-06-09T08:45:06Z</dcterms:created>
  <dcterms:modified xsi:type="dcterms:W3CDTF">2025-06-09T13:07:46Z</dcterms:modified>
</cp:coreProperties>
</file>