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AC97-ADAA-540D-741D-5759E701B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530CBD-FAA7-6C43-9794-43B539AB5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7474A-7473-A18B-BCCD-5E3352AF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28D420-C85C-D6A2-AD6B-E1D9CB2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0BF3D-2006-A595-8922-FE98D8E5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4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EF652-587E-ACC0-43CD-4DE6DFAE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CA6096-A313-0684-FC06-688DC9E3D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4E6DC7-F725-B8CC-FB8C-CA2EEC6B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50C3B-0551-3C70-6198-8EE9CA0B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B1779-EFEA-E8E6-57B3-49B5D3C9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FAA997-1361-4FEC-3568-FB302C5EA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F5AEBF-AEFB-F4B0-F6CA-8018E004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EFC6A8-126D-C3D3-D7E4-E2C96364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E71EA-3C7E-ADD5-41B6-2DC30577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DA867-1023-43E6-8078-2272907FA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52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93A27-291E-A058-04A3-9DC390DE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05165-A011-77F4-E0A8-567BC5DE9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745A6-1D28-6A53-FB85-F1A3017A0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2B6F20-7951-CCB1-4FDC-84DB9E5F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DA158D-99DC-C7C2-6AFD-A4EB82DC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1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92E09-E967-890C-F556-B37B2768B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39D5EF-A9DB-CA30-D811-0A8FD7FD5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CC0A63-6785-82C1-4B02-BA2000BE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1077BB-8BD1-96E6-1EB4-F3173EC8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7AE9E6-26C2-039D-4730-87C2C353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40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25DDC-868F-C2DD-2D37-93AECF39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45463C-C84D-7ACE-327E-61E8F4E33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1026B-721A-84C2-CE47-BE270FE1E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F2D587-B65B-560D-F5AC-607E7576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63B79-148E-913B-E77B-DDF65CD9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D2F44-7E5E-C49F-4BA0-A27889B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76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9D0427-5C0A-709C-A743-53F246C6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324F00-36BC-70AA-EC76-FA21CC87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7002E4-140A-9ABB-CEDC-1D66068B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F02BDC-71E5-BD8B-87E1-179665B4C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F2A0E2-4D6E-E4B7-EDA2-581476751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BF3D13-8C39-9FB6-8DAB-C07A27755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B32BC0-3001-6A16-4D0D-2483A3EB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6A98740-8BC3-403C-6182-5C88936E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41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39CC8-B9E3-3ED7-4535-E11A9A24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766B0B-F4A3-C240-CE1D-D3EC7BD0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B81D7-9CE5-B1A6-421D-69A86C2C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971556-08C6-4E8A-8C07-3608DDDA0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9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DF1B26-1B2C-D364-50A2-65A5A11C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A22FA2B-CDFA-195E-182B-7A9E77123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3863C-A6C7-9A25-B215-37D87A41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6FC29-46B2-B499-3400-C6B924C7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34ACC-A488-B58A-EB5D-EE02A8B65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580D81-E349-9C89-B996-F0FDC32FC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21D728-8C05-F555-A62A-A5D7FDD61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5C321-4280-E9A9-8B8B-96F1B7AA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A2A744-0129-0BDF-C2EE-49974201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01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C0C0-A148-87A8-2394-150E3073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0F5E52-74B0-3E73-F31D-FA1690793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5A026D-2948-0CFB-7BFA-37C5BCF3B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DDF903-2E25-5161-0B70-38B8648A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ADEE50-850B-2EE5-441B-B42165F9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FC0DF5-2DAE-2650-A90E-78B7451E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24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F895CD5-FCB3-D67F-56EA-6358D463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29E00-3535-090B-699F-E8EE9464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211E-7BAF-12B1-59CF-D77C81ED3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0AF39-2B7A-40E2-8E12-8912AE02BD01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0533B-00C4-4CFC-AF20-D20B7E009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6A756-210C-9482-89A5-3A77E585E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63D18-FA94-4D06-8406-C27C108A19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57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5973DD-AA6E-0890-0F6A-0110A9C96177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20790" y="500359"/>
            <a:ext cx="0" cy="613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CB7624-E55D-8EE0-CDA6-AD2A7DF8B798}"/>
              </a:ext>
            </a:extLst>
          </p:cNvPr>
          <p:cNvSpPr txBox="1"/>
          <p:nvPr/>
        </p:nvSpPr>
        <p:spPr>
          <a:xfrm>
            <a:off x="187393" y="269527"/>
            <a:ext cx="4667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client</a:t>
            </a:r>
            <a:endParaRPr lang="ko-KR" altLang="en-US" sz="9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E74E3A3-4EEE-262D-7BBB-FEEDCC261A38}"/>
              </a:ext>
            </a:extLst>
          </p:cNvPr>
          <p:cNvGrpSpPr/>
          <p:nvPr/>
        </p:nvGrpSpPr>
        <p:grpSpPr>
          <a:xfrm>
            <a:off x="3934778" y="269527"/>
            <a:ext cx="1273105" cy="6362182"/>
            <a:chOff x="2057755" y="269527"/>
            <a:chExt cx="1273105" cy="6362182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C89D460C-0C55-99AA-0737-48B4802BDF54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>
              <a:off x="2694308" y="638859"/>
              <a:ext cx="0" cy="5992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E11606-527E-1989-2DA2-A0857794B99A}"/>
                </a:ext>
              </a:extLst>
            </p:cNvPr>
            <p:cNvSpPr txBox="1"/>
            <p:nvPr/>
          </p:nvSpPr>
          <p:spPr>
            <a:xfrm>
              <a:off x="2057755" y="269527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/>
                <a:t>Couting</a:t>
              </a:r>
              <a:r>
                <a:rPr lang="en-US" altLang="ko-KR" sz="900" dirty="0"/>
                <a:t> Bloom Filter</a:t>
              </a:r>
            </a:p>
            <a:p>
              <a:pPr algn="ctr"/>
              <a:r>
                <a:rPr lang="en-US" altLang="ko-KR" sz="900" dirty="0"/>
                <a:t>&lt;cache </a:t>
              </a:r>
              <a:r>
                <a:rPr lang="ko-KR" altLang="en-US" sz="900" dirty="0"/>
                <a:t>여부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0408CC8-7CF8-00D1-9DD6-CE96E45CC097}"/>
              </a:ext>
            </a:extLst>
          </p:cNvPr>
          <p:cNvGrpSpPr/>
          <p:nvPr/>
        </p:nvGrpSpPr>
        <p:grpSpPr>
          <a:xfrm>
            <a:off x="6600354" y="269527"/>
            <a:ext cx="1273105" cy="6362182"/>
            <a:chOff x="4731682" y="269527"/>
            <a:chExt cx="1273105" cy="6362182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E492976D-E196-FB7D-21EB-88A7C602B66E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5368234" y="638859"/>
              <a:ext cx="1" cy="5992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7B716D-ADCB-A0F5-22A7-D468F534149C}"/>
                </a:ext>
              </a:extLst>
            </p:cNvPr>
            <p:cNvSpPr txBox="1"/>
            <p:nvPr/>
          </p:nvSpPr>
          <p:spPr>
            <a:xfrm>
              <a:off x="4731682" y="269527"/>
              <a:ext cx="1273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 err="1"/>
                <a:t>Couting</a:t>
              </a:r>
              <a:r>
                <a:rPr lang="en-US" altLang="ko-KR" sz="900" dirty="0"/>
                <a:t> Bloom Filter</a:t>
              </a:r>
            </a:p>
            <a:p>
              <a:pPr algn="ctr"/>
              <a:r>
                <a:rPr lang="en-US" altLang="ko-KR" sz="900" dirty="0"/>
                <a:t>&lt;</a:t>
              </a:r>
              <a:r>
                <a:rPr lang="en-US" altLang="ko-KR" sz="900" dirty="0" err="1"/>
                <a:t>unifyMasterId</a:t>
              </a:r>
              <a:r>
                <a:rPr lang="en-US" altLang="ko-KR" sz="900" dirty="0"/>
                <a:t>&gt;</a:t>
              </a:r>
              <a:endParaRPr lang="ko-KR" altLang="en-US" sz="9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BEDBA5F-E186-49A5-4335-1285E0E526FA}"/>
              </a:ext>
            </a:extLst>
          </p:cNvPr>
          <p:cNvGrpSpPr/>
          <p:nvPr/>
        </p:nvGrpSpPr>
        <p:grpSpPr>
          <a:xfrm>
            <a:off x="9265930" y="269527"/>
            <a:ext cx="465192" cy="6362182"/>
            <a:chOff x="7639005" y="269527"/>
            <a:chExt cx="465192" cy="6362182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F515690-440C-BC2C-278E-486A059B206B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>
              <a:off x="7871601" y="500359"/>
              <a:ext cx="801" cy="6131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8071C2-36E3-553F-6E6B-E3A260B6150A}"/>
                </a:ext>
              </a:extLst>
            </p:cNvPr>
            <p:cNvSpPr txBox="1"/>
            <p:nvPr/>
          </p:nvSpPr>
          <p:spPr>
            <a:xfrm>
              <a:off x="7639005" y="269527"/>
              <a:ext cx="46519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Redis</a:t>
              </a:r>
              <a:endParaRPr lang="ko-KR" altLang="en-US" sz="90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13D9554-C416-CEEC-C4A2-5C9D34B88866}"/>
              </a:ext>
            </a:extLst>
          </p:cNvPr>
          <p:cNvGrpSpPr/>
          <p:nvPr/>
        </p:nvGrpSpPr>
        <p:grpSpPr>
          <a:xfrm>
            <a:off x="11123593" y="269527"/>
            <a:ext cx="667170" cy="6318946"/>
            <a:chOff x="10079534" y="269527"/>
            <a:chExt cx="667170" cy="631894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FA25FFA4-26ED-66E3-D8C8-B82E7D91F6BD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>
              <a:off x="10413119" y="500359"/>
              <a:ext cx="0" cy="6088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1C542F-3AE4-C1E1-FC2A-33A7AB0C90C9}"/>
                </a:ext>
              </a:extLst>
            </p:cNvPr>
            <p:cNvSpPr txBox="1"/>
            <p:nvPr/>
          </p:nvSpPr>
          <p:spPr>
            <a:xfrm>
              <a:off x="10079534" y="269527"/>
              <a:ext cx="6671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Database</a:t>
              </a:r>
              <a:endParaRPr lang="ko-KR" altLang="en-US" sz="900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5B09ADF-1EC1-EDEA-A9F4-FDBCD7FA80F9}"/>
              </a:ext>
            </a:extLst>
          </p:cNvPr>
          <p:cNvGrpSpPr/>
          <p:nvPr/>
        </p:nvGrpSpPr>
        <p:grpSpPr>
          <a:xfrm>
            <a:off x="2046658" y="269527"/>
            <a:ext cx="495649" cy="6362182"/>
            <a:chOff x="11013121" y="269527"/>
            <a:chExt cx="495649" cy="6362182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3F96D28F-9D34-28BE-2553-AA698AB9E580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11246518" y="500359"/>
              <a:ext cx="14428" cy="61313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735873-AC51-85DC-364A-06C21D59A0AD}"/>
                </a:ext>
              </a:extLst>
            </p:cNvPr>
            <p:cNvSpPr txBox="1"/>
            <p:nvPr/>
          </p:nvSpPr>
          <p:spPr>
            <a:xfrm>
              <a:off x="11013121" y="269527"/>
              <a:ext cx="49564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server</a:t>
              </a:r>
              <a:endParaRPr lang="ko-KR" altLang="en-US" sz="900" dirty="0"/>
            </a:p>
          </p:txBody>
        </p:sp>
      </p:grp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B2307CD-89E9-77F3-7C30-9D2ABC4A4316}"/>
              </a:ext>
            </a:extLst>
          </p:cNvPr>
          <p:cNvCxnSpPr/>
          <p:nvPr/>
        </p:nvCxnSpPr>
        <p:spPr>
          <a:xfrm>
            <a:off x="420790" y="757382"/>
            <a:ext cx="18592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C36ACE6-AB7D-073A-1BCC-F357B2332549}"/>
              </a:ext>
            </a:extLst>
          </p:cNvPr>
          <p:cNvCxnSpPr>
            <a:cxnSpLocks/>
          </p:cNvCxnSpPr>
          <p:nvPr/>
        </p:nvCxnSpPr>
        <p:spPr>
          <a:xfrm>
            <a:off x="2294482" y="974436"/>
            <a:ext cx="22768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B753F61-6387-A4BB-773A-2A019892604F}"/>
              </a:ext>
            </a:extLst>
          </p:cNvPr>
          <p:cNvCxnSpPr>
            <a:cxnSpLocks/>
          </p:cNvCxnSpPr>
          <p:nvPr/>
        </p:nvCxnSpPr>
        <p:spPr>
          <a:xfrm flipH="1">
            <a:off x="2294482" y="1126836"/>
            <a:ext cx="2276848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826101FB-5A7A-2B4D-E6C1-9F57CA3879F0}"/>
              </a:ext>
            </a:extLst>
          </p:cNvPr>
          <p:cNvSpPr/>
          <p:nvPr/>
        </p:nvSpPr>
        <p:spPr>
          <a:xfrm>
            <a:off x="1533238" y="1310015"/>
            <a:ext cx="10501739" cy="4060928"/>
          </a:xfrm>
          <a:prstGeom prst="roundRect">
            <a:avLst>
              <a:gd name="adj" fmla="val 32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/>
                </a:solidFill>
              </a:rPr>
              <a:t>[true]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79098CF-C71C-6E86-1B22-A2251F3DBC90}"/>
              </a:ext>
            </a:extLst>
          </p:cNvPr>
          <p:cNvCxnSpPr>
            <a:cxnSpLocks/>
          </p:cNvCxnSpPr>
          <p:nvPr/>
        </p:nvCxnSpPr>
        <p:spPr>
          <a:xfrm>
            <a:off x="2294482" y="1487055"/>
            <a:ext cx="49424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06ADA8-895A-31CD-5A35-D43EF66C241C}"/>
              </a:ext>
            </a:extLst>
          </p:cNvPr>
          <p:cNvCxnSpPr>
            <a:cxnSpLocks/>
          </p:cNvCxnSpPr>
          <p:nvPr/>
        </p:nvCxnSpPr>
        <p:spPr>
          <a:xfrm flipH="1">
            <a:off x="2294482" y="1639455"/>
            <a:ext cx="494242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22495863-72D1-2FDD-10D0-66DDC66FD1DE}"/>
              </a:ext>
            </a:extLst>
          </p:cNvPr>
          <p:cNvSpPr/>
          <p:nvPr/>
        </p:nvSpPr>
        <p:spPr>
          <a:xfrm>
            <a:off x="1810331" y="1870287"/>
            <a:ext cx="9975626" cy="2826412"/>
          </a:xfrm>
          <a:prstGeom prst="roundRect">
            <a:avLst>
              <a:gd name="adj" fmla="val 370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/>
                </a:solidFill>
              </a:rPr>
              <a:t>[true]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DB1F1D25-34DE-6B17-1606-178BE59073F4}"/>
              </a:ext>
            </a:extLst>
          </p:cNvPr>
          <p:cNvCxnSpPr>
            <a:cxnSpLocks/>
          </p:cNvCxnSpPr>
          <p:nvPr/>
        </p:nvCxnSpPr>
        <p:spPr>
          <a:xfrm>
            <a:off x="2294482" y="2152079"/>
            <a:ext cx="7189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4A11816-60C7-45ED-A692-7E6AF252B1BF}"/>
              </a:ext>
            </a:extLst>
          </p:cNvPr>
          <p:cNvCxnSpPr>
            <a:cxnSpLocks/>
          </p:cNvCxnSpPr>
          <p:nvPr/>
        </p:nvCxnSpPr>
        <p:spPr>
          <a:xfrm flipH="1">
            <a:off x="2294482" y="2373752"/>
            <a:ext cx="720404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9E9B95C-350A-CEE1-A926-B692B32BDA99}"/>
              </a:ext>
            </a:extLst>
          </p:cNvPr>
          <p:cNvSpPr/>
          <p:nvPr/>
        </p:nvSpPr>
        <p:spPr>
          <a:xfrm>
            <a:off x="2046657" y="2595425"/>
            <a:ext cx="9572691" cy="64494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/>
                </a:solidFill>
              </a:rPr>
              <a:t>[true]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33905AF-629A-76B2-F55C-F8E990DEA0D9}"/>
              </a:ext>
            </a:extLst>
          </p:cNvPr>
          <p:cNvCxnSpPr>
            <a:cxnSpLocks/>
          </p:cNvCxnSpPr>
          <p:nvPr/>
        </p:nvCxnSpPr>
        <p:spPr>
          <a:xfrm flipH="1">
            <a:off x="420790" y="3020297"/>
            <a:ext cx="187369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C7AFB2D-B07A-8909-FE9F-74069E3DD4F9}"/>
              </a:ext>
            </a:extLst>
          </p:cNvPr>
          <p:cNvSpPr/>
          <p:nvPr/>
        </p:nvSpPr>
        <p:spPr>
          <a:xfrm>
            <a:off x="2046656" y="3237350"/>
            <a:ext cx="9572691" cy="1283777"/>
          </a:xfrm>
          <a:prstGeom prst="roundRect">
            <a:avLst>
              <a:gd name="adj" fmla="val 947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/>
                </a:solidFill>
              </a:rPr>
              <a:t>[false]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59594E6-9F22-E016-1A02-3BC2917FD622}"/>
              </a:ext>
            </a:extLst>
          </p:cNvPr>
          <p:cNvCxnSpPr>
            <a:cxnSpLocks/>
          </p:cNvCxnSpPr>
          <p:nvPr/>
        </p:nvCxnSpPr>
        <p:spPr>
          <a:xfrm>
            <a:off x="2280055" y="3559825"/>
            <a:ext cx="9177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8F5CBF48-C974-9D52-F5CB-24F5565D1B61}"/>
              </a:ext>
            </a:extLst>
          </p:cNvPr>
          <p:cNvCxnSpPr>
            <a:cxnSpLocks/>
          </p:cNvCxnSpPr>
          <p:nvPr/>
        </p:nvCxnSpPr>
        <p:spPr>
          <a:xfrm flipH="1">
            <a:off x="2294482" y="3694552"/>
            <a:ext cx="91626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연결선: 구부러짐 85">
            <a:extLst>
              <a:ext uri="{FF2B5EF4-FFF2-40B4-BE49-F238E27FC236}">
                <a16:creationId xmlns:a16="http://schemas.microsoft.com/office/drawing/2014/main" id="{60368A46-BE6B-BFAA-6F90-F90A1CCB30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84099" y="3799968"/>
            <a:ext cx="1972283" cy="17783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연결선: 구부러짐 91">
            <a:extLst>
              <a:ext uri="{FF2B5EF4-FFF2-40B4-BE49-F238E27FC236}">
                <a16:creationId xmlns:a16="http://schemas.microsoft.com/office/drawing/2014/main" id="{BAB9E45C-A597-04A3-57B3-AE50BA6238E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1330" y="3799969"/>
            <a:ext cx="6885050" cy="487978"/>
          </a:xfrm>
          <a:prstGeom prst="curvedConnector3">
            <a:avLst>
              <a:gd name="adj1" fmla="val 10828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D0A87184-2B01-30EF-FD69-859AF5A1B18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36906" y="3790656"/>
            <a:ext cx="4219474" cy="369455"/>
          </a:xfrm>
          <a:prstGeom prst="curvedConnector3">
            <a:avLst>
              <a:gd name="adj1" fmla="val 21981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1C9E3AD3-92D8-1356-CBC8-40E4EA93C7C6}"/>
              </a:ext>
            </a:extLst>
          </p:cNvPr>
          <p:cNvSpPr/>
          <p:nvPr/>
        </p:nvSpPr>
        <p:spPr>
          <a:xfrm>
            <a:off x="1810331" y="4703993"/>
            <a:ext cx="9975626" cy="436052"/>
          </a:xfrm>
          <a:prstGeom prst="roundRect">
            <a:avLst>
              <a:gd name="adj" fmla="val 1560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/>
                </a:solidFill>
              </a:rPr>
              <a:t>[false]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7A4ECE18-D000-F4DE-9452-BC49B7B02B57}"/>
              </a:ext>
            </a:extLst>
          </p:cNvPr>
          <p:cNvCxnSpPr>
            <a:cxnSpLocks/>
          </p:cNvCxnSpPr>
          <p:nvPr/>
        </p:nvCxnSpPr>
        <p:spPr>
          <a:xfrm flipH="1">
            <a:off x="420471" y="5015354"/>
            <a:ext cx="185958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1870D1B-3B52-F5FE-3329-3D5CC30D88EA}"/>
              </a:ext>
            </a:extLst>
          </p:cNvPr>
          <p:cNvCxnSpPr>
            <a:cxnSpLocks/>
          </p:cNvCxnSpPr>
          <p:nvPr/>
        </p:nvCxnSpPr>
        <p:spPr>
          <a:xfrm>
            <a:off x="2289291" y="5627947"/>
            <a:ext cx="91771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8D446B8E-E3EF-76BD-2114-2A57158C64E4}"/>
              </a:ext>
            </a:extLst>
          </p:cNvPr>
          <p:cNvCxnSpPr>
            <a:cxnSpLocks/>
          </p:cNvCxnSpPr>
          <p:nvPr/>
        </p:nvCxnSpPr>
        <p:spPr>
          <a:xfrm flipH="1">
            <a:off x="2303718" y="5762674"/>
            <a:ext cx="916269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33E6D058-DBDB-3960-3D5D-D80CC67A277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3335" y="5868090"/>
            <a:ext cx="1972283" cy="177839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연결선: 구부러짐 115">
            <a:extLst>
              <a:ext uri="{FF2B5EF4-FFF2-40B4-BE49-F238E27FC236}">
                <a16:creationId xmlns:a16="http://schemas.microsoft.com/office/drawing/2014/main" id="{C0D41AC0-1517-355E-A344-EC6C9E6323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80566" y="5868091"/>
            <a:ext cx="6885050" cy="487978"/>
          </a:xfrm>
          <a:prstGeom prst="curvedConnector3">
            <a:avLst>
              <a:gd name="adj1" fmla="val 10828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연결선: 구부러짐 116">
            <a:extLst>
              <a:ext uri="{FF2B5EF4-FFF2-40B4-BE49-F238E27FC236}">
                <a16:creationId xmlns:a16="http://schemas.microsoft.com/office/drawing/2014/main" id="{B143D366-62B7-A5E7-4E5F-DB92F46D73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46142" y="5858778"/>
            <a:ext cx="4219474" cy="369455"/>
          </a:xfrm>
          <a:prstGeom prst="curvedConnector3">
            <a:avLst>
              <a:gd name="adj1" fmla="val 21981"/>
            </a:avLst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F4E4224C-E1DD-974B-B9F8-096028DB84C7}"/>
              </a:ext>
            </a:extLst>
          </p:cNvPr>
          <p:cNvSpPr/>
          <p:nvPr/>
        </p:nvSpPr>
        <p:spPr>
          <a:xfrm>
            <a:off x="1533237" y="5370876"/>
            <a:ext cx="10501739" cy="1211463"/>
          </a:xfrm>
          <a:prstGeom prst="roundRect">
            <a:avLst>
              <a:gd name="adj" fmla="val 322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chemeClr val="tx1"/>
                </a:solidFill>
              </a:rPr>
              <a:t>[false]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7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ewhxk@naver.com</dc:creator>
  <cp:lastModifiedBy>ewhxk@naver.com</cp:lastModifiedBy>
  <cp:revision>1</cp:revision>
  <dcterms:created xsi:type="dcterms:W3CDTF">2025-06-20T12:19:00Z</dcterms:created>
  <dcterms:modified xsi:type="dcterms:W3CDTF">2025-06-20T12:19:00Z</dcterms:modified>
</cp:coreProperties>
</file>