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F033-A605-4E49-9C5D-DC35BD23A05E}" type="datetimeFigureOut">
              <a:rPr lang="en-SG" smtClean="0"/>
              <a:t>29/4/2022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EA60-2EE7-480A-9C3C-CE63C02C05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079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F033-A605-4E49-9C5D-DC35BD23A05E}" type="datetimeFigureOut">
              <a:rPr lang="en-SG" smtClean="0"/>
              <a:t>29/4/2022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EA60-2EE7-480A-9C3C-CE63C02C05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52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F033-A605-4E49-9C5D-DC35BD23A05E}" type="datetimeFigureOut">
              <a:rPr lang="en-SG" smtClean="0"/>
              <a:t>29/4/2022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EA60-2EE7-480A-9C3C-CE63C02C05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704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F033-A605-4E49-9C5D-DC35BD23A05E}" type="datetimeFigureOut">
              <a:rPr lang="en-SG" smtClean="0"/>
              <a:t>29/4/2022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EA60-2EE7-480A-9C3C-CE63C02C05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00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F033-A605-4E49-9C5D-DC35BD23A05E}" type="datetimeFigureOut">
              <a:rPr lang="en-SG" smtClean="0"/>
              <a:t>29/4/2022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EA60-2EE7-480A-9C3C-CE63C02C05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010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F033-A605-4E49-9C5D-DC35BD23A05E}" type="datetimeFigureOut">
              <a:rPr lang="en-SG" smtClean="0"/>
              <a:t>29/4/2022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EA60-2EE7-480A-9C3C-CE63C02C05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717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F033-A605-4E49-9C5D-DC35BD23A05E}" type="datetimeFigureOut">
              <a:rPr lang="en-SG" smtClean="0"/>
              <a:t>29/4/2022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EA60-2EE7-480A-9C3C-CE63C02C05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9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F033-A605-4E49-9C5D-DC35BD23A05E}" type="datetimeFigureOut">
              <a:rPr lang="en-SG" smtClean="0"/>
              <a:t>29/4/2022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EA60-2EE7-480A-9C3C-CE63C02C05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39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F033-A605-4E49-9C5D-DC35BD23A05E}" type="datetimeFigureOut">
              <a:rPr lang="en-SG" smtClean="0"/>
              <a:t>29/4/2022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EA60-2EE7-480A-9C3C-CE63C02C05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826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F033-A605-4E49-9C5D-DC35BD23A05E}" type="datetimeFigureOut">
              <a:rPr lang="en-SG" smtClean="0"/>
              <a:t>29/4/2022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EA60-2EE7-480A-9C3C-CE63C02C05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92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F033-A605-4E49-9C5D-DC35BD23A05E}" type="datetimeFigureOut">
              <a:rPr lang="en-SG" smtClean="0"/>
              <a:t>29/4/2022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EA60-2EE7-480A-9C3C-CE63C02C05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1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CF033-A605-4E49-9C5D-DC35BD23A05E}" type="datetimeFigureOut">
              <a:rPr lang="en-SG" smtClean="0"/>
              <a:t>29/4/2022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EA60-2EE7-480A-9C3C-CE63C02C05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576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1261820" y="434034"/>
            <a:ext cx="8180349" cy="2585221"/>
            <a:chOff x="154588" y="1423361"/>
            <a:chExt cx="11882823" cy="375530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88" y="1423361"/>
              <a:ext cx="11882823" cy="3755307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H="1">
              <a:off x="723900" y="2178050"/>
              <a:ext cx="1924050" cy="1377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33451" y="2283619"/>
              <a:ext cx="1739899" cy="11961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797050" y="2597150"/>
              <a:ext cx="838200" cy="908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74950" y="2178526"/>
              <a:ext cx="2435225" cy="13393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955801" y="2717921"/>
              <a:ext cx="722265" cy="7428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773539" y="2552700"/>
              <a:ext cx="1195211" cy="9779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959100" y="2524125"/>
              <a:ext cx="1092200" cy="936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994025" y="2187575"/>
              <a:ext cx="2273300" cy="130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6790231" y="2159000"/>
              <a:ext cx="2302969" cy="130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816725" y="2174875"/>
              <a:ext cx="2425700" cy="13303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972425" y="2511425"/>
              <a:ext cx="1108075" cy="9588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8035925" y="2549525"/>
              <a:ext cx="1200151" cy="9779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9385300" y="2165350"/>
              <a:ext cx="1952625" cy="13684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9363076" y="2555875"/>
              <a:ext cx="908049" cy="9779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9351962" y="2695575"/>
              <a:ext cx="754063" cy="7778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9363076" y="2279809"/>
              <a:ext cx="1831974" cy="12095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2092325" y="3086101"/>
              <a:ext cx="95250" cy="517524"/>
              <a:chOff x="2092325" y="3086101"/>
              <a:chExt cx="95250" cy="51752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2092325" y="3508375"/>
                <a:ext cx="95250" cy="9525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00"/>
              </a:p>
            </p:txBody>
          </p:sp>
          <p:cxnSp>
            <p:nvCxnSpPr>
              <p:cNvPr id="70" name="Straight Arrow Connector 69"/>
              <p:cNvCxnSpPr>
                <a:stCxn id="68" idx="0"/>
              </p:cNvCxnSpPr>
              <p:nvPr/>
            </p:nvCxnSpPr>
            <p:spPr>
              <a:xfrm flipV="1">
                <a:off x="2139950" y="3086101"/>
                <a:ext cx="0" cy="4222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3514178" y="3086101"/>
              <a:ext cx="95250" cy="517524"/>
              <a:chOff x="2092325" y="3086101"/>
              <a:chExt cx="95250" cy="517524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092325" y="3508375"/>
                <a:ext cx="95250" cy="9525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00" b="1"/>
              </a:p>
            </p:txBody>
          </p:sp>
          <p:cxnSp>
            <p:nvCxnSpPr>
              <p:cNvPr id="75" name="Straight Arrow Connector 74"/>
              <p:cNvCxnSpPr>
                <a:stCxn id="74" idx="0"/>
              </p:cNvCxnSpPr>
              <p:nvPr/>
            </p:nvCxnSpPr>
            <p:spPr>
              <a:xfrm flipV="1">
                <a:off x="2139950" y="3086101"/>
                <a:ext cx="0" cy="4222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4736553" y="3073401"/>
              <a:ext cx="95250" cy="517524"/>
              <a:chOff x="2092325" y="3086101"/>
              <a:chExt cx="95250" cy="517524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092325" y="3508375"/>
                <a:ext cx="95250" cy="9525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00"/>
              </a:p>
            </p:txBody>
          </p:sp>
          <p:cxnSp>
            <p:nvCxnSpPr>
              <p:cNvPr id="80" name="Straight Arrow Connector 79"/>
              <p:cNvCxnSpPr>
                <a:stCxn id="79" idx="0"/>
              </p:cNvCxnSpPr>
              <p:nvPr/>
            </p:nvCxnSpPr>
            <p:spPr>
              <a:xfrm flipV="1">
                <a:off x="2139950" y="3086101"/>
                <a:ext cx="0" cy="4222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5984328" y="3048000"/>
              <a:ext cx="95250" cy="517524"/>
              <a:chOff x="2092325" y="3086101"/>
              <a:chExt cx="95250" cy="517524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092325" y="3508375"/>
                <a:ext cx="95250" cy="9525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00"/>
              </a:p>
            </p:txBody>
          </p:sp>
          <p:cxnSp>
            <p:nvCxnSpPr>
              <p:cNvPr id="89" name="Straight Arrow Connector 88"/>
              <p:cNvCxnSpPr>
                <a:stCxn id="88" idx="0"/>
              </p:cNvCxnSpPr>
              <p:nvPr/>
            </p:nvCxnSpPr>
            <p:spPr>
              <a:xfrm flipV="1">
                <a:off x="2139950" y="3086101"/>
                <a:ext cx="0" cy="4222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7187653" y="3060700"/>
              <a:ext cx="95250" cy="517524"/>
              <a:chOff x="2092325" y="3086101"/>
              <a:chExt cx="95250" cy="517524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092325" y="3508375"/>
                <a:ext cx="95250" cy="9525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00"/>
              </a:p>
            </p:txBody>
          </p:sp>
          <p:cxnSp>
            <p:nvCxnSpPr>
              <p:cNvPr id="92" name="Straight Arrow Connector 91"/>
              <p:cNvCxnSpPr>
                <a:stCxn id="91" idx="0"/>
              </p:cNvCxnSpPr>
              <p:nvPr/>
            </p:nvCxnSpPr>
            <p:spPr>
              <a:xfrm flipV="1">
                <a:off x="2139950" y="3086101"/>
                <a:ext cx="0" cy="4222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8448128" y="3084514"/>
              <a:ext cx="95250" cy="517524"/>
              <a:chOff x="2092325" y="3086101"/>
              <a:chExt cx="95250" cy="517524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092325" y="3508375"/>
                <a:ext cx="95250" cy="9525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00"/>
              </a:p>
            </p:txBody>
          </p:sp>
          <p:cxnSp>
            <p:nvCxnSpPr>
              <p:cNvPr id="98" name="Straight Arrow Connector 97"/>
              <p:cNvCxnSpPr>
                <a:stCxn id="97" idx="0"/>
              </p:cNvCxnSpPr>
              <p:nvPr/>
            </p:nvCxnSpPr>
            <p:spPr>
              <a:xfrm flipV="1">
                <a:off x="2139950" y="3086101"/>
                <a:ext cx="0" cy="4222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8820802" y="2257425"/>
              <a:ext cx="456768" cy="95250"/>
              <a:chOff x="1730807" y="3508375"/>
              <a:chExt cx="456768" cy="9525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2092325" y="3508375"/>
                <a:ext cx="95250" cy="9525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00"/>
              </a:p>
            </p:txBody>
          </p:sp>
          <p:cxnSp>
            <p:nvCxnSpPr>
              <p:cNvPr id="101" name="Straight Arrow Connector 100"/>
              <p:cNvCxnSpPr>
                <a:stCxn id="100" idx="2"/>
              </p:cNvCxnSpPr>
              <p:nvPr/>
            </p:nvCxnSpPr>
            <p:spPr>
              <a:xfrm flipH="1">
                <a:off x="1730807" y="3556000"/>
                <a:ext cx="361517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2759295" y="2270125"/>
              <a:ext cx="396655" cy="95250"/>
              <a:chOff x="2092325" y="3508375"/>
              <a:chExt cx="396655" cy="95250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2092325" y="3508375"/>
                <a:ext cx="95250" cy="9525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00"/>
              </a:p>
            </p:txBody>
          </p:sp>
          <p:cxnSp>
            <p:nvCxnSpPr>
              <p:cNvPr id="109" name="Straight Arrow Connector 108"/>
              <p:cNvCxnSpPr>
                <a:stCxn id="108" idx="6"/>
              </p:cNvCxnSpPr>
              <p:nvPr/>
            </p:nvCxnSpPr>
            <p:spPr>
              <a:xfrm>
                <a:off x="2187575" y="3556000"/>
                <a:ext cx="301405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/>
            <p:nvPr/>
          </p:nvCxnSpPr>
          <p:spPr>
            <a:xfrm flipH="1">
              <a:off x="2724151" y="2174875"/>
              <a:ext cx="105061" cy="72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2729777" y="2549525"/>
              <a:ext cx="110122" cy="1132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9182320" y="2520163"/>
              <a:ext cx="102148" cy="1053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9200930" y="2171177"/>
              <a:ext cx="97212" cy="64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963951" y="3675496"/>
              <a:ext cx="470830" cy="357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A1</a:t>
              </a:r>
              <a:endParaRPr lang="en-SG" sz="1000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371144" y="3695698"/>
              <a:ext cx="470830" cy="357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A2</a:t>
              </a:r>
              <a:endParaRPr lang="en-SG" sz="1000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601845" y="3695698"/>
              <a:ext cx="470830" cy="357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A3</a:t>
              </a:r>
              <a:endParaRPr lang="en-SG" sz="1000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855462" y="3672608"/>
              <a:ext cx="470830" cy="357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A4</a:t>
              </a:r>
              <a:endParaRPr lang="en-SG" sz="1000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058787" y="3695698"/>
              <a:ext cx="470830" cy="357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A5</a:t>
              </a:r>
              <a:endParaRPr lang="en-SG" sz="1000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349971" y="3689786"/>
              <a:ext cx="470830" cy="357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A6</a:t>
              </a:r>
              <a:endParaRPr lang="en-SG" sz="1000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985297" y="1845567"/>
              <a:ext cx="470830" cy="357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A7</a:t>
              </a:r>
              <a:endParaRPr lang="en-SG" sz="1000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579759" y="1845567"/>
              <a:ext cx="470830" cy="357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A8</a:t>
              </a:r>
              <a:endParaRPr lang="en-SG" sz="1000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pic>
        <p:nvPicPr>
          <p:cNvPr id="56" name="图片 55">
            <a:extLst>
              <a:ext uri="{FF2B5EF4-FFF2-40B4-BE49-F238E27FC236}">
                <a16:creationId xmlns:a16="http://schemas.microsoft.com/office/drawing/2014/main" id="{FF3F95C7-9DD3-43AC-B9A1-C0536A28C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20" y="3479374"/>
            <a:ext cx="8180349" cy="2310862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920F540-632F-48ED-B68F-336E597CF773}"/>
              </a:ext>
            </a:extLst>
          </p:cNvPr>
          <p:cNvGrpSpPr/>
          <p:nvPr/>
        </p:nvGrpSpPr>
        <p:grpSpPr>
          <a:xfrm>
            <a:off x="2359734" y="5029030"/>
            <a:ext cx="65572" cy="356273"/>
            <a:chOff x="2359734" y="5029030"/>
            <a:chExt cx="65572" cy="356273"/>
          </a:xfrm>
        </p:grpSpPr>
        <p:sp>
          <p:nvSpPr>
            <p:cNvPr id="60" name="Oval 67">
              <a:extLst>
                <a:ext uri="{FF2B5EF4-FFF2-40B4-BE49-F238E27FC236}">
                  <a16:creationId xmlns:a16="http://schemas.microsoft.com/office/drawing/2014/main" id="{0AB379C1-60BF-4A9C-A5BE-6B4345882CC4}"/>
                </a:ext>
              </a:extLst>
            </p:cNvPr>
            <p:cNvSpPr/>
            <p:nvPr/>
          </p:nvSpPr>
          <p:spPr>
            <a:xfrm>
              <a:off x="2359734" y="5319731"/>
              <a:ext cx="65572" cy="6557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/>
            </a:p>
          </p:txBody>
        </p:sp>
        <p:cxnSp>
          <p:nvCxnSpPr>
            <p:cNvPr id="61" name="Straight Arrow Connector 69">
              <a:extLst>
                <a:ext uri="{FF2B5EF4-FFF2-40B4-BE49-F238E27FC236}">
                  <a16:creationId xmlns:a16="http://schemas.microsoft.com/office/drawing/2014/main" id="{8561865F-BD66-4B3A-9A13-5A84FC20FD76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2392520" y="5029030"/>
              <a:ext cx="0" cy="2907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3896705-15D6-4CF2-9C79-B5F9207D89CD}"/>
              </a:ext>
            </a:extLst>
          </p:cNvPr>
          <p:cNvGrpSpPr/>
          <p:nvPr/>
        </p:nvGrpSpPr>
        <p:grpSpPr>
          <a:xfrm>
            <a:off x="3369580" y="5029030"/>
            <a:ext cx="65572" cy="356273"/>
            <a:chOff x="2359734" y="5029030"/>
            <a:chExt cx="65572" cy="356273"/>
          </a:xfrm>
        </p:grpSpPr>
        <p:sp>
          <p:nvSpPr>
            <p:cNvPr id="66" name="Oval 67">
              <a:extLst>
                <a:ext uri="{FF2B5EF4-FFF2-40B4-BE49-F238E27FC236}">
                  <a16:creationId xmlns:a16="http://schemas.microsoft.com/office/drawing/2014/main" id="{B211FF50-A110-4186-A5FA-FF7D955E893B}"/>
                </a:ext>
              </a:extLst>
            </p:cNvPr>
            <p:cNvSpPr/>
            <p:nvPr/>
          </p:nvSpPr>
          <p:spPr>
            <a:xfrm>
              <a:off x="2359734" y="5319731"/>
              <a:ext cx="65572" cy="6557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/>
            </a:p>
          </p:txBody>
        </p:sp>
        <p:cxnSp>
          <p:nvCxnSpPr>
            <p:cNvPr id="67" name="Straight Arrow Connector 69">
              <a:extLst>
                <a:ext uri="{FF2B5EF4-FFF2-40B4-BE49-F238E27FC236}">
                  <a16:creationId xmlns:a16="http://schemas.microsoft.com/office/drawing/2014/main" id="{92FF9CE4-43F5-48EA-BC1F-078CD600C9AE}"/>
                </a:ext>
              </a:extLst>
            </p:cNvPr>
            <p:cNvCxnSpPr>
              <a:stCxn id="66" idx="0"/>
            </p:cNvCxnSpPr>
            <p:nvPr/>
          </p:nvCxnSpPr>
          <p:spPr>
            <a:xfrm flipV="1">
              <a:off x="2392520" y="5029030"/>
              <a:ext cx="0" cy="2907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5FE98E7-86D9-489B-82EB-F9EB4476DDCB}"/>
              </a:ext>
            </a:extLst>
          </p:cNvPr>
          <p:cNvGrpSpPr/>
          <p:nvPr/>
        </p:nvGrpSpPr>
        <p:grpSpPr>
          <a:xfrm>
            <a:off x="4206822" y="5029030"/>
            <a:ext cx="65572" cy="356273"/>
            <a:chOff x="2359734" y="5029030"/>
            <a:chExt cx="65572" cy="356273"/>
          </a:xfrm>
        </p:grpSpPr>
        <p:sp>
          <p:nvSpPr>
            <p:cNvPr id="71" name="Oval 67">
              <a:extLst>
                <a:ext uri="{FF2B5EF4-FFF2-40B4-BE49-F238E27FC236}">
                  <a16:creationId xmlns:a16="http://schemas.microsoft.com/office/drawing/2014/main" id="{8237284D-7B14-4EB9-B49F-75078418C504}"/>
                </a:ext>
              </a:extLst>
            </p:cNvPr>
            <p:cNvSpPr/>
            <p:nvPr/>
          </p:nvSpPr>
          <p:spPr>
            <a:xfrm>
              <a:off x="2359734" y="5319731"/>
              <a:ext cx="65572" cy="6557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/>
            </a:p>
          </p:txBody>
        </p:sp>
        <p:cxnSp>
          <p:nvCxnSpPr>
            <p:cNvPr id="76" name="Straight Arrow Connector 69">
              <a:extLst>
                <a:ext uri="{FF2B5EF4-FFF2-40B4-BE49-F238E27FC236}">
                  <a16:creationId xmlns:a16="http://schemas.microsoft.com/office/drawing/2014/main" id="{9BEF1071-87DE-49A8-918A-BDECD21504A1}"/>
                </a:ext>
              </a:extLst>
            </p:cNvPr>
            <p:cNvCxnSpPr>
              <a:stCxn id="71" idx="0"/>
            </p:cNvCxnSpPr>
            <p:nvPr/>
          </p:nvCxnSpPr>
          <p:spPr>
            <a:xfrm flipV="1">
              <a:off x="2392520" y="5029030"/>
              <a:ext cx="0" cy="2907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AE2D78A1-9D16-482A-98ED-5B4B7BC3D5C7}"/>
              </a:ext>
            </a:extLst>
          </p:cNvPr>
          <p:cNvGrpSpPr/>
          <p:nvPr/>
        </p:nvGrpSpPr>
        <p:grpSpPr>
          <a:xfrm>
            <a:off x="5057800" y="5029030"/>
            <a:ext cx="65572" cy="356273"/>
            <a:chOff x="2359734" y="5029030"/>
            <a:chExt cx="65572" cy="356273"/>
          </a:xfrm>
        </p:grpSpPr>
        <p:sp>
          <p:nvSpPr>
            <p:cNvPr id="81" name="Oval 67">
              <a:extLst>
                <a:ext uri="{FF2B5EF4-FFF2-40B4-BE49-F238E27FC236}">
                  <a16:creationId xmlns:a16="http://schemas.microsoft.com/office/drawing/2014/main" id="{113EB7F6-BF85-4040-A2A0-324525208C52}"/>
                </a:ext>
              </a:extLst>
            </p:cNvPr>
            <p:cNvSpPr/>
            <p:nvPr/>
          </p:nvSpPr>
          <p:spPr>
            <a:xfrm>
              <a:off x="2359734" y="5319731"/>
              <a:ext cx="65572" cy="6557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/>
            </a:p>
          </p:txBody>
        </p:sp>
        <p:cxnSp>
          <p:nvCxnSpPr>
            <p:cNvPr id="82" name="Straight Arrow Connector 69">
              <a:extLst>
                <a:ext uri="{FF2B5EF4-FFF2-40B4-BE49-F238E27FC236}">
                  <a16:creationId xmlns:a16="http://schemas.microsoft.com/office/drawing/2014/main" id="{507391B6-D197-460A-B65E-2AEB66148BFE}"/>
                </a:ext>
              </a:extLst>
            </p:cNvPr>
            <p:cNvCxnSpPr>
              <a:stCxn id="81" idx="0"/>
            </p:cNvCxnSpPr>
            <p:nvPr/>
          </p:nvCxnSpPr>
          <p:spPr>
            <a:xfrm flipV="1">
              <a:off x="2392520" y="5029030"/>
              <a:ext cx="0" cy="2907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F7C24D8-C0AD-44A5-BDFA-417D29680E6E}"/>
              </a:ext>
            </a:extLst>
          </p:cNvPr>
          <p:cNvGrpSpPr/>
          <p:nvPr/>
        </p:nvGrpSpPr>
        <p:grpSpPr>
          <a:xfrm>
            <a:off x="5946877" y="5038822"/>
            <a:ext cx="65572" cy="356273"/>
            <a:chOff x="2359734" y="5029030"/>
            <a:chExt cx="65572" cy="356273"/>
          </a:xfrm>
        </p:grpSpPr>
        <p:sp>
          <p:nvSpPr>
            <p:cNvPr id="84" name="Oval 67">
              <a:extLst>
                <a:ext uri="{FF2B5EF4-FFF2-40B4-BE49-F238E27FC236}">
                  <a16:creationId xmlns:a16="http://schemas.microsoft.com/office/drawing/2014/main" id="{C0BA03AB-EB5E-47EE-AA6C-DA1952506524}"/>
                </a:ext>
              </a:extLst>
            </p:cNvPr>
            <p:cNvSpPr/>
            <p:nvPr/>
          </p:nvSpPr>
          <p:spPr>
            <a:xfrm>
              <a:off x="2359734" y="5319731"/>
              <a:ext cx="65572" cy="6557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/>
            </a:p>
          </p:txBody>
        </p:sp>
        <p:cxnSp>
          <p:nvCxnSpPr>
            <p:cNvPr id="85" name="Straight Arrow Connector 69">
              <a:extLst>
                <a:ext uri="{FF2B5EF4-FFF2-40B4-BE49-F238E27FC236}">
                  <a16:creationId xmlns:a16="http://schemas.microsoft.com/office/drawing/2014/main" id="{F5C8EA8D-43AF-4A8C-9194-8E86F865150D}"/>
                </a:ext>
              </a:extLst>
            </p:cNvPr>
            <p:cNvCxnSpPr>
              <a:stCxn id="84" idx="0"/>
            </p:cNvCxnSpPr>
            <p:nvPr/>
          </p:nvCxnSpPr>
          <p:spPr>
            <a:xfrm flipV="1">
              <a:off x="2392520" y="5029030"/>
              <a:ext cx="0" cy="2907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A9F412F0-5902-4003-A9EA-1000BAB68A33}"/>
              </a:ext>
            </a:extLst>
          </p:cNvPr>
          <p:cNvGrpSpPr/>
          <p:nvPr/>
        </p:nvGrpSpPr>
        <p:grpSpPr>
          <a:xfrm>
            <a:off x="6808103" y="5038822"/>
            <a:ext cx="65572" cy="356273"/>
            <a:chOff x="2359734" y="5029030"/>
            <a:chExt cx="65572" cy="356273"/>
          </a:xfrm>
        </p:grpSpPr>
        <p:sp>
          <p:nvSpPr>
            <p:cNvPr id="93" name="Oval 67">
              <a:extLst>
                <a:ext uri="{FF2B5EF4-FFF2-40B4-BE49-F238E27FC236}">
                  <a16:creationId xmlns:a16="http://schemas.microsoft.com/office/drawing/2014/main" id="{028B12AE-A310-4099-B77E-19F105F1DA40}"/>
                </a:ext>
              </a:extLst>
            </p:cNvPr>
            <p:cNvSpPr/>
            <p:nvPr/>
          </p:nvSpPr>
          <p:spPr>
            <a:xfrm>
              <a:off x="2359734" y="5319731"/>
              <a:ext cx="65572" cy="6557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/>
            </a:p>
          </p:txBody>
        </p:sp>
        <p:cxnSp>
          <p:nvCxnSpPr>
            <p:cNvPr id="94" name="Straight Arrow Connector 69">
              <a:extLst>
                <a:ext uri="{FF2B5EF4-FFF2-40B4-BE49-F238E27FC236}">
                  <a16:creationId xmlns:a16="http://schemas.microsoft.com/office/drawing/2014/main" id="{E1D345B5-560F-4D15-A8DA-25B74C58E880}"/>
                </a:ext>
              </a:extLst>
            </p:cNvPr>
            <p:cNvCxnSpPr>
              <a:stCxn id="93" idx="0"/>
            </p:cNvCxnSpPr>
            <p:nvPr/>
          </p:nvCxnSpPr>
          <p:spPr>
            <a:xfrm flipV="1">
              <a:off x="2392520" y="5029030"/>
              <a:ext cx="0" cy="2907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D43C8A75-8575-41D0-BF8C-CD76FC771DAD}"/>
              </a:ext>
            </a:extLst>
          </p:cNvPr>
          <p:cNvGrpSpPr/>
          <p:nvPr/>
        </p:nvGrpSpPr>
        <p:grpSpPr>
          <a:xfrm rot="5400000">
            <a:off x="2999608" y="4181687"/>
            <a:ext cx="65572" cy="356273"/>
            <a:chOff x="2359734" y="5029030"/>
            <a:chExt cx="65572" cy="356273"/>
          </a:xfrm>
        </p:grpSpPr>
        <p:sp>
          <p:nvSpPr>
            <p:cNvPr id="102" name="Oval 67">
              <a:extLst>
                <a:ext uri="{FF2B5EF4-FFF2-40B4-BE49-F238E27FC236}">
                  <a16:creationId xmlns:a16="http://schemas.microsoft.com/office/drawing/2014/main" id="{E2CAE12F-278F-440F-B85B-D7A3DF78DE80}"/>
                </a:ext>
              </a:extLst>
            </p:cNvPr>
            <p:cNvSpPr/>
            <p:nvPr/>
          </p:nvSpPr>
          <p:spPr>
            <a:xfrm>
              <a:off x="2359734" y="5319731"/>
              <a:ext cx="65572" cy="6557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/>
            </a:p>
          </p:txBody>
        </p:sp>
        <p:cxnSp>
          <p:nvCxnSpPr>
            <p:cNvPr id="103" name="Straight Arrow Connector 69">
              <a:extLst>
                <a:ext uri="{FF2B5EF4-FFF2-40B4-BE49-F238E27FC236}">
                  <a16:creationId xmlns:a16="http://schemas.microsoft.com/office/drawing/2014/main" id="{F312F627-A12D-41D7-BC63-3FC9C2074CEB}"/>
                </a:ext>
              </a:extLst>
            </p:cNvPr>
            <p:cNvCxnSpPr>
              <a:stCxn id="102" idx="0"/>
            </p:cNvCxnSpPr>
            <p:nvPr/>
          </p:nvCxnSpPr>
          <p:spPr>
            <a:xfrm flipV="1">
              <a:off x="2392520" y="5029030"/>
              <a:ext cx="0" cy="2907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2245309-6279-4CD6-8EBB-C8BFD5A8D1DB}"/>
              </a:ext>
            </a:extLst>
          </p:cNvPr>
          <p:cNvGrpSpPr/>
          <p:nvPr/>
        </p:nvGrpSpPr>
        <p:grpSpPr>
          <a:xfrm rot="5400000">
            <a:off x="7171971" y="4165422"/>
            <a:ext cx="65572" cy="401458"/>
            <a:chOff x="2359734" y="5319731"/>
            <a:chExt cx="65572" cy="401458"/>
          </a:xfrm>
        </p:grpSpPr>
        <p:sp>
          <p:nvSpPr>
            <p:cNvPr id="105" name="Oval 67">
              <a:extLst>
                <a:ext uri="{FF2B5EF4-FFF2-40B4-BE49-F238E27FC236}">
                  <a16:creationId xmlns:a16="http://schemas.microsoft.com/office/drawing/2014/main" id="{442E0097-4E9F-42C8-86F8-149A1D632463}"/>
                </a:ext>
              </a:extLst>
            </p:cNvPr>
            <p:cNvSpPr/>
            <p:nvPr/>
          </p:nvSpPr>
          <p:spPr>
            <a:xfrm>
              <a:off x="2359734" y="5319731"/>
              <a:ext cx="65572" cy="6557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/>
            </a:p>
          </p:txBody>
        </p:sp>
        <p:cxnSp>
          <p:nvCxnSpPr>
            <p:cNvPr id="106" name="Straight Arrow Connector 69">
              <a:extLst>
                <a:ext uri="{FF2B5EF4-FFF2-40B4-BE49-F238E27FC236}">
                  <a16:creationId xmlns:a16="http://schemas.microsoft.com/office/drawing/2014/main" id="{087D0E24-59B8-45AD-9E6B-D7F074B4034C}"/>
                </a:ext>
              </a:extLst>
            </p:cNvPr>
            <p:cNvCxnSpPr>
              <a:stCxn id="105" idx="4"/>
            </p:cNvCxnSpPr>
            <p:nvPr/>
          </p:nvCxnSpPr>
          <p:spPr>
            <a:xfrm rot="16200000" flipH="1">
              <a:off x="2224577" y="5553246"/>
              <a:ext cx="3358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44">
            <a:extLst>
              <a:ext uri="{FF2B5EF4-FFF2-40B4-BE49-F238E27FC236}">
                <a16:creationId xmlns:a16="http://schemas.microsoft.com/office/drawing/2014/main" id="{D350FA1A-A468-434A-89CE-565E226C3451}"/>
              </a:ext>
            </a:extLst>
          </p:cNvPr>
          <p:cNvSpPr txBox="1"/>
          <p:nvPr/>
        </p:nvSpPr>
        <p:spPr>
          <a:xfrm>
            <a:off x="2271565" y="5395749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A1</a:t>
            </a:r>
            <a:endParaRPr lang="en-SG" sz="1000" dirty="0">
              <a:solidFill>
                <a:srgbClr val="FF0000"/>
              </a:solidFill>
            </a:endParaRPr>
          </a:p>
        </p:txBody>
      </p:sp>
      <p:sp>
        <p:nvSpPr>
          <p:cNvPr id="111" name="TextBox 145">
            <a:extLst>
              <a:ext uri="{FF2B5EF4-FFF2-40B4-BE49-F238E27FC236}">
                <a16:creationId xmlns:a16="http://schemas.microsoft.com/office/drawing/2014/main" id="{73FAC235-BE7A-4B48-A341-4C4CE753440A}"/>
              </a:ext>
            </a:extLst>
          </p:cNvPr>
          <p:cNvSpPr txBox="1"/>
          <p:nvPr/>
        </p:nvSpPr>
        <p:spPr>
          <a:xfrm>
            <a:off x="3240302" y="5409657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A2</a:t>
            </a:r>
            <a:endParaRPr lang="en-SG" sz="1000" dirty="0">
              <a:solidFill>
                <a:srgbClr val="FF0000"/>
              </a:solidFill>
            </a:endParaRPr>
          </a:p>
        </p:txBody>
      </p:sp>
      <p:sp>
        <p:nvSpPr>
          <p:cNvPr id="113" name="TextBox 146">
            <a:extLst>
              <a:ext uri="{FF2B5EF4-FFF2-40B4-BE49-F238E27FC236}">
                <a16:creationId xmlns:a16="http://schemas.microsoft.com/office/drawing/2014/main" id="{9D5C8883-2E65-415B-BCBF-8786D9326082}"/>
              </a:ext>
            </a:extLst>
          </p:cNvPr>
          <p:cNvSpPr txBox="1"/>
          <p:nvPr/>
        </p:nvSpPr>
        <p:spPr>
          <a:xfrm>
            <a:off x="4087539" y="5409657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A3</a:t>
            </a:r>
            <a:endParaRPr lang="en-SG" sz="1000" dirty="0">
              <a:solidFill>
                <a:srgbClr val="FF0000"/>
              </a:solidFill>
            </a:endParaRPr>
          </a:p>
        </p:txBody>
      </p:sp>
      <p:sp>
        <p:nvSpPr>
          <p:cNvPr id="114" name="TextBox 147">
            <a:extLst>
              <a:ext uri="{FF2B5EF4-FFF2-40B4-BE49-F238E27FC236}">
                <a16:creationId xmlns:a16="http://schemas.microsoft.com/office/drawing/2014/main" id="{7032AEBA-B997-477D-A210-CF9527DF7426}"/>
              </a:ext>
            </a:extLst>
          </p:cNvPr>
          <p:cNvSpPr txBox="1"/>
          <p:nvPr/>
        </p:nvSpPr>
        <p:spPr>
          <a:xfrm>
            <a:off x="4851491" y="5393761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A4</a:t>
            </a:r>
            <a:endParaRPr lang="en-SG" sz="1000" dirty="0">
              <a:solidFill>
                <a:srgbClr val="FF0000"/>
              </a:solidFill>
            </a:endParaRPr>
          </a:p>
        </p:txBody>
      </p:sp>
      <p:sp>
        <p:nvSpPr>
          <p:cNvPr id="115" name="TextBox 148">
            <a:extLst>
              <a:ext uri="{FF2B5EF4-FFF2-40B4-BE49-F238E27FC236}">
                <a16:creationId xmlns:a16="http://schemas.microsoft.com/office/drawing/2014/main" id="{0A027D7D-9566-4CC2-A34E-841270A6650F}"/>
              </a:ext>
            </a:extLst>
          </p:cNvPr>
          <p:cNvSpPr txBox="1"/>
          <p:nvPr/>
        </p:nvSpPr>
        <p:spPr>
          <a:xfrm>
            <a:off x="5778942" y="5409657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A5</a:t>
            </a:r>
            <a:endParaRPr lang="en-SG" sz="1000" dirty="0">
              <a:solidFill>
                <a:srgbClr val="FF0000"/>
              </a:solidFill>
            </a:endParaRPr>
          </a:p>
        </p:txBody>
      </p:sp>
      <p:sp>
        <p:nvSpPr>
          <p:cNvPr id="116" name="TextBox 149">
            <a:extLst>
              <a:ext uri="{FF2B5EF4-FFF2-40B4-BE49-F238E27FC236}">
                <a16:creationId xmlns:a16="http://schemas.microsoft.com/office/drawing/2014/main" id="{FFDBC3F9-DAA9-4E28-BD73-6ED3051250E0}"/>
              </a:ext>
            </a:extLst>
          </p:cNvPr>
          <p:cNvSpPr txBox="1"/>
          <p:nvPr/>
        </p:nvSpPr>
        <p:spPr>
          <a:xfrm>
            <a:off x="6667816" y="5405587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A6</a:t>
            </a:r>
            <a:endParaRPr lang="en-SG" sz="1000" dirty="0">
              <a:solidFill>
                <a:srgbClr val="FF0000"/>
              </a:solidFill>
            </a:endParaRPr>
          </a:p>
        </p:txBody>
      </p:sp>
      <p:sp>
        <p:nvSpPr>
          <p:cNvPr id="117" name="TextBox 144">
            <a:extLst>
              <a:ext uri="{FF2B5EF4-FFF2-40B4-BE49-F238E27FC236}">
                <a16:creationId xmlns:a16="http://schemas.microsoft.com/office/drawing/2014/main" id="{3E24DAF0-B97A-431F-B0FB-4DEEC25765C9}"/>
              </a:ext>
            </a:extLst>
          </p:cNvPr>
          <p:cNvSpPr txBox="1"/>
          <p:nvPr/>
        </p:nvSpPr>
        <p:spPr>
          <a:xfrm>
            <a:off x="3112684" y="4095314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A7</a:t>
            </a:r>
            <a:endParaRPr lang="en-SG" sz="1000" dirty="0">
              <a:solidFill>
                <a:srgbClr val="FF0000"/>
              </a:solidFill>
            </a:endParaRPr>
          </a:p>
        </p:txBody>
      </p:sp>
      <p:sp>
        <p:nvSpPr>
          <p:cNvPr id="118" name="TextBox 144">
            <a:extLst>
              <a:ext uri="{FF2B5EF4-FFF2-40B4-BE49-F238E27FC236}">
                <a16:creationId xmlns:a16="http://schemas.microsoft.com/office/drawing/2014/main" id="{818D1C0C-1A7B-44A8-80C4-F9D8F04ED3F7}"/>
              </a:ext>
            </a:extLst>
          </p:cNvPr>
          <p:cNvSpPr txBox="1"/>
          <p:nvPr/>
        </p:nvSpPr>
        <p:spPr>
          <a:xfrm>
            <a:off x="6863105" y="4066034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A8</a:t>
            </a:r>
            <a:endParaRPr lang="en-SG" sz="1000" dirty="0">
              <a:solidFill>
                <a:srgbClr val="FF0000"/>
              </a:solidFill>
            </a:endParaRP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E82F413C-961B-4796-AD6B-058545FEC649}"/>
              </a:ext>
            </a:extLst>
          </p:cNvPr>
          <p:cNvGrpSpPr/>
          <p:nvPr/>
        </p:nvGrpSpPr>
        <p:grpSpPr>
          <a:xfrm>
            <a:off x="5100833" y="4899660"/>
            <a:ext cx="65572" cy="485643"/>
            <a:chOff x="2359734" y="4899660"/>
            <a:chExt cx="65572" cy="485643"/>
          </a:xfrm>
          <a:solidFill>
            <a:srgbClr val="92D050"/>
          </a:solidFill>
        </p:grpSpPr>
        <p:sp>
          <p:nvSpPr>
            <p:cNvPr id="121" name="Oval 67">
              <a:extLst>
                <a:ext uri="{FF2B5EF4-FFF2-40B4-BE49-F238E27FC236}">
                  <a16:creationId xmlns:a16="http://schemas.microsoft.com/office/drawing/2014/main" id="{6E50A23A-C944-42FF-B1C0-5596A5A36BD6}"/>
                </a:ext>
              </a:extLst>
            </p:cNvPr>
            <p:cNvSpPr/>
            <p:nvPr/>
          </p:nvSpPr>
          <p:spPr>
            <a:xfrm>
              <a:off x="2359734" y="5319731"/>
              <a:ext cx="65572" cy="65572"/>
            </a:xfrm>
            <a:prstGeom prst="ellipse">
              <a:avLst/>
            </a:prstGeom>
            <a:grp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>
                <a:solidFill>
                  <a:srgbClr val="00B050"/>
                </a:solidFill>
              </a:endParaRPr>
            </a:p>
          </p:txBody>
        </p:sp>
        <p:cxnSp>
          <p:nvCxnSpPr>
            <p:cNvPr id="122" name="Straight Arrow Connector 69">
              <a:extLst>
                <a:ext uri="{FF2B5EF4-FFF2-40B4-BE49-F238E27FC236}">
                  <a16:creationId xmlns:a16="http://schemas.microsoft.com/office/drawing/2014/main" id="{A2BE918F-3137-4B9F-B127-57AE03B8202A}"/>
                </a:ext>
              </a:extLst>
            </p:cNvPr>
            <p:cNvCxnSpPr>
              <a:cxnSpLocks/>
              <a:stCxn id="121" idx="0"/>
            </p:cNvCxnSpPr>
            <p:nvPr/>
          </p:nvCxnSpPr>
          <p:spPr>
            <a:xfrm flipV="1">
              <a:off x="2392520" y="4899660"/>
              <a:ext cx="0" cy="420071"/>
            </a:xfrm>
            <a:prstGeom prst="straightConnector1">
              <a:avLst/>
            </a:prstGeom>
            <a:grpFill/>
            <a:ln w="127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69">
            <a:extLst>
              <a:ext uri="{FF2B5EF4-FFF2-40B4-BE49-F238E27FC236}">
                <a16:creationId xmlns:a16="http://schemas.microsoft.com/office/drawing/2014/main" id="{0137EE28-00A1-4B15-8C3B-D0CDCB44D56B}"/>
              </a:ext>
            </a:extLst>
          </p:cNvPr>
          <p:cNvCxnSpPr>
            <a:cxnSpLocks/>
          </p:cNvCxnSpPr>
          <p:nvPr/>
        </p:nvCxnSpPr>
        <p:spPr>
          <a:xfrm flipV="1">
            <a:off x="5170344" y="5352518"/>
            <a:ext cx="378921" cy="1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47">
            <a:extLst>
              <a:ext uri="{FF2B5EF4-FFF2-40B4-BE49-F238E27FC236}">
                <a16:creationId xmlns:a16="http://schemas.microsoft.com/office/drawing/2014/main" id="{9EBAE756-5B35-4E1A-BECC-5862A6DECDD1}"/>
              </a:ext>
            </a:extLst>
          </p:cNvPr>
          <p:cNvSpPr txBox="1"/>
          <p:nvPr/>
        </p:nvSpPr>
        <p:spPr>
          <a:xfrm>
            <a:off x="5100833" y="4749406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Y</a:t>
            </a:r>
            <a:endParaRPr lang="en-SG" sz="1400" b="1" dirty="0">
              <a:solidFill>
                <a:srgbClr val="00B05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875086-5E94-4679-B5C6-49B25C611E71}"/>
              </a:ext>
            </a:extLst>
          </p:cNvPr>
          <p:cNvSpPr/>
          <p:nvPr/>
        </p:nvSpPr>
        <p:spPr>
          <a:xfrm>
            <a:off x="5393600" y="535251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X</a:t>
            </a:r>
            <a:endParaRPr lang="en-SG" altLang="zh-CN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4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1261820" y="434034"/>
            <a:ext cx="8180349" cy="2585221"/>
            <a:chOff x="154588" y="1423361"/>
            <a:chExt cx="11882823" cy="375530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88" y="1423361"/>
              <a:ext cx="11882823" cy="3755307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H="1">
              <a:off x="723900" y="2178050"/>
              <a:ext cx="1924050" cy="1377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33451" y="2283619"/>
              <a:ext cx="1739899" cy="11961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797050" y="2597150"/>
              <a:ext cx="838200" cy="908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74950" y="2178526"/>
              <a:ext cx="2435225" cy="13393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955801" y="2717921"/>
              <a:ext cx="722265" cy="7428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773539" y="2552700"/>
              <a:ext cx="1195211" cy="9779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959100" y="2524125"/>
              <a:ext cx="1092200" cy="936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994025" y="2187575"/>
              <a:ext cx="2273300" cy="130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6790231" y="2159000"/>
              <a:ext cx="2302969" cy="130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816725" y="2174875"/>
              <a:ext cx="2425700" cy="13303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972425" y="2511425"/>
              <a:ext cx="1108075" cy="9588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8035925" y="2549525"/>
              <a:ext cx="1200151" cy="9779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9385300" y="2165350"/>
              <a:ext cx="1952625" cy="13684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9363076" y="2555875"/>
              <a:ext cx="908049" cy="9779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9351962" y="2695575"/>
              <a:ext cx="754063" cy="7778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9363076" y="2279809"/>
              <a:ext cx="1831974" cy="12095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2092325" y="3086101"/>
              <a:ext cx="95250" cy="517524"/>
              <a:chOff x="2092325" y="3086101"/>
              <a:chExt cx="95250" cy="51752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2092325" y="3508375"/>
                <a:ext cx="95250" cy="9525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cxnSp>
            <p:nvCxnSpPr>
              <p:cNvPr id="70" name="Straight Arrow Connector 69"/>
              <p:cNvCxnSpPr>
                <a:stCxn id="68" idx="0"/>
              </p:cNvCxnSpPr>
              <p:nvPr/>
            </p:nvCxnSpPr>
            <p:spPr>
              <a:xfrm flipV="1">
                <a:off x="2139950" y="3086101"/>
                <a:ext cx="0" cy="4222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3514178" y="3086101"/>
              <a:ext cx="95250" cy="517524"/>
              <a:chOff x="2092325" y="3086101"/>
              <a:chExt cx="95250" cy="517524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092325" y="3508375"/>
                <a:ext cx="95250" cy="9525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/>
              </a:p>
            </p:txBody>
          </p:sp>
          <p:cxnSp>
            <p:nvCxnSpPr>
              <p:cNvPr id="75" name="Straight Arrow Connector 74"/>
              <p:cNvCxnSpPr>
                <a:stCxn id="74" idx="0"/>
              </p:cNvCxnSpPr>
              <p:nvPr/>
            </p:nvCxnSpPr>
            <p:spPr>
              <a:xfrm flipV="1">
                <a:off x="2139950" y="3086101"/>
                <a:ext cx="0" cy="4222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4736553" y="3073401"/>
              <a:ext cx="95250" cy="517524"/>
              <a:chOff x="2092325" y="3086101"/>
              <a:chExt cx="95250" cy="517524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092325" y="3508375"/>
                <a:ext cx="95250" cy="9525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cxnSp>
            <p:nvCxnSpPr>
              <p:cNvPr id="80" name="Straight Arrow Connector 79"/>
              <p:cNvCxnSpPr>
                <a:stCxn id="79" idx="0"/>
              </p:cNvCxnSpPr>
              <p:nvPr/>
            </p:nvCxnSpPr>
            <p:spPr>
              <a:xfrm flipV="1">
                <a:off x="2139950" y="3086101"/>
                <a:ext cx="0" cy="4222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5984328" y="3048000"/>
              <a:ext cx="95250" cy="517524"/>
              <a:chOff x="2092325" y="3086101"/>
              <a:chExt cx="95250" cy="517524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092325" y="3508375"/>
                <a:ext cx="95250" cy="9525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cxnSp>
            <p:nvCxnSpPr>
              <p:cNvPr id="89" name="Straight Arrow Connector 88"/>
              <p:cNvCxnSpPr>
                <a:stCxn id="88" idx="0"/>
              </p:cNvCxnSpPr>
              <p:nvPr/>
            </p:nvCxnSpPr>
            <p:spPr>
              <a:xfrm flipV="1">
                <a:off x="2139950" y="3086101"/>
                <a:ext cx="0" cy="4222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7187653" y="3060700"/>
              <a:ext cx="95250" cy="517524"/>
              <a:chOff x="2092325" y="3086101"/>
              <a:chExt cx="95250" cy="517524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092325" y="3508375"/>
                <a:ext cx="95250" cy="9525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cxnSp>
            <p:nvCxnSpPr>
              <p:cNvPr id="92" name="Straight Arrow Connector 91"/>
              <p:cNvCxnSpPr>
                <a:stCxn id="91" idx="0"/>
              </p:cNvCxnSpPr>
              <p:nvPr/>
            </p:nvCxnSpPr>
            <p:spPr>
              <a:xfrm flipV="1">
                <a:off x="2139950" y="3086101"/>
                <a:ext cx="0" cy="4222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8448128" y="3084514"/>
              <a:ext cx="95250" cy="517524"/>
              <a:chOff x="2092325" y="3086101"/>
              <a:chExt cx="95250" cy="517524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092325" y="3508375"/>
                <a:ext cx="95250" cy="9525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cxnSp>
            <p:nvCxnSpPr>
              <p:cNvPr id="98" name="Straight Arrow Connector 97"/>
              <p:cNvCxnSpPr>
                <a:stCxn id="97" idx="0"/>
              </p:cNvCxnSpPr>
              <p:nvPr/>
            </p:nvCxnSpPr>
            <p:spPr>
              <a:xfrm flipV="1">
                <a:off x="2139950" y="3086101"/>
                <a:ext cx="0" cy="4222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9182320" y="2257425"/>
              <a:ext cx="462782" cy="95250"/>
              <a:chOff x="2092325" y="3508375"/>
              <a:chExt cx="462782" cy="9525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2092325" y="3508375"/>
                <a:ext cx="95250" cy="9525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cxnSp>
            <p:nvCxnSpPr>
              <p:cNvPr id="101" name="Straight Arrow Connector 100"/>
              <p:cNvCxnSpPr>
                <a:stCxn id="100" idx="6"/>
              </p:cNvCxnSpPr>
              <p:nvPr/>
            </p:nvCxnSpPr>
            <p:spPr>
              <a:xfrm>
                <a:off x="2187575" y="3556000"/>
                <a:ext cx="36753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2759295" y="2270125"/>
              <a:ext cx="396655" cy="95250"/>
              <a:chOff x="2092325" y="3508375"/>
              <a:chExt cx="396655" cy="95250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2092325" y="3508375"/>
                <a:ext cx="95250" cy="9525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cxnSp>
            <p:nvCxnSpPr>
              <p:cNvPr id="109" name="Straight Arrow Connector 108"/>
              <p:cNvCxnSpPr>
                <a:stCxn id="108" idx="6"/>
              </p:cNvCxnSpPr>
              <p:nvPr/>
            </p:nvCxnSpPr>
            <p:spPr>
              <a:xfrm>
                <a:off x="2187575" y="3556000"/>
                <a:ext cx="301405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/>
            <p:nvPr/>
          </p:nvCxnSpPr>
          <p:spPr>
            <a:xfrm flipH="1">
              <a:off x="2724151" y="2174875"/>
              <a:ext cx="105061" cy="72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2729777" y="2549525"/>
              <a:ext cx="110122" cy="1132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9182320" y="2520163"/>
              <a:ext cx="102148" cy="1053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9200930" y="2171177"/>
              <a:ext cx="97212" cy="64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963951" y="3675496"/>
              <a:ext cx="512744" cy="402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A1</a:t>
              </a:r>
              <a:endParaRPr lang="en-SG" sz="1200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371144" y="3695698"/>
              <a:ext cx="512744" cy="402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A2</a:t>
              </a:r>
              <a:endParaRPr lang="en-SG" sz="1200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601845" y="3695698"/>
              <a:ext cx="512744" cy="402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A3</a:t>
              </a:r>
              <a:endParaRPr lang="en-SG" sz="1200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855462" y="3672608"/>
              <a:ext cx="512744" cy="402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A4</a:t>
              </a:r>
              <a:endParaRPr lang="en-SG" sz="1200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058787" y="3695698"/>
              <a:ext cx="512744" cy="402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A5</a:t>
              </a:r>
              <a:endParaRPr lang="en-SG" sz="1200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349971" y="3689786"/>
              <a:ext cx="512744" cy="402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A6</a:t>
              </a:r>
              <a:endParaRPr lang="en-SG" sz="1200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985297" y="1845567"/>
              <a:ext cx="512744" cy="402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A7</a:t>
              </a:r>
              <a:endParaRPr lang="en-SG" sz="1200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366961" y="1866557"/>
              <a:ext cx="512744" cy="402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A8</a:t>
              </a:r>
              <a:endParaRPr lang="en-SG" sz="1200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pic>
        <p:nvPicPr>
          <p:cNvPr id="56" name="图片 55">
            <a:extLst>
              <a:ext uri="{FF2B5EF4-FFF2-40B4-BE49-F238E27FC236}">
                <a16:creationId xmlns:a16="http://schemas.microsoft.com/office/drawing/2014/main" id="{FF3F95C7-9DD3-43AC-B9A1-C0536A28C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20" y="3479374"/>
            <a:ext cx="8180349" cy="2310862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920F540-632F-48ED-B68F-336E597CF773}"/>
              </a:ext>
            </a:extLst>
          </p:cNvPr>
          <p:cNvGrpSpPr/>
          <p:nvPr/>
        </p:nvGrpSpPr>
        <p:grpSpPr>
          <a:xfrm>
            <a:off x="2359734" y="5029030"/>
            <a:ext cx="65572" cy="356273"/>
            <a:chOff x="2359734" y="5029030"/>
            <a:chExt cx="65572" cy="356273"/>
          </a:xfrm>
        </p:grpSpPr>
        <p:sp>
          <p:nvSpPr>
            <p:cNvPr id="60" name="Oval 67">
              <a:extLst>
                <a:ext uri="{FF2B5EF4-FFF2-40B4-BE49-F238E27FC236}">
                  <a16:creationId xmlns:a16="http://schemas.microsoft.com/office/drawing/2014/main" id="{0AB379C1-60BF-4A9C-A5BE-6B4345882CC4}"/>
                </a:ext>
              </a:extLst>
            </p:cNvPr>
            <p:cNvSpPr/>
            <p:nvPr/>
          </p:nvSpPr>
          <p:spPr>
            <a:xfrm>
              <a:off x="2359734" y="5319731"/>
              <a:ext cx="65572" cy="6557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61" name="Straight Arrow Connector 69">
              <a:extLst>
                <a:ext uri="{FF2B5EF4-FFF2-40B4-BE49-F238E27FC236}">
                  <a16:creationId xmlns:a16="http://schemas.microsoft.com/office/drawing/2014/main" id="{8561865F-BD66-4B3A-9A13-5A84FC20FD76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2392520" y="5029030"/>
              <a:ext cx="0" cy="2907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3896705-15D6-4CF2-9C79-B5F9207D89CD}"/>
              </a:ext>
            </a:extLst>
          </p:cNvPr>
          <p:cNvGrpSpPr/>
          <p:nvPr/>
        </p:nvGrpSpPr>
        <p:grpSpPr>
          <a:xfrm>
            <a:off x="3369580" y="5029030"/>
            <a:ext cx="65572" cy="356273"/>
            <a:chOff x="2359734" y="5029030"/>
            <a:chExt cx="65572" cy="356273"/>
          </a:xfrm>
        </p:grpSpPr>
        <p:sp>
          <p:nvSpPr>
            <p:cNvPr id="66" name="Oval 67">
              <a:extLst>
                <a:ext uri="{FF2B5EF4-FFF2-40B4-BE49-F238E27FC236}">
                  <a16:creationId xmlns:a16="http://schemas.microsoft.com/office/drawing/2014/main" id="{B211FF50-A110-4186-A5FA-FF7D955E893B}"/>
                </a:ext>
              </a:extLst>
            </p:cNvPr>
            <p:cNvSpPr/>
            <p:nvPr/>
          </p:nvSpPr>
          <p:spPr>
            <a:xfrm>
              <a:off x="2359734" y="5319731"/>
              <a:ext cx="65572" cy="6557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67" name="Straight Arrow Connector 69">
              <a:extLst>
                <a:ext uri="{FF2B5EF4-FFF2-40B4-BE49-F238E27FC236}">
                  <a16:creationId xmlns:a16="http://schemas.microsoft.com/office/drawing/2014/main" id="{92FF9CE4-43F5-48EA-BC1F-078CD600C9AE}"/>
                </a:ext>
              </a:extLst>
            </p:cNvPr>
            <p:cNvCxnSpPr>
              <a:stCxn id="66" idx="0"/>
            </p:cNvCxnSpPr>
            <p:nvPr/>
          </p:nvCxnSpPr>
          <p:spPr>
            <a:xfrm flipV="1">
              <a:off x="2392520" y="5029030"/>
              <a:ext cx="0" cy="2907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5FE98E7-86D9-489B-82EB-F9EB4476DDCB}"/>
              </a:ext>
            </a:extLst>
          </p:cNvPr>
          <p:cNvGrpSpPr/>
          <p:nvPr/>
        </p:nvGrpSpPr>
        <p:grpSpPr>
          <a:xfrm>
            <a:off x="4206822" y="5029030"/>
            <a:ext cx="65572" cy="356273"/>
            <a:chOff x="2359734" y="5029030"/>
            <a:chExt cx="65572" cy="356273"/>
          </a:xfrm>
        </p:grpSpPr>
        <p:sp>
          <p:nvSpPr>
            <p:cNvPr id="71" name="Oval 67">
              <a:extLst>
                <a:ext uri="{FF2B5EF4-FFF2-40B4-BE49-F238E27FC236}">
                  <a16:creationId xmlns:a16="http://schemas.microsoft.com/office/drawing/2014/main" id="{8237284D-7B14-4EB9-B49F-75078418C504}"/>
                </a:ext>
              </a:extLst>
            </p:cNvPr>
            <p:cNvSpPr/>
            <p:nvPr/>
          </p:nvSpPr>
          <p:spPr>
            <a:xfrm>
              <a:off x="2359734" y="5319731"/>
              <a:ext cx="65572" cy="6557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76" name="Straight Arrow Connector 69">
              <a:extLst>
                <a:ext uri="{FF2B5EF4-FFF2-40B4-BE49-F238E27FC236}">
                  <a16:creationId xmlns:a16="http://schemas.microsoft.com/office/drawing/2014/main" id="{9BEF1071-87DE-49A8-918A-BDECD21504A1}"/>
                </a:ext>
              </a:extLst>
            </p:cNvPr>
            <p:cNvCxnSpPr>
              <a:stCxn id="71" idx="0"/>
            </p:cNvCxnSpPr>
            <p:nvPr/>
          </p:nvCxnSpPr>
          <p:spPr>
            <a:xfrm flipV="1">
              <a:off x="2392520" y="5029030"/>
              <a:ext cx="0" cy="2907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AE2D78A1-9D16-482A-98ED-5B4B7BC3D5C7}"/>
              </a:ext>
            </a:extLst>
          </p:cNvPr>
          <p:cNvGrpSpPr/>
          <p:nvPr/>
        </p:nvGrpSpPr>
        <p:grpSpPr>
          <a:xfrm>
            <a:off x="5057800" y="5029030"/>
            <a:ext cx="65572" cy="356273"/>
            <a:chOff x="2359734" y="5029030"/>
            <a:chExt cx="65572" cy="356273"/>
          </a:xfrm>
        </p:grpSpPr>
        <p:sp>
          <p:nvSpPr>
            <p:cNvPr id="81" name="Oval 67">
              <a:extLst>
                <a:ext uri="{FF2B5EF4-FFF2-40B4-BE49-F238E27FC236}">
                  <a16:creationId xmlns:a16="http://schemas.microsoft.com/office/drawing/2014/main" id="{113EB7F6-BF85-4040-A2A0-324525208C52}"/>
                </a:ext>
              </a:extLst>
            </p:cNvPr>
            <p:cNvSpPr/>
            <p:nvPr/>
          </p:nvSpPr>
          <p:spPr>
            <a:xfrm>
              <a:off x="2359734" y="5319731"/>
              <a:ext cx="65572" cy="6557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82" name="Straight Arrow Connector 69">
              <a:extLst>
                <a:ext uri="{FF2B5EF4-FFF2-40B4-BE49-F238E27FC236}">
                  <a16:creationId xmlns:a16="http://schemas.microsoft.com/office/drawing/2014/main" id="{507391B6-D197-460A-B65E-2AEB66148BFE}"/>
                </a:ext>
              </a:extLst>
            </p:cNvPr>
            <p:cNvCxnSpPr>
              <a:stCxn id="81" idx="0"/>
            </p:cNvCxnSpPr>
            <p:nvPr/>
          </p:nvCxnSpPr>
          <p:spPr>
            <a:xfrm flipV="1">
              <a:off x="2392520" y="5029030"/>
              <a:ext cx="0" cy="2907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F7C24D8-C0AD-44A5-BDFA-417D29680E6E}"/>
              </a:ext>
            </a:extLst>
          </p:cNvPr>
          <p:cNvGrpSpPr/>
          <p:nvPr/>
        </p:nvGrpSpPr>
        <p:grpSpPr>
          <a:xfrm>
            <a:off x="5946877" y="5038822"/>
            <a:ext cx="65572" cy="356273"/>
            <a:chOff x="2359734" y="5029030"/>
            <a:chExt cx="65572" cy="356273"/>
          </a:xfrm>
        </p:grpSpPr>
        <p:sp>
          <p:nvSpPr>
            <p:cNvPr id="84" name="Oval 67">
              <a:extLst>
                <a:ext uri="{FF2B5EF4-FFF2-40B4-BE49-F238E27FC236}">
                  <a16:creationId xmlns:a16="http://schemas.microsoft.com/office/drawing/2014/main" id="{C0BA03AB-EB5E-47EE-AA6C-DA1952506524}"/>
                </a:ext>
              </a:extLst>
            </p:cNvPr>
            <p:cNvSpPr/>
            <p:nvPr/>
          </p:nvSpPr>
          <p:spPr>
            <a:xfrm>
              <a:off x="2359734" y="5319731"/>
              <a:ext cx="65572" cy="6557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85" name="Straight Arrow Connector 69">
              <a:extLst>
                <a:ext uri="{FF2B5EF4-FFF2-40B4-BE49-F238E27FC236}">
                  <a16:creationId xmlns:a16="http://schemas.microsoft.com/office/drawing/2014/main" id="{F5C8EA8D-43AF-4A8C-9194-8E86F865150D}"/>
                </a:ext>
              </a:extLst>
            </p:cNvPr>
            <p:cNvCxnSpPr>
              <a:stCxn id="84" idx="0"/>
            </p:cNvCxnSpPr>
            <p:nvPr/>
          </p:nvCxnSpPr>
          <p:spPr>
            <a:xfrm flipV="1">
              <a:off x="2392520" y="5029030"/>
              <a:ext cx="0" cy="2907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A9F412F0-5902-4003-A9EA-1000BAB68A33}"/>
              </a:ext>
            </a:extLst>
          </p:cNvPr>
          <p:cNvGrpSpPr/>
          <p:nvPr/>
        </p:nvGrpSpPr>
        <p:grpSpPr>
          <a:xfrm>
            <a:off x="6808103" y="5038822"/>
            <a:ext cx="65572" cy="356273"/>
            <a:chOff x="2359734" y="5029030"/>
            <a:chExt cx="65572" cy="356273"/>
          </a:xfrm>
        </p:grpSpPr>
        <p:sp>
          <p:nvSpPr>
            <p:cNvPr id="93" name="Oval 67">
              <a:extLst>
                <a:ext uri="{FF2B5EF4-FFF2-40B4-BE49-F238E27FC236}">
                  <a16:creationId xmlns:a16="http://schemas.microsoft.com/office/drawing/2014/main" id="{028B12AE-A310-4099-B77E-19F105F1DA40}"/>
                </a:ext>
              </a:extLst>
            </p:cNvPr>
            <p:cNvSpPr/>
            <p:nvPr/>
          </p:nvSpPr>
          <p:spPr>
            <a:xfrm>
              <a:off x="2359734" y="5319731"/>
              <a:ext cx="65572" cy="6557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94" name="Straight Arrow Connector 69">
              <a:extLst>
                <a:ext uri="{FF2B5EF4-FFF2-40B4-BE49-F238E27FC236}">
                  <a16:creationId xmlns:a16="http://schemas.microsoft.com/office/drawing/2014/main" id="{E1D345B5-560F-4D15-A8DA-25B74C58E880}"/>
                </a:ext>
              </a:extLst>
            </p:cNvPr>
            <p:cNvCxnSpPr>
              <a:stCxn id="93" idx="0"/>
            </p:cNvCxnSpPr>
            <p:nvPr/>
          </p:nvCxnSpPr>
          <p:spPr>
            <a:xfrm flipV="1">
              <a:off x="2392520" y="5029030"/>
              <a:ext cx="0" cy="2907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D43C8A75-8575-41D0-BF8C-CD76FC771DAD}"/>
              </a:ext>
            </a:extLst>
          </p:cNvPr>
          <p:cNvGrpSpPr/>
          <p:nvPr/>
        </p:nvGrpSpPr>
        <p:grpSpPr>
          <a:xfrm rot="5400000">
            <a:off x="2999608" y="4301759"/>
            <a:ext cx="65572" cy="356273"/>
            <a:chOff x="2359734" y="5029030"/>
            <a:chExt cx="65572" cy="356273"/>
          </a:xfrm>
        </p:grpSpPr>
        <p:sp>
          <p:nvSpPr>
            <p:cNvPr id="102" name="Oval 67">
              <a:extLst>
                <a:ext uri="{FF2B5EF4-FFF2-40B4-BE49-F238E27FC236}">
                  <a16:creationId xmlns:a16="http://schemas.microsoft.com/office/drawing/2014/main" id="{E2CAE12F-278F-440F-B85B-D7A3DF78DE80}"/>
                </a:ext>
              </a:extLst>
            </p:cNvPr>
            <p:cNvSpPr/>
            <p:nvPr/>
          </p:nvSpPr>
          <p:spPr>
            <a:xfrm>
              <a:off x="2359734" y="5319731"/>
              <a:ext cx="65572" cy="6557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103" name="Straight Arrow Connector 69">
              <a:extLst>
                <a:ext uri="{FF2B5EF4-FFF2-40B4-BE49-F238E27FC236}">
                  <a16:creationId xmlns:a16="http://schemas.microsoft.com/office/drawing/2014/main" id="{F312F627-A12D-41D7-BC63-3FC9C2074CEB}"/>
                </a:ext>
              </a:extLst>
            </p:cNvPr>
            <p:cNvCxnSpPr>
              <a:stCxn id="102" idx="0"/>
            </p:cNvCxnSpPr>
            <p:nvPr/>
          </p:nvCxnSpPr>
          <p:spPr>
            <a:xfrm flipV="1">
              <a:off x="2392520" y="5029030"/>
              <a:ext cx="0" cy="2907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2245309-6279-4CD6-8EBB-C8BFD5A8D1DB}"/>
              </a:ext>
            </a:extLst>
          </p:cNvPr>
          <p:cNvGrpSpPr/>
          <p:nvPr/>
        </p:nvGrpSpPr>
        <p:grpSpPr>
          <a:xfrm rot="5400000">
            <a:off x="7471547" y="4321804"/>
            <a:ext cx="65572" cy="328838"/>
            <a:chOff x="2359734" y="5056465"/>
            <a:chExt cx="65572" cy="328838"/>
          </a:xfrm>
        </p:grpSpPr>
        <p:sp>
          <p:nvSpPr>
            <p:cNvPr id="105" name="Oval 67">
              <a:extLst>
                <a:ext uri="{FF2B5EF4-FFF2-40B4-BE49-F238E27FC236}">
                  <a16:creationId xmlns:a16="http://schemas.microsoft.com/office/drawing/2014/main" id="{442E0097-4E9F-42C8-86F8-149A1D632463}"/>
                </a:ext>
              </a:extLst>
            </p:cNvPr>
            <p:cNvSpPr/>
            <p:nvPr/>
          </p:nvSpPr>
          <p:spPr>
            <a:xfrm>
              <a:off x="2359734" y="5319731"/>
              <a:ext cx="65572" cy="6557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106" name="Straight Arrow Connector 69">
              <a:extLst>
                <a:ext uri="{FF2B5EF4-FFF2-40B4-BE49-F238E27FC236}">
                  <a16:creationId xmlns:a16="http://schemas.microsoft.com/office/drawing/2014/main" id="{087D0E24-59B8-45AD-9E6B-D7F074B4034C}"/>
                </a:ext>
              </a:extLst>
            </p:cNvPr>
            <p:cNvCxnSpPr>
              <a:stCxn id="105" idx="0"/>
            </p:cNvCxnSpPr>
            <p:nvPr/>
          </p:nvCxnSpPr>
          <p:spPr>
            <a:xfrm rot="16200000" flipV="1">
              <a:off x="2257723" y="5184934"/>
              <a:ext cx="263266" cy="632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44">
            <a:extLst>
              <a:ext uri="{FF2B5EF4-FFF2-40B4-BE49-F238E27FC236}">
                <a16:creationId xmlns:a16="http://schemas.microsoft.com/office/drawing/2014/main" id="{D350FA1A-A468-434A-89CE-565E226C3451}"/>
              </a:ext>
            </a:extLst>
          </p:cNvPr>
          <p:cNvSpPr txBox="1"/>
          <p:nvPr/>
        </p:nvSpPr>
        <p:spPr>
          <a:xfrm>
            <a:off x="2271565" y="5395749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A1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111" name="TextBox 145">
            <a:extLst>
              <a:ext uri="{FF2B5EF4-FFF2-40B4-BE49-F238E27FC236}">
                <a16:creationId xmlns:a16="http://schemas.microsoft.com/office/drawing/2014/main" id="{73FAC235-BE7A-4B48-A341-4C4CE753440A}"/>
              </a:ext>
            </a:extLst>
          </p:cNvPr>
          <p:cNvSpPr txBox="1"/>
          <p:nvPr/>
        </p:nvSpPr>
        <p:spPr>
          <a:xfrm>
            <a:off x="3240302" y="5409657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A2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113" name="TextBox 146">
            <a:extLst>
              <a:ext uri="{FF2B5EF4-FFF2-40B4-BE49-F238E27FC236}">
                <a16:creationId xmlns:a16="http://schemas.microsoft.com/office/drawing/2014/main" id="{9D5C8883-2E65-415B-BCBF-8786D9326082}"/>
              </a:ext>
            </a:extLst>
          </p:cNvPr>
          <p:cNvSpPr txBox="1"/>
          <p:nvPr/>
        </p:nvSpPr>
        <p:spPr>
          <a:xfrm>
            <a:off x="4087539" y="5409657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A3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114" name="TextBox 147">
            <a:extLst>
              <a:ext uri="{FF2B5EF4-FFF2-40B4-BE49-F238E27FC236}">
                <a16:creationId xmlns:a16="http://schemas.microsoft.com/office/drawing/2014/main" id="{7032AEBA-B997-477D-A210-CF9527DF7426}"/>
              </a:ext>
            </a:extLst>
          </p:cNvPr>
          <p:cNvSpPr txBox="1"/>
          <p:nvPr/>
        </p:nvSpPr>
        <p:spPr>
          <a:xfrm>
            <a:off x="4851491" y="5393761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A4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115" name="TextBox 148">
            <a:extLst>
              <a:ext uri="{FF2B5EF4-FFF2-40B4-BE49-F238E27FC236}">
                <a16:creationId xmlns:a16="http://schemas.microsoft.com/office/drawing/2014/main" id="{0A027D7D-9566-4CC2-A34E-841270A6650F}"/>
              </a:ext>
            </a:extLst>
          </p:cNvPr>
          <p:cNvSpPr txBox="1"/>
          <p:nvPr/>
        </p:nvSpPr>
        <p:spPr>
          <a:xfrm>
            <a:off x="5778942" y="5409657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A5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116" name="TextBox 149">
            <a:extLst>
              <a:ext uri="{FF2B5EF4-FFF2-40B4-BE49-F238E27FC236}">
                <a16:creationId xmlns:a16="http://schemas.microsoft.com/office/drawing/2014/main" id="{FFDBC3F9-DAA9-4E28-BD73-6ED3051250E0}"/>
              </a:ext>
            </a:extLst>
          </p:cNvPr>
          <p:cNvSpPr txBox="1"/>
          <p:nvPr/>
        </p:nvSpPr>
        <p:spPr>
          <a:xfrm>
            <a:off x="6667816" y="5405587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A6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117" name="TextBox 144">
            <a:extLst>
              <a:ext uri="{FF2B5EF4-FFF2-40B4-BE49-F238E27FC236}">
                <a16:creationId xmlns:a16="http://schemas.microsoft.com/office/drawing/2014/main" id="{3E24DAF0-B97A-431F-B0FB-4DEEC25765C9}"/>
              </a:ext>
            </a:extLst>
          </p:cNvPr>
          <p:cNvSpPr txBox="1"/>
          <p:nvPr/>
        </p:nvSpPr>
        <p:spPr>
          <a:xfrm>
            <a:off x="3112684" y="4215386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A7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118" name="TextBox 144">
            <a:extLst>
              <a:ext uri="{FF2B5EF4-FFF2-40B4-BE49-F238E27FC236}">
                <a16:creationId xmlns:a16="http://schemas.microsoft.com/office/drawing/2014/main" id="{818D1C0C-1A7B-44A8-80C4-F9D8F04ED3F7}"/>
              </a:ext>
            </a:extLst>
          </p:cNvPr>
          <p:cNvSpPr txBox="1"/>
          <p:nvPr/>
        </p:nvSpPr>
        <p:spPr>
          <a:xfrm>
            <a:off x="7524407" y="4200888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A8</a:t>
            </a:r>
            <a:endParaRPr lang="en-SG" sz="1200" dirty="0">
              <a:solidFill>
                <a:srgbClr val="FF0000"/>
              </a:solidFill>
            </a:endParaRP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E82F413C-961B-4796-AD6B-058545FEC649}"/>
              </a:ext>
            </a:extLst>
          </p:cNvPr>
          <p:cNvGrpSpPr/>
          <p:nvPr/>
        </p:nvGrpSpPr>
        <p:grpSpPr>
          <a:xfrm>
            <a:off x="5100833" y="4899660"/>
            <a:ext cx="65572" cy="485643"/>
            <a:chOff x="2359734" y="4899660"/>
            <a:chExt cx="65572" cy="485643"/>
          </a:xfrm>
          <a:solidFill>
            <a:srgbClr val="92D050"/>
          </a:solidFill>
        </p:grpSpPr>
        <p:sp>
          <p:nvSpPr>
            <p:cNvPr id="121" name="Oval 67">
              <a:extLst>
                <a:ext uri="{FF2B5EF4-FFF2-40B4-BE49-F238E27FC236}">
                  <a16:creationId xmlns:a16="http://schemas.microsoft.com/office/drawing/2014/main" id="{6E50A23A-C944-42FF-B1C0-5596A5A36BD6}"/>
                </a:ext>
              </a:extLst>
            </p:cNvPr>
            <p:cNvSpPr/>
            <p:nvPr/>
          </p:nvSpPr>
          <p:spPr>
            <a:xfrm>
              <a:off x="2359734" y="5319731"/>
              <a:ext cx="65572" cy="65572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rgbClr val="00B0F0"/>
                </a:solidFill>
              </a:endParaRPr>
            </a:p>
          </p:txBody>
        </p:sp>
        <p:cxnSp>
          <p:nvCxnSpPr>
            <p:cNvPr id="122" name="Straight Arrow Connector 69">
              <a:extLst>
                <a:ext uri="{FF2B5EF4-FFF2-40B4-BE49-F238E27FC236}">
                  <a16:creationId xmlns:a16="http://schemas.microsoft.com/office/drawing/2014/main" id="{A2BE918F-3137-4B9F-B127-57AE03B8202A}"/>
                </a:ext>
              </a:extLst>
            </p:cNvPr>
            <p:cNvCxnSpPr>
              <a:cxnSpLocks/>
              <a:stCxn id="121" idx="0"/>
            </p:cNvCxnSpPr>
            <p:nvPr/>
          </p:nvCxnSpPr>
          <p:spPr>
            <a:xfrm flipV="1">
              <a:off x="2392520" y="4899660"/>
              <a:ext cx="0" cy="420071"/>
            </a:xfrm>
            <a:prstGeom prst="straightConnector1">
              <a:avLst/>
            </a:prstGeom>
            <a:grpFill/>
            <a:ln w="127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69">
            <a:extLst>
              <a:ext uri="{FF2B5EF4-FFF2-40B4-BE49-F238E27FC236}">
                <a16:creationId xmlns:a16="http://schemas.microsoft.com/office/drawing/2014/main" id="{0137EE28-00A1-4B15-8C3B-D0CDCB44D56B}"/>
              </a:ext>
            </a:extLst>
          </p:cNvPr>
          <p:cNvCxnSpPr>
            <a:cxnSpLocks/>
          </p:cNvCxnSpPr>
          <p:nvPr/>
        </p:nvCxnSpPr>
        <p:spPr>
          <a:xfrm flipV="1">
            <a:off x="5170344" y="5352518"/>
            <a:ext cx="378921" cy="1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47">
            <a:extLst>
              <a:ext uri="{FF2B5EF4-FFF2-40B4-BE49-F238E27FC236}">
                <a16:creationId xmlns:a16="http://schemas.microsoft.com/office/drawing/2014/main" id="{9EBAE756-5B35-4E1A-BECC-5862A6DECDD1}"/>
              </a:ext>
            </a:extLst>
          </p:cNvPr>
          <p:cNvSpPr txBox="1"/>
          <p:nvPr/>
        </p:nvSpPr>
        <p:spPr>
          <a:xfrm>
            <a:off x="5100833" y="4749406"/>
            <a:ext cx="26481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Y</a:t>
            </a:r>
            <a:endParaRPr lang="en-SG" sz="1200" b="1" dirty="0">
              <a:solidFill>
                <a:srgbClr val="00B0F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875086-5E94-4679-B5C6-49B25C611E71}"/>
              </a:ext>
            </a:extLst>
          </p:cNvPr>
          <p:cNvSpPr/>
          <p:nvPr/>
        </p:nvSpPr>
        <p:spPr>
          <a:xfrm>
            <a:off x="5393600" y="5352517"/>
            <a:ext cx="269626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00B0F0"/>
                </a:solidFill>
              </a:rPr>
              <a:t>X</a:t>
            </a:r>
            <a:endParaRPr lang="en-SG" altLang="zh-CN" sz="1200" b="1" dirty="0">
              <a:solidFill>
                <a:srgbClr val="00B0F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20443" y="5398958"/>
            <a:ext cx="224080" cy="107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125" name="Rectangle 124"/>
          <p:cNvSpPr/>
          <p:nvPr/>
        </p:nvSpPr>
        <p:spPr>
          <a:xfrm>
            <a:off x="2733140" y="5656888"/>
            <a:ext cx="224080" cy="107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127" name="Rectangle 126"/>
          <p:cNvSpPr/>
          <p:nvPr/>
        </p:nvSpPr>
        <p:spPr>
          <a:xfrm>
            <a:off x="7246583" y="5651808"/>
            <a:ext cx="224080" cy="107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128" name="Rectangle 127"/>
          <p:cNvSpPr/>
          <p:nvPr/>
        </p:nvSpPr>
        <p:spPr>
          <a:xfrm>
            <a:off x="7992976" y="5385303"/>
            <a:ext cx="224080" cy="107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129" name="Rectangle 128"/>
          <p:cNvSpPr/>
          <p:nvPr/>
        </p:nvSpPr>
        <p:spPr>
          <a:xfrm>
            <a:off x="8714689" y="5391653"/>
            <a:ext cx="224080" cy="107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130" name="Rectangle 129"/>
          <p:cNvSpPr/>
          <p:nvPr/>
        </p:nvSpPr>
        <p:spPr>
          <a:xfrm>
            <a:off x="2622394" y="5392607"/>
            <a:ext cx="224080" cy="107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131" name="Rectangle 130"/>
          <p:cNvSpPr/>
          <p:nvPr/>
        </p:nvSpPr>
        <p:spPr>
          <a:xfrm>
            <a:off x="7377298" y="5391653"/>
            <a:ext cx="224080" cy="107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grpSp>
        <p:nvGrpSpPr>
          <p:cNvPr id="32" name="Group 31"/>
          <p:cNvGrpSpPr/>
          <p:nvPr/>
        </p:nvGrpSpPr>
        <p:grpSpPr>
          <a:xfrm>
            <a:off x="1236909" y="5375009"/>
            <a:ext cx="261691" cy="160729"/>
            <a:chOff x="1236909" y="5375009"/>
            <a:chExt cx="261691" cy="160729"/>
          </a:xfrm>
        </p:grpSpPr>
        <p:sp>
          <p:nvSpPr>
            <p:cNvPr id="13" name="Rectangle 12"/>
            <p:cNvSpPr/>
            <p:nvPr/>
          </p:nvSpPr>
          <p:spPr>
            <a:xfrm>
              <a:off x="1274520" y="5391653"/>
              <a:ext cx="224080" cy="107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1329410" y="5375009"/>
              <a:ext cx="117741" cy="1177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1274520" y="5490597"/>
              <a:ext cx="2094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236909" y="5489827"/>
              <a:ext cx="59836" cy="45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1295985" y="5496177"/>
              <a:ext cx="51560" cy="39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359603" y="5496177"/>
              <a:ext cx="51442" cy="394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1420891" y="5499352"/>
              <a:ext cx="47304" cy="36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1986209" y="5375009"/>
            <a:ext cx="261691" cy="160729"/>
            <a:chOff x="1236909" y="5375009"/>
            <a:chExt cx="261691" cy="160729"/>
          </a:xfrm>
        </p:grpSpPr>
        <p:sp>
          <p:nvSpPr>
            <p:cNvPr id="136" name="Rectangle 135"/>
            <p:cNvSpPr/>
            <p:nvPr/>
          </p:nvSpPr>
          <p:spPr>
            <a:xfrm>
              <a:off x="1274520" y="5391653"/>
              <a:ext cx="224080" cy="107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138" name="Oval 137"/>
            <p:cNvSpPr/>
            <p:nvPr/>
          </p:nvSpPr>
          <p:spPr>
            <a:xfrm>
              <a:off x="1329410" y="5375009"/>
              <a:ext cx="117741" cy="1177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139" name="Straight Connector 138"/>
            <p:cNvCxnSpPr/>
            <p:nvPr/>
          </p:nvCxnSpPr>
          <p:spPr>
            <a:xfrm flipH="1">
              <a:off x="1274520" y="5490597"/>
              <a:ext cx="2094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1236909" y="5489827"/>
              <a:ext cx="59836" cy="45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H="1">
              <a:off x="1295985" y="5496177"/>
              <a:ext cx="51560" cy="39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1359603" y="5496177"/>
              <a:ext cx="51442" cy="394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1420891" y="5499352"/>
              <a:ext cx="47304" cy="36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7949598" y="5368659"/>
            <a:ext cx="261691" cy="160729"/>
            <a:chOff x="1236909" y="5375009"/>
            <a:chExt cx="261691" cy="160729"/>
          </a:xfrm>
        </p:grpSpPr>
        <p:sp>
          <p:nvSpPr>
            <p:cNvPr id="155" name="Rectangle 154"/>
            <p:cNvSpPr/>
            <p:nvPr/>
          </p:nvSpPr>
          <p:spPr>
            <a:xfrm>
              <a:off x="1274520" y="5391653"/>
              <a:ext cx="224080" cy="107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156" name="Oval 155"/>
            <p:cNvSpPr/>
            <p:nvPr/>
          </p:nvSpPr>
          <p:spPr>
            <a:xfrm>
              <a:off x="1329410" y="5375009"/>
              <a:ext cx="117741" cy="1177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157" name="Straight Connector 156"/>
            <p:cNvCxnSpPr/>
            <p:nvPr/>
          </p:nvCxnSpPr>
          <p:spPr>
            <a:xfrm flipH="1">
              <a:off x="1274520" y="5490597"/>
              <a:ext cx="2094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H="1">
              <a:off x="1236909" y="5489827"/>
              <a:ext cx="59836" cy="45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1295985" y="5496177"/>
              <a:ext cx="51560" cy="39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1359603" y="5496177"/>
              <a:ext cx="51442" cy="394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420891" y="5499352"/>
              <a:ext cx="47304" cy="36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8693992" y="5368659"/>
            <a:ext cx="261691" cy="160729"/>
            <a:chOff x="1236909" y="5375009"/>
            <a:chExt cx="261691" cy="160729"/>
          </a:xfrm>
        </p:grpSpPr>
        <p:sp>
          <p:nvSpPr>
            <p:cNvPr id="163" name="Rectangle 162"/>
            <p:cNvSpPr/>
            <p:nvPr/>
          </p:nvSpPr>
          <p:spPr>
            <a:xfrm>
              <a:off x="1274520" y="5391653"/>
              <a:ext cx="224080" cy="107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164" name="Oval 163"/>
            <p:cNvSpPr/>
            <p:nvPr/>
          </p:nvSpPr>
          <p:spPr>
            <a:xfrm>
              <a:off x="1329410" y="5375009"/>
              <a:ext cx="117741" cy="1177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274520" y="5490597"/>
              <a:ext cx="2094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236909" y="5489827"/>
              <a:ext cx="59836" cy="45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295985" y="5496177"/>
              <a:ext cx="51560" cy="39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359603" y="5496177"/>
              <a:ext cx="51442" cy="394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1420891" y="5499352"/>
              <a:ext cx="47304" cy="36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741848" y="5628852"/>
            <a:ext cx="247036" cy="45911"/>
            <a:chOff x="2392520" y="6035026"/>
            <a:chExt cx="247036" cy="45911"/>
          </a:xfrm>
        </p:grpSpPr>
        <p:cxnSp>
          <p:nvCxnSpPr>
            <p:cNvPr id="173" name="Straight Connector 172"/>
            <p:cNvCxnSpPr/>
            <p:nvPr/>
          </p:nvCxnSpPr>
          <p:spPr>
            <a:xfrm flipH="1">
              <a:off x="2430131" y="6035796"/>
              <a:ext cx="2094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2392520" y="6035026"/>
              <a:ext cx="59836" cy="45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2451596" y="6041376"/>
              <a:ext cx="51560" cy="39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2515214" y="6041376"/>
              <a:ext cx="51442" cy="394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2576502" y="6044551"/>
              <a:ext cx="47304" cy="36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7217364" y="5621194"/>
            <a:ext cx="247036" cy="45911"/>
            <a:chOff x="2392520" y="6035026"/>
            <a:chExt cx="247036" cy="45911"/>
          </a:xfrm>
        </p:grpSpPr>
        <p:cxnSp>
          <p:nvCxnSpPr>
            <p:cNvPr id="179" name="Straight Connector 178"/>
            <p:cNvCxnSpPr/>
            <p:nvPr/>
          </p:nvCxnSpPr>
          <p:spPr>
            <a:xfrm flipH="1">
              <a:off x="2430131" y="6035796"/>
              <a:ext cx="2094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2392520" y="6035026"/>
              <a:ext cx="59836" cy="45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2451596" y="6041376"/>
              <a:ext cx="51560" cy="39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2515214" y="6041376"/>
              <a:ext cx="51442" cy="394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H="1">
              <a:off x="2576502" y="6044551"/>
              <a:ext cx="47304" cy="36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83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496ADA-AFDE-458D-BD03-447D9A895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945"/>
            <a:ext cx="12192000" cy="344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5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36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 Xudong</dc:creator>
  <cp:lastModifiedBy>Jian Xudong</cp:lastModifiedBy>
  <cp:revision>35</cp:revision>
  <dcterms:created xsi:type="dcterms:W3CDTF">2022-04-25T07:09:42Z</dcterms:created>
  <dcterms:modified xsi:type="dcterms:W3CDTF">2022-04-29T08:17:02Z</dcterms:modified>
</cp:coreProperties>
</file>