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0" r:id="rId6"/>
    <p:sldId id="264" r:id="rId7"/>
    <p:sldId id="268" r:id="rId8"/>
    <p:sldId id="269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526"/>
    <a:srgbClr val="F8F4FF"/>
    <a:srgbClr val="ADD8F6"/>
    <a:srgbClr val="CB2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C6102-26EC-4D60-9FEA-18F8E24E18FE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4B94-C789-4E24-98F6-AC1D51FD12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53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A6B5-DCC9-40F3-A23A-60A525D5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491C8-E2B6-4FDA-8476-37B312F67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10FB-CBA4-486E-B9C8-457802B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A647-006F-4D87-944C-D119D661738F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A966-1DFA-40BC-BB2F-95C3686C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7B83-74FF-481F-A19B-61AAD89C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426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23C4-6D05-4FAF-8800-6CD97CD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224AE-BEE0-4005-8063-0B9D90CB1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0DA7-5137-4BA0-BDE5-29704A0D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C0C6-1ECA-4CCA-9FE1-EE2D9E6E799C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3784-57F0-4D0E-A08D-3E23D364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419D-59B0-41AD-B448-59043118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E2FD7-F9E4-4E0E-8D46-42ED78F19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9806-2992-4B0E-B4DC-96B6D9D5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181A-84A0-4F1B-9217-BAECAEE8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BE4-E8D2-420D-8435-11114FC3041A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FF5B-04E7-4C39-96FF-E34471D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97F5-BE09-4297-AE1E-0F06409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1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BDD7-2957-483D-9DFD-61BAF0E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AC22-3015-48EC-912C-B8DF4FDB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A2B7-8B79-4490-B494-DFB2F539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6ED7-0210-4135-B43B-4773EE217AC0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C26E-D553-43B9-B621-7B113E4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D02A-55F6-4235-9BDA-8CBC806C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7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1E9-7FB3-4722-B4A3-298DE820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FD7B-6621-4155-B3FA-2C968C42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60C3-287A-408A-90FF-862FB913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8EE-4489-4503-A6A9-64EC086A1040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493B-42AD-4A71-9C2F-C43D58EE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9A6F-F534-476A-B073-EE0762C6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3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FCD0-9DCB-41B3-B687-6B661FD7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E338-AC25-4651-91D0-4EEE49DF7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DDCF6-A12A-46C2-96A4-1396A7E2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12E2-9CE9-4F41-A947-7CCF7FD6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FB62-AC1E-4E17-A08C-33EEDAEFAC11}" type="datetime1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BC107-BE1C-4EBD-9910-1FAEA936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A64B6-456A-44C3-9696-9B1FDB2C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41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9D8-C191-4548-AB60-96C43816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B9C6-A8A2-4AB2-AAE9-4D821E8F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0D74-FDF0-45F6-AEC9-DA574050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B9C6B-21B5-45D3-AF58-572CF33AB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A337D-B67E-4806-9EAC-C7FBE337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1A176-59AF-4ED9-862F-AE206D7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00A-45E4-4F70-B6B4-80E9DC089FFE}" type="datetime1">
              <a:rPr lang="cs-CZ" smtClean="0"/>
              <a:t>19.5.2020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82BFE-AEE8-4AE2-AA75-EED9ED3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A506-BF40-43DA-BE62-35DF5DAE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4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562B-DAFF-4BB7-8933-B606A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F2A11-D8B9-4053-9CF0-7FA280E4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1EE-99CE-45FD-BEF0-01223E23F1E6}" type="datetime1">
              <a:rPr lang="cs-CZ" smtClean="0"/>
              <a:t>19.5.2020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FADAA-D9E5-4F1D-AF6D-F785819B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A41D-FA80-4976-AF89-1CAA1FB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06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1F8B9-042B-48E4-9BAE-16A63C28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CE-37CA-4037-A0BD-6478DEBAFF1F}" type="datetime1">
              <a:rPr lang="cs-CZ" smtClean="0"/>
              <a:t>19.5.2020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D98F7-D4AD-4760-AE66-0173FB0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F9560-AFA4-4EB6-8C45-52CE9B30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9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2163-0D94-4622-924F-40D21B2E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0DE-71A1-47B2-8A14-2C70943E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778A7-079B-4701-BB98-E75D0798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51FB-4A17-4F2D-A4F4-6EFF8AA5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AB1-995B-4768-B596-1A4B3D328E22}" type="datetime1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8B13-DA30-4157-A2B0-713C3A2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ADA-8004-4A84-A594-322B36FD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86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B86D-F6D2-499A-8A5D-4C5A13BC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7787D-44D2-4B61-BAE1-31F3DBC9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AD1A-0449-40C8-8AEE-CA59E840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F11E-80FB-4AFE-9325-8713953D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665-13E7-4722-BEA5-242CEF6E0C1E}" type="datetime1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9BAD-B47D-4334-A60C-53534761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Anna Zlámalová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1516-0601-4729-B15B-2AF8401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9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8F15-AA68-466F-BE9E-0C23AD2C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5AE1-11C6-4783-A8E6-D1AFCD85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F888-DBAC-4F16-9727-82EFD0E6D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F915-12AF-446C-A2B7-42A03004D018}" type="datetime1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7712-BAD0-40BE-B158-E4899ED1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Anna Zlámalová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62DA-9FA4-4FE6-8D8C-544353AE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A77-1A35-4F95-86DC-AFD9799CF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72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855" y="1122363"/>
            <a:ext cx="10500943" cy="2387600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Comfortaa SemiBold" pitchFamily="2" charset="0"/>
              </a:rPr>
              <a:t>Aplikace pro podporu </a:t>
            </a:r>
            <a:br>
              <a:rPr lang="cs-CZ" sz="4800" dirty="0">
                <a:latin typeface="Comfortaa SemiBold" pitchFamily="2" charset="0"/>
              </a:rPr>
            </a:br>
            <a:r>
              <a:rPr lang="cs-CZ" sz="4800" dirty="0">
                <a:latin typeface="Comfortaa SemiBold" pitchFamily="2" charset="0"/>
              </a:rPr>
              <a:t>osobní aktivity </a:t>
            </a:r>
            <a:br>
              <a:rPr lang="cs-CZ" sz="4800" dirty="0">
                <a:latin typeface="Comfortaa SemiBold" pitchFamily="2" charset="0"/>
              </a:rPr>
            </a:br>
            <a:r>
              <a:rPr lang="cs-CZ" sz="4800" dirty="0">
                <a:latin typeface="Comfortaa SemiBold" pitchFamily="2" charset="0"/>
              </a:rPr>
              <a:t>s motivačními prvky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Comfortaa" pitchFamily="2" charset="0"/>
              </a:rPr>
              <a:t>Diplomová práce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B160F-208F-4144-967F-76109FD5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1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Závěrem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mfortaa" pitchFamily="2" charset="0"/>
              </a:rPr>
              <a:t>Jaký je aktuální stav?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Co je ještě potřeba udělat k dokončení aplikace?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S jakými komplikacemi jsem se setkala?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10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A130CCF-C105-41C1-9A8D-E22C468F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13683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Děkuji za pozornost.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11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EDB5D8D-89D2-4AA4-9924-CF2C2EA2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34012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Motivace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mfortaa" pitchFamily="2" charset="0"/>
              </a:rPr>
              <a:t>Proč jsem si vybrala toto téma?</a:t>
            </a:r>
          </a:p>
          <a:p>
            <a:endParaRPr lang="cs-CZ" dirty="0">
              <a:latin typeface="Technika Book" panose="00000400000000000000" pitchFamily="2" charset="-18"/>
            </a:endParaRPr>
          </a:p>
          <a:p>
            <a:endParaRPr lang="cs-CZ" dirty="0">
              <a:latin typeface="Technika Book" panose="00000400000000000000" pitchFamily="2" charset="-1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2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B6E0807-158F-41D5-9889-273EF118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37615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Analýza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>
                <a:latin typeface="Comfortaa" pitchFamily="2" charset="0"/>
              </a:rPr>
              <a:t>Analýza problematiky.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Kvalitativní výzkum.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Průzkum existujících řešení.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Specifikace požadavků.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Definice případů užití a jejich scénářů.</a:t>
            </a:r>
          </a:p>
          <a:p>
            <a:pPr marL="0" indent="0">
              <a:buNone/>
            </a:pPr>
            <a:r>
              <a:rPr lang="cs-CZ" dirty="0">
                <a:latin typeface="Comfortaa" pitchFamily="2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3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883C3E7-4F68-4F01-922B-0C4ECDE1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211726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Koncept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latin typeface="Comfortaa" pitchFamily="2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4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883C3E7-4F68-4F01-922B-0C4ECDE1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9595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Návrh designu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Technika Book" panose="00000400000000000000" pitchFamily="2" charset="-18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5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459FC79-D517-40FF-A7E3-61E504B3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135BB-9BCE-4596-83BF-398B5601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24" y="1533665"/>
            <a:ext cx="8254752" cy="4643298"/>
          </a:xfrm>
          <a:prstGeom prst="rect">
            <a:avLst/>
          </a:prstGeom>
          <a:effectLst>
            <a:outerShdw blurRad="635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13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Technologie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10D7-5013-4629-B97E-01FAF0D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" pitchFamily="2" charset="0"/>
              </a:rPr>
              <a:t>Oracle Database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Oracle Application Express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Oracle REST Data Services</a:t>
            </a:r>
          </a:p>
          <a:p>
            <a:endParaRPr lang="cs-CZ" dirty="0">
              <a:latin typeface="Comfortaa" pitchFamily="2" charset="0"/>
            </a:endParaRPr>
          </a:p>
          <a:p>
            <a:r>
              <a:rPr lang="cs-CZ" dirty="0">
                <a:latin typeface="Comfortaa" pitchFamily="2" charset="0"/>
              </a:rPr>
              <a:t>Apache Tomcat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6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91F024-FB1C-471D-8F85-9191FC2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</p:spTree>
    <p:extLst>
      <p:ext uri="{BB962C8B-B14F-4D97-AF65-F5344CB8AC3E}">
        <p14:creationId xmlns:p14="http://schemas.microsoft.com/office/powerpoint/2010/main" val="255665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Architektura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7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91F024-FB1C-471D-8F85-9191FC2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4678E0-7244-4597-826A-11B4D69F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935"/>
            <a:ext cx="10515600" cy="2752130"/>
          </a:xfrm>
        </p:spPr>
      </p:pic>
    </p:spTree>
    <p:extLst>
      <p:ext uri="{BB962C8B-B14F-4D97-AF65-F5344CB8AC3E}">
        <p14:creationId xmlns:p14="http://schemas.microsoft.com/office/powerpoint/2010/main" val="347234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omfortaa SemiBold" pitchFamily="2" charset="0"/>
              </a:rPr>
              <a:t>Implementace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8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91F024-FB1C-471D-8F85-9191FC2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7C71-B0C3-47BE-8590-862A20C9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FDE-0A21-4D1E-9BF5-0C8638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>
                <a:latin typeface="Comfortaa SemiBold" pitchFamily="2" charset="0"/>
              </a:rPr>
              <a:t>Testování</a:t>
            </a:r>
            <a:endParaRPr lang="cs-CZ" dirty="0">
              <a:latin typeface="Comfortaa SemiBold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7958-4D67-4E75-BBA6-CFD6ACE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A77-1A35-4F95-86DC-AFD9799CFBFE}" type="slidenum">
              <a:rPr lang="cs-CZ" smtClean="0">
                <a:latin typeface="Technika" panose="00000500000000000000" pitchFamily="2" charset="-18"/>
              </a:rPr>
              <a:t>9</a:t>
            </a:fld>
            <a:r>
              <a:rPr lang="cs-CZ" dirty="0">
                <a:latin typeface="Technika" panose="00000500000000000000" pitchFamily="2" charset="-18"/>
              </a:rPr>
              <a:t>/11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97E99-E968-4F02-9F07-9E176B93F48E}"/>
              </a:ext>
            </a:extLst>
          </p:cNvPr>
          <p:cNvCxnSpPr>
            <a:cxnSpLocks/>
          </p:cNvCxnSpPr>
          <p:nvPr/>
        </p:nvCxnSpPr>
        <p:spPr>
          <a:xfrm>
            <a:off x="501162" y="-149469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90A29-B8A7-4038-A238-BDEFF79B6971}"/>
              </a:ext>
            </a:extLst>
          </p:cNvPr>
          <p:cNvCxnSpPr>
            <a:cxnSpLocks/>
          </p:cNvCxnSpPr>
          <p:nvPr/>
        </p:nvCxnSpPr>
        <p:spPr>
          <a:xfrm>
            <a:off x="11705493" y="-360606"/>
            <a:ext cx="0" cy="746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91F024-FB1C-471D-8F85-9191FC2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cs-CZ" dirty="0">
                <a:latin typeface="Comfortaa" pitchFamily="2" charset="0"/>
              </a:rPr>
              <a:t>Anna Zlámalová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7C71-B0C3-47BE-8590-862A20C9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713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Comfortaa SemiBold</vt:lpstr>
      <vt:lpstr>Technika</vt:lpstr>
      <vt:lpstr>Technika Book</vt:lpstr>
      <vt:lpstr>Office Theme</vt:lpstr>
      <vt:lpstr>Aplikace pro podporu  osobní aktivity  s motivačními prvky</vt:lpstr>
      <vt:lpstr>Motivace</vt:lpstr>
      <vt:lpstr>Analýza</vt:lpstr>
      <vt:lpstr>Koncept řešení</vt:lpstr>
      <vt:lpstr>Návrh designu</vt:lpstr>
      <vt:lpstr>Technologie</vt:lpstr>
      <vt:lpstr>Architektura</vt:lpstr>
      <vt:lpstr>Implementace</vt:lpstr>
      <vt:lpstr>Testování</vt:lpstr>
      <vt:lpstr>Závěrem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Portál pro správu umělecké činnosti divadla</dc:title>
  <dc:creator>Anda</dc:creator>
  <cp:lastModifiedBy>Anda</cp:lastModifiedBy>
  <cp:revision>16</cp:revision>
  <dcterms:created xsi:type="dcterms:W3CDTF">2018-01-27T09:49:12Z</dcterms:created>
  <dcterms:modified xsi:type="dcterms:W3CDTF">2020-05-19T21:10:03Z</dcterms:modified>
</cp:coreProperties>
</file>