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hlnetwork.com/2011/01/25/managing-office-communication-server-ocs-2007-conta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arrow-right-blue-handdrawn-310633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masadictos.blogspot.com/2010/12/que-hay-de-nuevo-viejoarmas-de-concurso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8A24-B90D-469D-A8FA-F7B692F2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4014" y="1802297"/>
            <a:ext cx="8915399" cy="1239051"/>
          </a:xfrm>
        </p:spPr>
        <p:txBody>
          <a:bodyPr>
            <a:normAutofit/>
          </a:bodyPr>
          <a:lstStyle/>
          <a:p>
            <a:r>
              <a:rPr lang="en-US" sz="6000" b="1" dirty="0"/>
              <a:t>Just Chillin Messenger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00588-3B77-43C5-8419-68C6A595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2797" y="3429000"/>
            <a:ext cx="6802869" cy="1702934"/>
          </a:xfrm>
        </p:spPr>
        <p:txBody>
          <a:bodyPr>
            <a:normAutofit/>
          </a:bodyPr>
          <a:lstStyle/>
          <a:p>
            <a:r>
              <a:rPr lang="en-US" sz="2000" dirty="0"/>
              <a:t>IT488 Software Product Development using Agile</a:t>
            </a:r>
          </a:p>
          <a:p>
            <a:r>
              <a:rPr lang="en-US" sz="2000" dirty="0"/>
              <a:t>Team- The Sharpest Tools in the Shed</a:t>
            </a:r>
          </a:p>
          <a:p>
            <a:r>
              <a:rPr lang="en-US" sz="2000" dirty="0"/>
              <a:t>December 19,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5DA9B-1167-4F4F-8E3A-9ED1720B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0D20-9CC9-4E89-A3B6-4880E7D3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78" y="386827"/>
            <a:ext cx="5557161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56D1-8453-4334-B87A-528EB9B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620" y="1800639"/>
            <a:ext cx="3917605" cy="2319130"/>
          </a:xfrm>
        </p:spPr>
        <p:txBody>
          <a:bodyPr>
            <a:normAutofit/>
          </a:bodyPr>
          <a:lstStyle/>
          <a:p>
            <a:r>
              <a:rPr lang="en-US" sz="2400" dirty="0"/>
              <a:t>Just Chillin Messenger</a:t>
            </a:r>
          </a:p>
          <a:p>
            <a:r>
              <a:rPr lang="en-US" sz="2400" dirty="0"/>
              <a:t>Local Communication</a:t>
            </a:r>
          </a:p>
          <a:p>
            <a:r>
              <a:rPr lang="en-US" sz="2400" dirty="0"/>
              <a:t>Login Page</a:t>
            </a:r>
          </a:p>
          <a:p>
            <a:r>
              <a:rPr lang="en-US" sz="2400" dirty="0"/>
              <a:t>Main Chat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9E8A3-DC8D-4B7B-B4B5-049FBF7E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3FAFA8E-3393-4C9D-944C-5DEA47BA8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6883" y="155587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A66E-042B-4D5E-A204-9A20A524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44" y="279553"/>
            <a:ext cx="5729441" cy="1270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Overview of</a:t>
            </a:r>
            <a:br>
              <a:rPr lang="en-US" sz="4400" b="1" dirty="0"/>
            </a:br>
            <a:r>
              <a:rPr lang="en-US" sz="4400" b="1" dirty="0"/>
              <a:t>Major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1305-94D1-450C-9004-BCF57866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403" y="2060540"/>
            <a:ext cx="4987349" cy="3007540"/>
          </a:xfrm>
        </p:spPr>
        <p:txBody>
          <a:bodyPr>
            <a:normAutofit/>
          </a:bodyPr>
          <a:lstStyle/>
          <a:p>
            <a:r>
              <a:rPr lang="en-US" sz="2400" dirty="0"/>
              <a:t>Login/Logout Buttons</a:t>
            </a:r>
          </a:p>
          <a:p>
            <a:r>
              <a:rPr lang="en-US" sz="2400" dirty="0"/>
              <a:t>Connect/Disconnect Buttons</a:t>
            </a:r>
          </a:p>
          <a:p>
            <a:r>
              <a:rPr lang="en-US" sz="2400" dirty="0"/>
              <a:t>Local Chat Functions</a:t>
            </a:r>
          </a:p>
          <a:p>
            <a:r>
              <a:rPr lang="en-US" sz="2400" dirty="0"/>
              <a:t>Client 1 &amp; 2 IP/Port Information</a:t>
            </a:r>
          </a:p>
          <a:p>
            <a:r>
              <a:rPr lang="en-US" sz="2400" dirty="0"/>
              <a:t>Send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0C132-40BB-4D30-A366-7E50F851F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EAD88F2-2DEE-499D-9811-F8FB69BF1544}"/>
              </a:ext>
            </a:extLst>
          </p:cNvPr>
          <p:cNvGrpSpPr/>
          <p:nvPr/>
        </p:nvGrpSpPr>
        <p:grpSpPr>
          <a:xfrm>
            <a:off x="6656414" y="2602063"/>
            <a:ext cx="5535586" cy="4442914"/>
            <a:chOff x="2332383" y="2694828"/>
            <a:chExt cx="5535586" cy="4442914"/>
          </a:xfrm>
        </p:grpSpPr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AC16C1-7483-412D-B6B3-8BFFC770C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2383" y="3288833"/>
              <a:ext cx="4732066" cy="3394856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B843F58-1619-4714-A486-7076BE06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4119716">
              <a:off x="5935475" y="2641820"/>
              <a:ext cx="821635" cy="927652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821CC7D-63E5-4849-BAF0-B38D697B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1320355">
              <a:off x="6839112" y="4642098"/>
              <a:ext cx="821635" cy="927652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104E576E-439F-4DD0-835C-84AB8D6A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11405635">
              <a:off x="6922468" y="6070241"/>
              <a:ext cx="945501" cy="1067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04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F902-EAD4-4C10-AF96-C4FF1B6D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846" y="466341"/>
            <a:ext cx="4421850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Login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4BA1-8D70-4C8C-9C5C-30120131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003" y="1725897"/>
            <a:ext cx="5971693" cy="222636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Easy Navigation to and from main page</a:t>
            </a:r>
          </a:p>
          <a:p>
            <a:r>
              <a:rPr lang="en-US" sz="2400" dirty="0"/>
              <a:t>Connected through Server Explorer</a:t>
            </a:r>
          </a:p>
          <a:p>
            <a:r>
              <a:rPr lang="en-US" sz="2400" dirty="0"/>
              <a:t>Username &amp; Password Required</a:t>
            </a:r>
          </a:p>
          <a:p>
            <a:r>
              <a:rPr lang="en-US" sz="2400" dirty="0"/>
              <a:t>Login Successful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48F1F-EF52-47DA-AF4D-5B3503FB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B13BCD-1130-49F6-891C-6FB076B3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115" y="3607505"/>
            <a:ext cx="4571599" cy="29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1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85C1-0C06-48A8-8899-0BD03AFB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578" y="680431"/>
            <a:ext cx="6246280" cy="1280890"/>
          </a:xfrm>
        </p:spPr>
        <p:txBody>
          <a:bodyPr>
            <a:normAutofit/>
          </a:bodyPr>
          <a:lstStyle/>
          <a:p>
            <a:r>
              <a:rPr lang="en-US" sz="5400" b="1" dirty="0"/>
              <a:t>Client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B6FC-882C-4FC4-99BB-F4C0CFD2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959" y="2572264"/>
            <a:ext cx="5295832" cy="118275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Enter Client 1 IP &amp; Port Information</a:t>
            </a:r>
          </a:p>
          <a:p>
            <a:r>
              <a:rPr lang="en-US" sz="2400" dirty="0"/>
              <a:t>Enter Client 2 IP &amp; Port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398A3-8800-42B1-B191-EC7481B7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5CE28FC-E515-4C0E-81FA-BAA31438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901" y="4146673"/>
            <a:ext cx="8825354" cy="1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CFF1-D158-4444-B14E-B333F33E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221" y="584354"/>
            <a:ext cx="6829371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Connect &amp;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D468-21C8-4E9C-8748-D0E67A6E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221" y="2054088"/>
            <a:ext cx="5547623" cy="1510748"/>
          </a:xfrm>
        </p:spPr>
        <p:txBody>
          <a:bodyPr>
            <a:normAutofit/>
          </a:bodyPr>
          <a:lstStyle/>
          <a:p>
            <a:r>
              <a:rPr lang="en-US" sz="2800" dirty="0"/>
              <a:t>Connect Locally</a:t>
            </a:r>
          </a:p>
          <a:p>
            <a:r>
              <a:rPr lang="en-US" sz="2800" dirty="0"/>
              <a:t>Disconnect when done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2E1D5-5627-4E3B-A78A-DEEF915D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9030F8-7383-46D9-BD4A-37AF64393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066" y="2434050"/>
            <a:ext cx="3434282" cy="34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8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4E8F-C72F-4D41-BBA3-A74C72BA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323" y="650614"/>
            <a:ext cx="6723353" cy="1280890"/>
          </a:xfrm>
        </p:spPr>
        <p:txBody>
          <a:bodyPr>
            <a:noAutofit/>
          </a:bodyPr>
          <a:lstStyle/>
          <a:p>
            <a:r>
              <a:rPr lang="en-US" sz="4800" b="1" dirty="0"/>
              <a:t>Sending Message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086-B297-4A5C-8531-C72E5A9D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9" y="2033810"/>
            <a:ext cx="4303307" cy="1395190"/>
          </a:xfrm>
        </p:spPr>
        <p:txBody>
          <a:bodyPr>
            <a:normAutofit/>
          </a:bodyPr>
          <a:lstStyle/>
          <a:p>
            <a:r>
              <a:rPr lang="en-US" sz="2800" dirty="0"/>
              <a:t>Send Button </a:t>
            </a:r>
          </a:p>
          <a:p>
            <a:r>
              <a:rPr lang="en-US" sz="2800" dirty="0"/>
              <a:t>Enter Messages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2B30FDBF-6F17-4A42-83B6-1FA29BF5C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9" t="83822" r="3072"/>
          <a:stretch/>
        </p:blipFill>
        <p:spPr>
          <a:xfrm>
            <a:off x="2504254" y="4039858"/>
            <a:ext cx="5407698" cy="1280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BFB262-92B2-4623-BC2A-41C8C4CF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0A8B-348D-4BB7-ABD4-E8727286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680" y="425326"/>
            <a:ext cx="5649926" cy="1429977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Logout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9ADE-56B3-4D34-8B52-A534FADB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482" y="1802296"/>
            <a:ext cx="5128322" cy="2252870"/>
          </a:xfrm>
        </p:spPr>
        <p:txBody>
          <a:bodyPr>
            <a:normAutofit/>
          </a:bodyPr>
          <a:lstStyle/>
          <a:p>
            <a:r>
              <a:rPr lang="en-US" sz="2400" dirty="0"/>
              <a:t>Logout back to Login page</a:t>
            </a:r>
          </a:p>
          <a:p>
            <a:r>
              <a:rPr lang="en-US" sz="2400" dirty="0"/>
              <a:t>New User can Login</a:t>
            </a:r>
          </a:p>
          <a:p>
            <a:r>
              <a:rPr lang="en-US" sz="2400" dirty="0"/>
              <a:t>Simple Navigation </a:t>
            </a:r>
          </a:p>
          <a:p>
            <a:r>
              <a:rPr lang="en-US" sz="2400" dirty="0"/>
              <a:t>Security Feature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0C0C2D-4C56-4B80-B14B-D3F5CC11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82" y="4588567"/>
            <a:ext cx="2743518" cy="118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87C92-F053-4434-81A3-B0833442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2EA9-EE8C-4151-A6A5-D1411027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065" y="597606"/>
            <a:ext cx="4178935" cy="1204690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DF16-ED1F-4472-B162-30513DD5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2080592"/>
            <a:ext cx="3829879" cy="3777622"/>
          </a:xfrm>
        </p:spPr>
        <p:txBody>
          <a:bodyPr>
            <a:normAutofit/>
          </a:bodyPr>
          <a:lstStyle/>
          <a:p>
            <a:r>
              <a:rPr lang="en-US" sz="2400" dirty="0"/>
              <a:t>Scrum Master</a:t>
            </a:r>
          </a:p>
          <a:p>
            <a:pPr lvl="2"/>
            <a:r>
              <a:rPr lang="en-US" sz="1800" dirty="0"/>
              <a:t> Adam Helton</a:t>
            </a:r>
          </a:p>
          <a:p>
            <a:r>
              <a:rPr lang="en-US" sz="2400" dirty="0"/>
              <a:t>Developed By</a:t>
            </a:r>
          </a:p>
          <a:p>
            <a:pPr lvl="2"/>
            <a:r>
              <a:rPr lang="en-US" sz="1800" dirty="0"/>
              <a:t>Adam Helton</a:t>
            </a:r>
          </a:p>
          <a:p>
            <a:pPr lvl="2"/>
            <a:r>
              <a:rPr lang="en-US" sz="1800" dirty="0"/>
              <a:t>Brandon Ford</a:t>
            </a:r>
          </a:p>
          <a:p>
            <a:pPr lvl="2"/>
            <a:r>
              <a:rPr lang="en-US" sz="1800" dirty="0"/>
              <a:t>Bryant Paul</a:t>
            </a:r>
          </a:p>
          <a:p>
            <a:pPr lvl="2"/>
            <a:r>
              <a:rPr lang="en-US" sz="1800" dirty="0"/>
              <a:t>Joshua Snipes</a:t>
            </a:r>
          </a:p>
          <a:p>
            <a:pPr lvl="2"/>
            <a:r>
              <a:rPr lang="en-US" sz="1800" dirty="0"/>
              <a:t>Joynene Botha</a:t>
            </a:r>
          </a:p>
          <a:p>
            <a:endParaRPr lang="en-US" sz="2400" dirty="0"/>
          </a:p>
          <a:p>
            <a:pPr marL="2286000" lvl="5" indent="0">
              <a:buNone/>
            </a:pPr>
            <a:endParaRPr lang="en-US" sz="16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83B38E5-077C-402A-BB7D-08D9FF4C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1406" y="2080592"/>
            <a:ext cx="3030242" cy="416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66098-1B63-4171-ABF0-6B92D858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666" y="4570"/>
            <a:ext cx="2296334" cy="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918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143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Just Chillin Messenger</vt:lpstr>
      <vt:lpstr>Product Overview</vt:lpstr>
      <vt:lpstr>Overview of Major Functionalities</vt:lpstr>
      <vt:lpstr>Login Form</vt:lpstr>
      <vt:lpstr>Client Information</vt:lpstr>
      <vt:lpstr>Connect &amp; Disconnect</vt:lpstr>
      <vt:lpstr>Sending Message </vt:lpstr>
      <vt:lpstr>Logout of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Chillin Messenger</dc:title>
  <dc:creator>Joynene Botha</dc:creator>
  <cp:lastModifiedBy>Joynene Botha</cp:lastModifiedBy>
  <cp:revision>9</cp:revision>
  <dcterms:created xsi:type="dcterms:W3CDTF">2020-12-19T18:22:29Z</dcterms:created>
  <dcterms:modified xsi:type="dcterms:W3CDTF">2020-12-19T19:43:44Z</dcterms:modified>
</cp:coreProperties>
</file>