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8" r:id="rId6"/>
    <p:sldId id="303" r:id="rId7"/>
    <p:sldId id="297" r:id="rId8"/>
    <p:sldId id="321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00763-8176-4023-9CF7-E63674A98B68}" v="21" dt="2025-05-30T08:54:3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24" y="8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golla" userId="154ae269f601c752" providerId="LiveId" clId="{C3D00763-8176-4023-9CF7-E63674A98B68}"/>
    <pc:docChg chg="undo custSel addSld delSld modSld sldOrd">
      <pc:chgData name="karthik golla" userId="154ae269f601c752" providerId="LiveId" clId="{C3D00763-8176-4023-9CF7-E63674A98B68}" dt="2025-05-30T08:54:46.763" v="784" actId="1076"/>
      <pc:docMkLst>
        <pc:docMk/>
      </pc:docMkLst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313758320" sldId="257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212682184" sldId="258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486176497" sldId="25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086685074" sldId="270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2018409133" sldId="271"/>
        </pc:sldMkLst>
      </pc:sldChg>
      <pc:sldChg chg="delSp modSp mod">
        <pc:chgData name="karthik golla" userId="154ae269f601c752" providerId="LiveId" clId="{C3D00763-8176-4023-9CF7-E63674A98B68}" dt="2025-05-30T08:25:33.802" v="5"/>
        <pc:sldMkLst>
          <pc:docMk/>
          <pc:sldMk cId="3544664678" sldId="273"/>
        </pc:sldMkLst>
        <pc:spChg chg="mod">
          <ac:chgData name="karthik golla" userId="154ae269f601c752" providerId="LiveId" clId="{C3D00763-8176-4023-9CF7-E63674A98B68}" dt="2025-05-30T08:24:57.338" v="4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karthik golla" userId="154ae269f601c752" providerId="LiveId" clId="{C3D00763-8176-4023-9CF7-E63674A98B68}" dt="2025-05-30T08:25:33.802" v="5"/>
          <ac:spMkLst>
            <pc:docMk/>
            <pc:sldMk cId="3544664678" sldId="273"/>
            <ac:spMk id="71" creationId="{F22A5FB1-81A5-44D0-B011-D7CC62E70751}"/>
          </ac:spMkLst>
        </pc:spChg>
        <pc:spChg chg="del mod">
          <ac:chgData name="karthik golla" userId="154ae269f601c752" providerId="LiveId" clId="{C3D00763-8176-4023-9CF7-E63674A98B68}" dt="2025-05-30T08:24:31.332" v="2" actId="478"/>
          <ac:spMkLst>
            <pc:docMk/>
            <pc:sldMk cId="3544664678" sldId="273"/>
            <ac:spMk id="72" creationId="{114B6082-D421-420B-830D-817512F657CA}"/>
          </ac:spMkLst>
        </pc:spChg>
        <pc:grpChg chg="del">
          <ac:chgData name="karthik golla" userId="154ae269f601c752" providerId="LiveId" clId="{C3D00763-8176-4023-9CF7-E63674A98B68}" dt="2025-05-30T08:24:25.088" v="0" actId="478"/>
          <ac:grpSpMkLst>
            <pc:docMk/>
            <pc:sldMk cId="3544664678" sldId="273"/>
            <ac:grpSpMk id="73" creationId="{503841FE-0BDB-45E2-B462-5147DB6E1150}"/>
          </ac:grpSpMkLst>
        </pc:grpChg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1004718608" sldId="275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3566570214" sldId="276"/>
        </pc:sldMkLst>
      </pc:sldChg>
      <pc:sldChg chg="delSp modSp mod">
        <pc:chgData name="karthik golla" userId="154ae269f601c752" providerId="LiveId" clId="{C3D00763-8176-4023-9CF7-E63674A98B68}" dt="2025-05-30T08:31:18.146" v="276" actId="255"/>
        <pc:sldMkLst>
          <pc:docMk/>
          <pc:sldMk cId="1312498769" sldId="278"/>
        </pc:sldMkLst>
        <pc:spChg chg="mod">
          <ac:chgData name="karthik golla" userId="154ae269f601c752" providerId="LiveId" clId="{C3D00763-8176-4023-9CF7-E63674A98B68}" dt="2025-05-30T08:28:18.520" v="92" actId="20577"/>
          <ac:spMkLst>
            <pc:docMk/>
            <pc:sldMk cId="1312498769" sldId="278"/>
            <ac:spMk id="2" creationId="{206381AD-4C2B-4745-99B1-0BBCE6131A71}"/>
          </ac:spMkLst>
        </pc:spChg>
        <pc:spChg chg="del">
          <ac:chgData name="karthik golla" userId="154ae269f601c752" providerId="LiveId" clId="{C3D00763-8176-4023-9CF7-E63674A98B68}" dt="2025-05-30T08:27:50.214" v="64" actId="478"/>
          <ac:spMkLst>
            <pc:docMk/>
            <pc:sldMk cId="1312498769" sldId="278"/>
            <ac:spMk id="5" creationId="{1A7D6896-9F40-47AF-96B9-5EF8A32EF60F}"/>
          </ac:spMkLst>
        </pc:spChg>
        <pc:spChg chg="del">
          <ac:chgData name="karthik golla" userId="154ae269f601c752" providerId="LiveId" clId="{C3D00763-8176-4023-9CF7-E63674A98B68}" dt="2025-05-30T08:27:58.643" v="68" actId="478"/>
          <ac:spMkLst>
            <pc:docMk/>
            <pc:sldMk cId="1312498769" sldId="278"/>
            <ac:spMk id="7" creationId="{94F146BE-F531-4172-8CCF-CF86D8EA3697}"/>
          </ac:spMkLst>
        </pc:spChg>
        <pc:spChg chg="mod">
          <ac:chgData name="karthik golla" userId="154ae269f601c752" providerId="LiveId" clId="{C3D00763-8176-4023-9CF7-E63674A98B68}" dt="2025-05-30T08:31:11.850" v="275" actId="255"/>
          <ac:spMkLst>
            <pc:docMk/>
            <pc:sldMk cId="1312498769" sldId="278"/>
            <ac:spMk id="60" creationId="{5224E7AD-698F-44F6-BACD-219931DF349B}"/>
          </ac:spMkLst>
        </pc:spChg>
        <pc:spChg chg="mod">
          <ac:chgData name="karthik golla" userId="154ae269f601c752" providerId="LiveId" clId="{C3D00763-8176-4023-9CF7-E63674A98B68}" dt="2025-05-30T08:30:40.116" v="269" actId="255"/>
          <ac:spMkLst>
            <pc:docMk/>
            <pc:sldMk cId="1312498769" sldId="278"/>
            <ac:spMk id="61" creationId="{6B1CA209-43A1-4FC8-B741-407186EC3B49}"/>
          </ac:spMkLst>
        </pc:spChg>
        <pc:spChg chg="mod">
          <ac:chgData name="karthik golla" userId="154ae269f601c752" providerId="LiveId" clId="{C3D00763-8176-4023-9CF7-E63674A98B68}" dt="2025-05-30T08:31:18.146" v="276" actId="255"/>
          <ac:spMkLst>
            <pc:docMk/>
            <pc:sldMk cId="1312498769" sldId="278"/>
            <ac:spMk id="63" creationId="{2570E2D4-7F27-4404-A234-492EB75D70C3}"/>
          </ac:spMkLst>
        </pc:spChg>
        <pc:spChg chg="mod">
          <ac:chgData name="karthik golla" userId="154ae269f601c752" providerId="LiveId" clId="{C3D00763-8176-4023-9CF7-E63674A98B68}" dt="2025-05-30T08:30:45.960" v="270" actId="255"/>
          <ac:spMkLst>
            <pc:docMk/>
            <pc:sldMk cId="1312498769" sldId="278"/>
            <ac:spMk id="64" creationId="{74A48FC7-DFAC-4EC5-882D-BCF5FA4357BE}"/>
          </ac:spMkLst>
        </pc:spChg>
        <pc:spChg chg="mod">
          <ac:chgData name="karthik golla" userId="154ae269f601c752" providerId="LiveId" clId="{C3D00763-8176-4023-9CF7-E63674A98B68}" dt="2025-05-30T08:31:06.043" v="274" actId="255"/>
          <ac:spMkLst>
            <pc:docMk/>
            <pc:sldMk cId="1312498769" sldId="278"/>
            <ac:spMk id="72" creationId="{5063C8E9-EC94-4E5E-A86D-2C349B4C0456}"/>
          </ac:spMkLst>
        </pc:spChg>
        <pc:spChg chg="mod">
          <ac:chgData name="karthik golla" userId="154ae269f601c752" providerId="LiveId" clId="{C3D00763-8176-4023-9CF7-E63674A98B68}" dt="2025-05-30T08:30:34.042" v="268" actId="255"/>
          <ac:spMkLst>
            <pc:docMk/>
            <pc:sldMk cId="1312498769" sldId="278"/>
            <ac:spMk id="73" creationId="{9C2DB613-031D-491E-986A-EA1CFB20FDB6}"/>
          </ac:spMkLst>
        </pc:spChg>
        <pc:spChg chg="del">
          <ac:chgData name="karthik golla" userId="154ae269f601c752" providerId="LiveId" clId="{C3D00763-8176-4023-9CF7-E63674A98B68}" dt="2025-05-30T08:29:06.417" v="128" actId="478"/>
          <ac:spMkLst>
            <pc:docMk/>
            <pc:sldMk cId="1312498769" sldId="278"/>
            <ac:spMk id="74" creationId="{688613A9-5BF9-4408-A97E-3D6937277CF9}"/>
          </ac:spMkLst>
        </pc:spChg>
        <pc:spChg chg="del mod">
          <ac:chgData name="karthik golla" userId="154ae269f601c752" providerId="LiveId" clId="{C3D00763-8176-4023-9CF7-E63674A98B68}" dt="2025-05-30T08:28:56.038" v="123" actId="478"/>
          <ac:spMkLst>
            <pc:docMk/>
            <pc:sldMk cId="1312498769" sldId="278"/>
            <ac:spMk id="75" creationId="{D09A6BC9-9EC3-4C46-86F1-DABA8213EC1C}"/>
          </ac:spMkLst>
        </pc:spChg>
        <pc:spChg chg="del">
          <ac:chgData name="karthik golla" userId="154ae269f601c752" providerId="LiveId" clId="{C3D00763-8176-4023-9CF7-E63674A98B68}" dt="2025-05-30T08:27:56.447" v="67" actId="478"/>
          <ac:spMkLst>
            <pc:docMk/>
            <pc:sldMk cId="1312498769" sldId="278"/>
            <ac:spMk id="76" creationId="{C4D0B3A4-ED14-463E-83E3-622E2C69C830}"/>
          </ac:spMkLst>
        </pc:spChg>
        <pc:spChg chg="del">
          <ac:chgData name="karthik golla" userId="154ae269f601c752" providerId="LiveId" clId="{C3D00763-8176-4023-9CF7-E63674A98B68}" dt="2025-05-30T08:29:04.609" v="127" actId="478"/>
          <ac:spMkLst>
            <pc:docMk/>
            <pc:sldMk cId="1312498769" sldId="278"/>
            <ac:spMk id="78" creationId="{1EA89990-DC5C-4C3C-8C36-675915931768}"/>
          </ac:spMkLst>
        </pc:spChg>
        <pc:spChg chg="del">
          <ac:chgData name="karthik golla" userId="154ae269f601c752" providerId="LiveId" clId="{C3D00763-8176-4023-9CF7-E63674A98B68}" dt="2025-05-30T08:28:57.716" v="124" actId="478"/>
          <ac:spMkLst>
            <pc:docMk/>
            <pc:sldMk cId="1312498769" sldId="278"/>
            <ac:spMk id="79" creationId="{A803743E-EF63-4400-87C1-BC09675A2707}"/>
          </ac:spMkLst>
        </pc:spChg>
        <pc:spChg chg="del">
          <ac:chgData name="karthik golla" userId="154ae269f601c752" providerId="LiveId" clId="{C3D00763-8176-4023-9CF7-E63674A98B68}" dt="2025-05-30T08:28:04.516" v="70" actId="478"/>
          <ac:spMkLst>
            <pc:docMk/>
            <pc:sldMk cId="1312498769" sldId="278"/>
            <ac:spMk id="80" creationId="{83815DFD-EC4C-438F-A50C-1773F331B325}"/>
          </ac:spMkLst>
        </pc:spChg>
        <pc:spChg chg="del">
          <ac:chgData name="karthik golla" userId="154ae269f601c752" providerId="LiveId" clId="{C3D00763-8176-4023-9CF7-E63674A98B68}" dt="2025-05-30T08:29:03.073" v="126" actId="478"/>
          <ac:spMkLst>
            <pc:docMk/>
            <pc:sldMk cId="1312498769" sldId="278"/>
            <ac:spMk id="82" creationId="{8C680663-E10B-4789-804A-62979A9F5BB2}"/>
          </ac:spMkLst>
        </pc:spChg>
        <pc:spChg chg="del">
          <ac:chgData name="karthik golla" userId="154ae269f601c752" providerId="LiveId" clId="{C3D00763-8176-4023-9CF7-E63674A98B68}" dt="2025-05-30T08:28:59.014" v="125" actId="478"/>
          <ac:spMkLst>
            <pc:docMk/>
            <pc:sldMk cId="1312498769" sldId="278"/>
            <ac:spMk id="83" creationId="{502E3878-DC4A-4762-90CA-5A4630B2C5EF}"/>
          </ac:spMkLst>
        </pc:spChg>
        <pc:grpChg chg="del">
          <ac:chgData name="karthik golla" userId="154ae269f601c752" providerId="LiveId" clId="{C3D00763-8176-4023-9CF7-E63674A98B68}" dt="2025-05-30T08:27:51.530" v="65" actId="478"/>
          <ac:grpSpMkLst>
            <pc:docMk/>
            <pc:sldMk cId="1312498769" sldId="278"/>
            <ac:grpSpMk id="42" creationId="{616A7E7C-B639-4E66-8FD6-088A79FAD420}"/>
          </ac:grpSpMkLst>
        </pc:grpChg>
        <pc:grpChg chg="del">
          <ac:chgData name="karthik golla" userId="154ae269f601c752" providerId="LiveId" clId="{C3D00763-8176-4023-9CF7-E63674A98B68}" dt="2025-05-30T08:28:06.956" v="71" actId="478"/>
          <ac:grpSpMkLst>
            <pc:docMk/>
            <pc:sldMk cId="1312498769" sldId="278"/>
            <ac:grpSpMk id="49" creationId="{B1CAA95B-A9DF-4764-907C-F4094188FCEF}"/>
          </ac:grpSpMkLst>
        </pc:grpChg>
        <pc:grpChg chg="mod">
          <ac:chgData name="karthik golla" userId="154ae269f601c752" providerId="LiveId" clId="{C3D00763-8176-4023-9CF7-E63674A98B68}" dt="2025-05-30T08:30:59.465" v="273" actId="14100"/>
          <ac:grpSpMkLst>
            <pc:docMk/>
            <pc:sldMk cId="1312498769" sldId="278"/>
            <ac:grpSpMk id="59" creationId="{F18529EF-2542-45F9-B887-0E69034CF441}"/>
          </ac:grpSpMkLst>
        </pc:grpChg>
        <pc:grpChg chg="mod">
          <ac:chgData name="karthik golla" userId="154ae269f601c752" providerId="LiveId" clId="{C3D00763-8176-4023-9CF7-E63674A98B68}" dt="2025-05-30T08:30:53.742" v="272" actId="1076"/>
          <ac:grpSpMkLst>
            <pc:docMk/>
            <pc:sldMk cId="1312498769" sldId="278"/>
            <ac:grpSpMk id="62" creationId="{29AF6522-7779-4025-8C39-906568023AA0}"/>
          </ac:grpSpMkLst>
        </pc:grpChg>
        <pc:grpChg chg="del">
          <ac:chgData name="karthik golla" userId="154ae269f601c752" providerId="LiveId" clId="{C3D00763-8176-4023-9CF7-E63674A98B68}" dt="2025-05-30T08:28:02.517" v="69" actId="478"/>
          <ac:grpSpMkLst>
            <pc:docMk/>
            <pc:sldMk cId="1312498769" sldId="278"/>
            <ac:grpSpMk id="65" creationId="{A52E1682-940C-4530-A92B-2E0B6CA5B644}"/>
          </ac:grpSpMkLst>
        </pc:grpChg>
        <pc:grpChg chg="del">
          <ac:chgData name="karthik golla" userId="154ae269f601c752" providerId="LiveId" clId="{C3D00763-8176-4023-9CF7-E63674A98B68}" dt="2025-05-30T08:27:55.245" v="66" actId="478"/>
          <ac:grpSpMkLst>
            <pc:docMk/>
            <pc:sldMk cId="1312498769" sldId="278"/>
            <ac:grpSpMk id="68" creationId="{2EA58FAD-FABD-4B98-8DBF-E4B856AE7F1A}"/>
          </ac:grpSpMkLst>
        </pc:grpChg>
        <pc:grpChg chg="mod">
          <ac:chgData name="karthik golla" userId="154ae269f601c752" providerId="LiveId" clId="{C3D00763-8176-4023-9CF7-E63674A98B68}" dt="2025-05-30T08:30:12.897" v="264" actId="1076"/>
          <ac:grpSpMkLst>
            <pc:docMk/>
            <pc:sldMk cId="1312498769" sldId="278"/>
            <ac:grpSpMk id="71" creationId="{3036885E-C058-4671-9E0B-6215E144CDED}"/>
          </ac:grpSpMkLst>
        </pc:grpChg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336911247" sldId="279"/>
        </pc:sldMkLst>
      </pc:sldChg>
      <pc:sldChg chg="addSp delSp modSp mod">
        <pc:chgData name="karthik golla" userId="154ae269f601c752" providerId="LiveId" clId="{C3D00763-8176-4023-9CF7-E63674A98B68}" dt="2025-05-30T08:54:46.763" v="784" actId="1076"/>
        <pc:sldMkLst>
          <pc:docMk/>
          <pc:sldMk cId="3953919647" sldId="281"/>
        </pc:sldMkLst>
        <pc:spChg chg="mod">
          <ac:chgData name="karthik golla" userId="154ae269f601c752" providerId="LiveId" clId="{C3D00763-8176-4023-9CF7-E63674A98B68}" dt="2025-05-30T08:46:29.625" v="772" actId="207"/>
          <ac:spMkLst>
            <pc:docMk/>
            <pc:sldMk cId="3953919647" sldId="281"/>
            <ac:spMk id="18" creationId="{D862F04F-821A-4867-8E37-B0550813FBD1}"/>
          </ac:spMkLst>
        </pc:spChg>
        <pc:spChg chg="del">
          <ac:chgData name="karthik golla" userId="154ae269f601c752" providerId="LiveId" clId="{C3D00763-8176-4023-9CF7-E63674A98B68}" dt="2025-05-30T08:46:34.086" v="773" actId="478"/>
          <ac:spMkLst>
            <pc:docMk/>
            <pc:sldMk cId="3953919647" sldId="281"/>
            <ac:spMk id="19" creationId="{A8D1AAF6-CE25-4081-9A69-D1C95715CF55}"/>
          </ac:spMkLst>
        </pc:spChg>
        <pc:spChg chg="del mod">
          <ac:chgData name="karthik golla" userId="154ae269f601c752" providerId="LiveId" clId="{C3D00763-8176-4023-9CF7-E63674A98B68}" dt="2025-05-30T08:46:34.087" v="775"/>
          <ac:spMkLst>
            <pc:docMk/>
            <pc:sldMk cId="3953919647" sldId="281"/>
            <ac:spMk id="30" creationId="{1B00C34F-E34C-4FDC-9A3C-F33B42C0E94A}"/>
          </ac:spMkLst>
        </pc:spChg>
        <pc:spChg chg="mod">
          <ac:chgData name="karthik golla" userId="154ae269f601c752" providerId="LiveId" clId="{C3D00763-8176-4023-9CF7-E63674A98B68}" dt="2025-05-30T08:46:08.206" v="762" actId="1076"/>
          <ac:spMkLst>
            <pc:docMk/>
            <pc:sldMk cId="3953919647" sldId="281"/>
            <ac:spMk id="45" creationId="{745FEFB7-4AFF-40EE-8D05-E1C8B2D900F5}"/>
          </ac:spMkLst>
        </pc:spChg>
        <pc:grpChg chg="mod">
          <ac:chgData name="karthik golla" userId="154ae269f601c752" providerId="LiveId" clId="{C3D00763-8176-4023-9CF7-E63674A98B68}" dt="2025-05-30T08:46:14.890" v="763" actId="1076"/>
          <ac:grpSpMkLst>
            <pc:docMk/>
            <pc:sldMk cId="3953919647" sldId="281"/>
            <ac:grpSpMk id="29" creationId="{415A3D75-2C0F-4C1E-88CC-2A43A4703501}"/>
          </ac:grpSpMkLst>
        </pc:grpChg>
        <pc:picChg chg="add mod">
          <ac:chgData name="karthik golla" userId="154ae269f601c752" providerId="LiveId" clId="{C3D00763-8176-4023-9CF7-E63674A98B68}" dt="2025-05-30T08:54:46.763" v="784" actId="1076"/>
          <ac:picMkLst>
            <pc:docMk/>
            <pc:sldMk cId="3953919647" sldId="281"/>
            <ac:picMk id="2" creationId="{D3B3FB30-AE64-417E-C0DB-09739C7DBC11}"/>
          </ac:picMkLst>
        </pc:picChg>
        <pc:picChg chg="add mod">
          <ac:chgData name="karthik golla" userId="154ae269f601c752" providerId="LiveId" clId="{C3D00763-8176-4023-9CF7-E63674A98B68}" dt="2025-05-30T08:54:43.390" v="783" actId="1076"/>
          <ac:picMkLst>
            <pc:docMk/>
            <pc:sldMk cId="3953919647" sldId="281"/>
            <ac:picMk id="3" creationId="{1547C57F-E304-A437-8E95-DB8ADE1CD3F3}"/>
          </ac:picMkLst>
        </pc:picChg>
        <pc:picChg chg="add mod">
          <ac:chgData name="karthik golla" userId="154ae269f601c752" providerId="LiveId" clId="{C3D00763-8176-4023-9CF7-E63674A98B68}" dt="2025-05-30T08:54:27.885" v="780"/>
          <ac:picMkLst>
            <pc:docMk/>
            <pc:sldMk cId="3953919647" sldId="281"/>
            <ac:picMk id="4" creationId="{D89FEF24-842C-B4EE-4253-E12E1F94465B}"/>
          </ac:picMkLst>
        </pc:picChg>
        <pc:picChg chg="add mod">
          <ac:chgData name="karthik golla" userId="154ae269f601c752" providerId="LiveId" clId="{C3D00763-8176-4023-9CF7-E63674A98B68}" dt="2025-05-30T08:54:39.909" v="782" actId="1076"/>
          <ac:picMkLst>
            <pc:docMk/>
            <pc:sldMk cId="3953919647" sldId="281"/>
            <ac:picMk id="5" creationId="{F7CBDC16-AF4A-BF8E-AA28-08A0D0D04B49}"/>
          </ac:picMkLst>
        </pc:picChg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1956500138" sldId="282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1854016056" sldId="28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208944626" sldId="28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59090685" sldId="28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8492398" sldId="286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78066289" sldId="287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617859353" sldId="28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854519516" sldId="28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428248718" sldId="29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392403111" sldId="29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3174070" sldId="292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261451326" sldId="29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75388281" sldId="29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0648246" sldId="29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271719854" sldId="296"/>
        </pc:sldMkLst>
      </pc:sldChg>
      <pc:sldChg chg="del">
        <pc:chgData name="karthik golla" userId="154ae269f601c752" providerId="LiveId" clId="{C3D00763-8176-4023-9CF7-E63674A98B68}" dt="2025-05-30T08:35:35.156" v="350" actId="2696"/>
        <pc:sldMkLst>
          <pc:docMk/>
          <pc:sldMk cId="139823488" sldId="297"/>
        </pc:sldMkLst>
      </pc:sldChg>
      <pc:sldChg chg="addSp delSp modSp add mod">
        <pc:chgData name="karthik golla" userId="154ae269f601c752" providerId="LiveId" clId="{C3D00763-8176-4023-9CF7-E63674A98B68}" dt="2025-05-30T08:43:13.971" v="710" actId="122"/>
        <pc:sldMkLst>
          <pc:docMk/>
          <pc:sldMk cId="3856828176" sldId="297"/>
        </pc:sldMkLst>
        <pc:spChg chg="mod">
          <ac:chgData name="karthik golla" userId="154ae269f601c752" providerId="LiveId" clId="{C3D00763-8176-4023-9CF7-E63674A98B68}" dt="2025-05-30T08:35:56.801" v="402" actId="20577"/>
          <ac:spMkLst>
            <pc:docMk/>
            <pc:sldMk cId="3856828176" sldId="297"/>
            <ac:spMk id="2" creationId="{206381AD-4C2B-4745-99B1-0BBCE6131A71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4" creationId="{8D94385C-BFDA-43CF-AE5B-64EC70FD1188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5" creationId="{DEB3A01A-FBB5-459A-B4C3-B1AABD7073AA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6" creationId="{4C3752B7-9EF8-43D2-AD4E-E61B767BC8D0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7" creationId="{218D97EE-E730-44B4-90DF-852F5D6E08D0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8" creationId="{9BC248A3-7D40-43D3-AB5D-ABD89906D179}"/>
          </ac:spMkLst>
        </pc:spChg>
        <pc:spChg chg="del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9" creationId="{F562508B-AB49-4C8D-A0E5-6BDB05DAE899}"/>
          </ac:spMkLst>
        </pc:spChg>
        <pc:spChg chg="del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10" creationId="{22DE9FAB-7034-401F-A31D-5E0CB5191A15}"/>
          </ac:spMkLst>
        </pc:spChg>
        <pc:grpChg chg="mod">
          <ac:chgData name="karthik golla" userId="154ae269f601c752" providerId="LiveId" clId="{C3D00763-8176-4023-9CF7-E63674A98B68}" dt="2025-05-30T08:36:35.949" v="406" actId="1076"/>
          <ac:grpSpMkLst>
            <pc:docMk/>
            <pc:sldMk cId="3856828176" sldId="297"/>
            <ac:grpSpMk id="18" creationId="{E6C4E055-9125-4197-A83F-BED4C5FA0C29}"/>
          </ac:grpSpMkLst>
        </pc:grpChg>
        <pc:grpChg chg="mod">
          <ac:chgData name="karthik golla" userId="154ae269f601c752" providerId="LiveId" clId="{C3D00763-8176-4023-9CF7-E63674A98B68}" dt="2025-05-30T08:36:26.769" v="405" actId="1076"/>
          <ac:grpSpMkLst>
            <pc:docMk/>
            <pc:sldMk cId="3856828176" sldId="297"/>
            <ac:grpSpMk id="23" creationId="{7D9AB284-862C-4BF5-953D-05D6B25BF5C3}"/>
          </ac:grpSpMkLst>
        </pc:grpChg>
        <pc:grpChg chg="del">
          <ac:chgData name="karthik golla" userId="154ae269f601c752" providerId="LiveId" clId="{C3D00763-8176-4023-9CF7-E63674A98B68}" dt="2025-05-30T08:36:17.862" v="404" actId="478"/>
          <ac:grpSpMkLst>
            <pc:docMk/>
            <pc:sldMk cId="3856828176" sldId="297"/>
            <ac:grpSpMk id="28" creationId="{5B56B7F5-20CF-41DE-84AF-375B03639FE4}"/>
          </ac:grpSpMkLst>
        </pc:grp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3" creationId="{0E11B166-29C7-4204-BCC1-A16C4194DB1E}"/>
          </ac:graphicFrameMkLst>
        </pc:graphicFrame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11" creationId="{ACDE6B50-640B-499F-B83F-11D7A5B4E90D}"/>
          </ac:graphicFrameMkLst>
        </pc:graphicFrame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12" creationId="{896C0546-3365-469C-B387-DCB5A0C41A1D}"/>
          </ac:graphicFrameMkLst>
        </pc:graphicFrameChg>
        <pc:graphicFrameChg chg="del">
          <ac:chgData name="karthik golla" userId="154ae269f601c752" providerId="LiveId" clId="{C3D00763-8176-4023-9CF7-E63674A98B68}" dt="2025-05-30T08:36:16.522" v="403" actId="478"/>
          <ac:graphicFrameMkLst>
            <pc:docMk/>
            <pc:sldMk cId="3856828176" sldId="297"/>
            <ac:graphicFrameMk id="13" creationId="{63837F22-06E6-4A7B-8426-FD467747B979}"/>
          </ac:graphicFrameMkLst>
        </pc:graphicFrameChg>
        <pc:graphicFrameChg chg="add mod">
          <ac:chgData name="karthik golla" userId="154ae269f601c752" providerId="LiveId" clId="{C3D00763-8176-4023-9CF7-E63674A98B68}" dt="2025-05-30T08:40:18.940" v="689"/>
          <ac:graphicFrameMkLst>
            <pc:docMk/>
            <pc:sldMk cId="3856828176" sldId="297"/>
            <ac:graphicFrameMk id="14" creationId="{3E87EE6F-5F1E-8532-F594-2C9B6253F8D1}"/>
          </ac:graphicFrameMkLst>
        </pc:graphicFrameChg>
        <pc:graphicFrameChg chg="add del mod modGraphic">
          <ac:chgData name="karthik golla" userId="154ae269f601c752" providerId="LiveId" clId="{C3D00763-8176-4023-9CF7-E63674A98B68}" dt="2025-05-30T08:41:19.336" v="696" actId="478"/>
          <ac:graphicFrameMkLst>
            <pc:docMk/>
            <pc:sldMk cId="3856828176" sldId="297"/>
            <ac:graphicFrameMk id="15" creationId="{519EA66F-807B-0124-203A-76CBEC84350C}"/>
          </ac:graphicFrameMkLst>
        </pc:graphicFrameChg>
        <pc:graphicFrameChg chg="add mod modGraphic">
          <ac:chgData name="karthik golla" userId="154ae269f601c752" providerId="LiveId" clId="{C3D00763-8176-4023-9CF7-E63674A98B68}" dt="2025-05-30T08:43:13.971" v="710" actId="122"/>
          <ac:graphicFrameMkLst>
            <pc:docMk/>
            <pc:sldMk cId="3856828176" sldId="297"/>
            <ac:graphicFrameMk id="16" creationId="{A1F8C79E-F5BC-ED20-C76C-0C37A443A42A}"/>
          </ac:graphicFrameMkLst>
        </pc:graphicFrameChg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028201146" sldId="29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017337909" sldId="29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434134958" sldId="30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678069246" sldId="30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908238684" sldId="302"/>
        </pc:sldMkLst>
      </pc:sldChg>
      <pc:sldChg chg="delSp modSp add mod ord">
        <pc:chgData name="karthik golla" userId="154ae269f601c752" providerId="LiveId" clId="{C3D00763-8176-4023-9CF7-E63674A98B68}" dt="2025-05-30T08:35:14.533" v="349" actId="255"/>
        <pc:sldMkLst>
          <pc:docMk/>
          <pc:sldMk cId="1558376647" sldId="303"/>
        </pc:sldMkLst>
        <pc:spChg chg="mod">
          <ac:chgData name="karthik golla" userId="154ae269f601c752" providerId="LiveId" clId="{C3D00763-8176-4023-9CF7-E63674A98B68}" dt="2025-05-30T08:33:05.024" v="293" actId="20577"/>
          <ac:spMkLst>
            <pc:docMk/>
            <pc:sldMk cId="1558376647" sldId="303"/>
            <ac:spMk id="2" creationId="{206381AD-4C2B-4745-99B1-0BBCE6131A71}"/>
          </ac:spMkLst>
        </pc:spChg>
        <pc:spChg chg="mod">
          <ac:chgData name="karthik golla" userId="154ae269f601c752" providerId="LiveId" clId="{C3D00763-8176-4023-9CF7-E63674A98B68}" dt="2025-05-30T08:35:14.533" v="349" actId="255"/>
          <ac:spMkLst>
            <pc:docMk/>
            <pc:sldMk cId="1558376647" sldId="303"/>
            <ac:spMk id="12" creationId="{43884B42-F105-46D0-9B87-B7607D732F37}"/>
          </ac:spMkLst>
        </pc:spChg>
        <pc:spChg chg="mod">
          <ac:chgData name="karthik golla" userId="154ae269f601c752" providerId="LiveId" clId="{C3D00763-8176-4023-9CF7-E63674A98B68}" dt="2025-05-30T08:35:08.653" v="348" actId="255"/>
          <ac:spMkLst>
            <pc:docMk/>
            <pc:sldMk cId="1558376647" sldId="303"/>
            <ac:spMk id="13" creationId="{CBD20EE5-9F50-4161-AFE8-BE68A6EA3CC1}"/>
          </ac:spMkLst>
        </pc:spChg>
        <pc:spChg chg="mod">
          <ac:chgData name="karthik golla" userId="154ae269f601c752" providerId="LiveId" clId="{C3D00763-8176-4023-9CF7-E63674A98B68}" dt="2025-05-30T08:35:04.014" v="347" actId="255"/>
          <ac:spMkLst>
            <pc:docMk/>
            <pc:sldMk cId="1558376647" sldId="303"/>
            <ac:spMk id="14" creationId="{DB780DD4-CEF8-4AF0-88F5-79AB0F002B99}"/>
          </ac:spMkLst>
        </pc:spChg>
        <pc:spChg chg="mod">
          <ac:chgData name="karthik golla" userId="154ae269f601c752" providerId="LiveId" clId="{C3D00763-8176-4023-9CF7-E63674A98B68}" dt="2025-05-30T08:34:59.280" v="346" actId="255"/>
          <ac:spMkLst>
            <pc:docMk/>
            <pc:sldMk cId="1558376647" sldId="303"/>
            <ac:spMk id="15" creationId="{5C48BFB6-22CB-4F74-A5BE-89D54669F96B}"/>
          </ac:spMkLst>
        </pc:spChg>
        <pc:spChg chg="mod">
          <ac:chgData name="karthik golla" userId="154ae269f601c752" providerId="LiveId" clId="{C3D00763-8176-4023-9CF7-E63674A98B68}" dt="2025-05-30T08:34:54.526" v="345" actId="255"/>
          <ac:spMkLst>
            <pc:docMk/>
            <pc:sldMk cId="1558376647" sldId="303"/>
            <ac:spMk id="16" creationId="{7AB81FB9-B09C-4CBD-A6B4-57AA108995F2}"/>
          </ac:spMkLst>
        </pc:spChg>
        <pc:spChg chg="del mod">
          <ac:chgData name="karthik golla" userId="154ae269f601c752" providerId="LiveId" clId="{C3D00763-8176-4023-9CF7-E63674A98B68}" dt="2025-05-30T08:34:34.812" v="339" actId="478"/>
          <ac:spMkLst>
            <pc:docMk/>
            <pc:sldMk cId="1558376647" sldId="303"/>
            <ac:spMk id="17" creationId="{E7290ED1-FE7F-4075-9C48-8662644505C7}"/>
          </ac:spMkLst>
        </pc:spChg>
        <pc:spChg chg="del mod">
          <ac:chgData name="karthik golla" userId="154ae269f601c752" providerId="LiveId" clId="{C3D00763-8176-4023-9CF7-E63674A98B68}" dt="2025-05-30T08:34:36.037" v="342" actId="478"/>
          <ac:spMkLst>
            <pc:docMk/>
            <pc:sldMk cId="1558376647" sldId="303"/>
            <ac:spMk id="18" creationId="{D8BF7DFA-446E-4116-87D3-17C1ABEC9004}"/>
          </ac:spMkLst>
        </pc:spChg>
        <pc:spChg chg="del mod">
          <ac:chgData name="karthik golla" userId="154ae269f601c752" providerId="LiveId" clId="{C3D00763-8176-4023-9CF7-E63674A98B68}" dt="2025-05-30T08:34:34.815" v="341"/>
          <ac:spMkLst>
            <pc:docMk/>
            <pc:sldMk cId="1558376647" sldId="303"/>
            <ac:spMk id="19" creationId="{1FF161BA-7FBB-4C79-8ECA-C5F565AB915E}"/>
          </ac:spMkLst>
        </pc:spChg>
        <pc:spChg chg="del">
          <ac:chgData name="karthik golla" userId="154ae269f601c752" providerId="LiveId" clId="{C3D00763-8176-4023-9CF7-E63674A98B68}" dt="2025-05-30T08:34:38.835" v="343" actId="478"/>
          <ac:spMkLst>
            <pc:docMk/>
            <pc:sldMk cId="1558376647" sldId="303"/>
            <ac:spMk id="20" creationId="{89F2C5AA-ABF0-44C1-B37B-8183E3C49594}"/>
          </ac:spMkLst>
        </pc:spChg>
        <pc:spChg chg="del">
          <ac:chgData name="karthik golla" userId="154ae269f601c752" providerId="LiveId" clId="{C3D00763-8176-4023-9CF7-E63674A98B68}" dt="2025-05-30T08:34:41.009" v="344" actId="478"/>
          <ac:spMkLst>
            <pc:docMk/>
            <pc:sldMk cId="1558376647" sldId="303"/>
            <ac:spMk id="21" creationId="{9F4F0BBD-B924-411E-ABA8-FEF187C53C80}"/>
          </ac:spMkLst>
        </pc:spChg>
      </pc:sldChg>
      <pc:sldChg chg="del">
        <pc:chgData name="karthik golla" userId="154ae269f601c752" providerId="LiveId" clId="{C3D00763-8176-4023-9CF7-E63674A98B68}" dt="2025-05-30T08:32:50.184" v="277" actId="2696"/>
        <pc:sldMkLst>
          <pc:docMk/>
          <pc:sldMk cId="1634406052" sldId="30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900878424" sldId="30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32150672" sldId="30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522803566" sldId="306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134560224" sldId="307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438913156" sldId="30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551423761" sldId="30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856571986" sldId="31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356976008" sldId="31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4266622472" sldId="312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71206105" sldId="313"/>
        </pc:sldMkLst>
      </pc:sldChg>
      <pc:sldChg chg="del">
        <pc:chgData name="karthik golla" userId="154ae269f601c752" providerId="LiveId" clId="{C3D00763-8176-4023-9CF7-E63674A98B68}" dt="2025-05-30T08:27:31.633" v="62" actId="47"/>
        <pc:sldMkLst>
          <pc:docMk/>
          <pc:sldMk cId="1966994353" sldId="31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326383253" sldId="31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47860259" sldId="316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3018518655" sldId="319"/>
        </pc:sldMkLst>
      </pc:sldChg>
      <pc:sldChg chg="modSp add del mod">
        <pc:chgData name="karthik golla" userId="154ae269f601c752" providerId="LiveId" clId="{C3D00763-8176-4023-9CF7-E63674A98B68}" dt="2025-05-30T08:27:19.234" v="61" actId="1076"/>
        <pc:sldMkLst>
          <pc:docMk/>
          <pc:sldMk cId="3046747147" sldId="320"/>
        </pc:sldMkLst>
        <pc:spChg chg="mod">
          <ac:chgData name="karthik golla" userId="154ae269f601c752" providerId="LiveId" clId="{C3D00763-8176-4023-9CF7-E63674A98B68}" dt="2025-05-30T08:27:04.861" v="59" actId="1076"/>
          <ac:spMkLst>
            <pc:docMk/>
            <pc:sldMk cId="3046747147" sldId="320"/>
            <ac:spMk id="43" creationId="{CDBDAD4A-5200-468A-9C96-64EF59D383C4}"/>
          </ac:spMkLst>
        </pc:spChg>
        <pc:spChg chg="mod">
          <ac:chgData name="karthik golla" userId="154ae269f601c752" providerId="LiveId" clId="{C3D00763-8176-4023-9CF7-E63674A98B68}" dt="2025-05-30T08:27:19.234" v="61" actId="1076"/>
          <ac:spMkLst>
            <pc:docMk/>
            <pc:sldMk cId="3046747147" sldId="320"/>
            <ac:spMk id="44" creationId="{D45563B6-64AC-48C3-ACBF-9E645CC74719}"/>
          </ac:spMkLst>
        </pc:spChg>
      </pc:sldChg>
      <pc:sldChg chg="modSp add mod">
        <pc:chgData name="karthik golla" userId="154ae269f601c752" providerId="LiveId" clId="{C3D00763-8176-4023-9CF7-E63674A98B68}" dt="2025-05-30T08:45:03.230" v="743"/>
        <pc:sldMkLst>
          <pc:docMk/>
          <pc:sldMk cId="3384945380" sldId="321"/>
        </pc:sldMkLst>
        <pc:spChg chg="mod">
          <ac:chgData name="karthik golla" userId="154ae269f601c752" providerId="LiveId" clId="{C3D00763-8176-4023-9CF7-E63674A98B68}" dt="2025-05-30T08:44:19.721" v="738" actId="20577"/>
          <ac:spMkLst>
            <pc:docMk/>
            <pc:sldMk cId="3384945380" sldId="321"/>
            <ac:spMk id="2" creationId="{D08154A2-1B98-B5D9-0D08-9369958BA6D7}"/>
          </ac:spMkLst>
        </pc:spChg>
        <pc:spChg chg="mod">
          <ac:chgData name="karthik golla" userId="154ae269f601c752" providerId="LiveId" clId="{C3D00763-8176-4023-9CF7-E63674A98B68}" dt="2025-05-30T08:45:03.230" v="743"/>
          <ac:spMkLst>
            <pc:docMk/>
            <pc:sldMk cId="3384945380" sldId="321"/>
            <ac:spMk id="12" creationId="{DD0B6879-88B9-BFB0-914D-4649316CC875}"/>
          </ac:spMkLst>
        </pc:spChg>
        <pc:spChg chg="mod">
          <ac:chgData name="karthik golla" userId="154ae269f601c752" providerId="LiveId" clId="{C3D00763-8176-4023-9CF7-E63674A98B68}" dt="2025-05-30T08:44:55.106" v="742"/>
          <ac:spMkLst>
            <pc:docMk/>
            <pc:sldMk cId="3384945380" sldId="321"/>
            <ac:spMk id="13" creationId="{B76020D3-5F51-7764-9C0B-5568A8971BE6}"/>
          </ac:spMkLst>
        </pc:spChg>
        <pc:spChg chg="mod">
          <ac:chgData name="karthik golla" userId="154ae269f601c752" providerId="LiveId" clId="{C3D00763-8176-4023-9CF7-E63674A98B68}" dt="2025-05-30T08:44:48.097" v="741"/>
          <ac:spMkLst>
            <pc:docMk/>
            <pc:sldMk cId="3384945380" sldId="321"/>
            <ac:spMk id="14" creationId="{E8A829B5-0DE6-A33A-D645-C671067FCD41}"/>
          </ac:spMkLst>
        </pc:spChg>
        <pc:spChg chg="mod">
          <ac:chgData name="karthik golla" userId="154ae269f601c752" providerId="LiveId" clId="{C3D00763-8176-4023-9CF7-E63674A98B68}" dt="2025-05-30T08:44:40.214" v="740"/>
          <ac:spMkLst>
            <pc:docMk/>
            <pc:sldMk cId="3384945380" sldId="321"/>
            <ac:spMk id="15" creationId="{C746F137-8DA2-B87E-EDF8-0C14DAE2FCBB}"/>
          </ac:spMkLst>
        </pc:spChg>
        <pc:spChg chg="mod">
          <ac:chgData name="karthik golla" userId="154ae269f601c752" providerId="LiveId" clId="{C3D00763-8176-4023-9CF7-E63674A98B68}" dt="2025-05-30T08:44:30.323" v="739"/>
          <ac:spMkLst>
            <pc:docMk/>
            <pc:sldMk cId="3384945380" sldId="321"/>
            <ac:spMk id="16" creationId="{55FCDAC3-8CE0-0EE1-7243-9CEA898E7F63}"/>
          </ac:spMkLst>
        </pc:spChg>
      </pc:sldChg>
      <pc:sldMasterChg chg="delSldLayout">
        <pc:chgData name="karthik golla" userId="154ae269f601c752" providerId="LiveId" clId="{C3D00763-8176-4023-9CF7-E63674A98B68}" dt="2025-05-30T08:45:31.284" v="745" actId="47"/>
        <pc:sldMasterMkLst>
          <pc:docMk/>
          <pc:sldMasterMk cId="1086816533" sldId="2147483656"/>
        </pc:sldMasterMkLst>
        <pc:sldLayoutChg chg="del">
          <pc:chgData name="karthik golla" userId="154ae269f601c752" providerId="LiveId" clId="{C3D00763-8176-4023-9CF7-E63674A98B68}" dt="2025-05-30T08:45:31.284" v="745" actId="47"/>
          <pc:sldLayoutMkLst>
            <pc:docMk/>
            <pc:sldMasterMk cId="1086816533" sldId="2147483656"/>
            <pc:sldLayoutMk cId="2812672688" sldId="2147483659"/>
          </pc:sldLayoutMkLst>
        </pc:sldLayoutChg>
        <pc:sldLayoutChg chg="del">
          <pc:chgData name="karthik golla" userId="154ae269f601c752" providerId="LiveId" clId="{C3D00763-8176-4023-9CF7-E63674A98B68}" dt="2025-05-30T08:45:31.284" v="745" actId="47"/>
          <pc:sldLayoutMkLst>
            <pc:docMk/>
            <pc:sldMasterMk cId="1086816533" sldId="2147483656"/>
            <pc:sldLayoutMk cId="86050968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gollakart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latangk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gollkarthk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Danny’s Diner – SQL Case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Insights derived using SQL techniques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58809" y="472486"/>
            <a:ext cx="5083626" cy="6774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8809" y="1765005"/>
            <a:ext cx="5679049" cy="3553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About Danny’s Diner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restaurant with a few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Wants to analyze sales &amp; 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of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 insights into customer visits, spending, and preferences using SQL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Sets Used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479157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2A60B5-FAB7-45D7-9D69-4853A9924CAA}"/>
              </a:ext>
            </a:extLst>
          </p:cNvPr>
          <p:cNvSpPr/>
          <p:nvPr/>
        </p:nvSpPr>
        <p:spPr>
          <a:xfrm>
            <a:off x="5746317" y="2687427"/>
            <a:ext cx="701525" cy="619952"/>
          </a:xfrm>
          <a:custGeom>
            <a:avLst/>
            <a:gdLst>
              <a:gd name="connsiteX0" fmla="*/ 1232284 w 1228725"/>
              <a:gd name="connsiteY0" fmla="*/ 840126 h 1085850"/>
              <a:gd name="connsiteX1" fmla="*/ 1132271 w 1228725"/>
              <a:gd name="connsiteY1" fmla="*/ 181949 h 1085850"/>
              <a:gd name="connsiteX2" fmla="*/ 1054166 w 1228725"/>
              <a:gd name="connsiteY2" fmla="*/ 76221 h 1085850"/>
              <a:gd name="connsiteX3" fmla="*/ 428374 w 1228725"/>
              <a:gd name="connsiteY3" fmla="*/ 8594 h 1085850"/>
              <a:gd name="connsiteX4" fmla="*/ 191201 w 1228725"/>
              <a:gd name="connsiteY4" fmla="*/ 72411 h 1085850"/>
              <a:gd name="connsiteX5" fmla="*/ 103571 w 1228725"/>
              <a:gd name="connsiteY5" fmla="*/ 191474 h 1085850"/>
              <a:gd name="connsiteX6" fmla="*/ 7369 w 1228725"/>
              <a:gd name="connsiteY6" fmla="*/ 850604 h 1085850"/>
              <a:gd name="connsiteX7" fmla="*/ 106429 w 1228725"/>
              <a:gd name="connsiteY7" fmla="*/ 1001099 h 1085850"/>
              <a:gd name="connsiteX8" fmla="*/ 1120841 w 1228725"/>
              <a:gd name="connsiteY8" fmla="*/ 1004909 h 1085850"/>
              <a:gd name="connsiteX9" fmla="*/ 1232284 w 1228725"/>
              <a:gd name="connsiteY9" fmla="*/ 84012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725" h="1085850">
                <a:moveTo>
                  <a:pt x="1232284" y="840126"/>
                </a:moveTo>
                <a:cubicBezTo>
                  <a:pt x="1228474" y="828696"/>
                  <a:pt x="1138939" y="249576"/>
                  <a:pt x="1132271" y="181949"/>
                </a:cubicBezTo>
                <a:cubicBezTo>
                  <a:pt x="1127509" y="129561"/>
                  <a:pt x="1099886" y="95271"/>
                  <a:pt x="1054166" y="76221"/>
                </a:cubicBezTo>
                <a:cubicBezTo>
                  <a:pt x="802706" y="-30459"/>
                  <a:pt x="462664" y="4784"/>
                  <a:pt x="428374" y="8594"/>
                </a:cubicBezTo>
                <a:cubicBezTo>
                  <a:pt x="345506" y="17166"/>
                  <a:pt x="266449" y="36216"/>
                  <a:pt x="191201" y="72411"/>
                </a:cubicBezTo>
                <a:cubicBezTo>
                  <a:pt x="139766" y="97176"/>
                  <a:pt x="108334" y="132419"/>
                  <a:pt x="103571" y="191474"/>
                </a:cubicBezTo>
                <a:cubicBezTo>
                  <a:pt x="98809" y="242909"/>
                  <a:pt x="7369" y="838221"/>
                  <a:pt x="7369" y="850604"/>
                </a:cubicBezTo>
                <a:cubicBezTo>
                  <a:pt x="-7871" y="968714"/>
                  <a:pt x="-9776" y="962046"/>
                  <a:pt x="106429" y="1001099"/>
                </a:cubicBezTo>
                <a:cubicBezTo>
                  <a:pt x="443614" y="1116351"/>
                  <a:pt x="782704" y="1116351"/>
                  <a:pt x="1120841" y="1004909"/>
                </a:cubicBezTo>
                <a:cubicBezTo>
                  <a:pt x="1243714" y="962999"/>
                  <a:pt x="1242761" y="960141"/>
                  <a:pt x="1232284" y="840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4D5A8-6974-40A2-9345-A9F452AC0658}"/>
              </a:ext>
            </a:extLst>
          </p:cNvPr>
          <p:cNvSpPr/>
          <p:nvPr/>
        </p:nvSpPr>
        <p:spPr>
          <a:xfrm>
            <a:off x="5739798" y="2722787"/>
            <a:ext cx="716632" cy="475445"/>
          </a:xfrm>
          <a:custGeom>
            <a:avLst/>
            <a:gdLst>
              <a:gd name="connsiteX0" fmla="*/ 19427 w 716632"/>
              <a:gd name="connsiteY0" fmla="*/ 382848 h 475445"/>
              <a:gd name="connsiteX1" fmla="*/ 62389 w 716632"/>
              <a:gd name="connsiteY1" fmla="*/ 429073 h 475445"/>
              <a:gd name="connsiteX2" fmla="*/ 670921 w 716632"/>
              <a:gd name="connsiteY2" fmla="*/ 425266 h 475445"/>
              <a:gd name="connsiteX3" fmla="*/ 712251 w 716632"/>
              <a:gd name="connsiteY3" fmla="*/ 468771 h 475445"/>
              <a:gd name="connsiteX4" fmla="*/ 670921 w 716632"/>
              <a:gd name="connsiteY4" fmla="*/ 442125 h 475445"/>
              <a:gd name="connsiteX5" fmla="*/ 15621 w 716632"/>
              <a:gd name="connsiteY5" fmla="*/ 433967 h 475445"/>
              <a:gd name="connsiteX6" fmla="*/ 19427 w 716632"/>
              <a:gd name="connsiteY6" fmla="*/ 382848 h 475445"/>
              <a:gd name="connsiteX7" fmla="*/ 37373 w 716632"/>
              <a:gd name="connsiteY7" fmla="*/ 268646 h 475445"/>
              <a:gd name="connsiteX8" fmla="*/ 78159 w 716632"/>
              <a:gd name="connsiteY8" fmla="*/ 314871 h 475445"/>
              <a:gd name="connsiteX9" fmla="*/ 656781 w 716632"/>
              <a:gd name="connsiteY9" fmla="*/ 311064 h 475445"/>
              <a:gd name="connsiteX10" fmla="*/ 695936 w 716632"/>
              <a:gd name="connsiteY10" fmla="*/ 354569 h 475445"/>
              <a:gd name="connsiteX11" fmla="*/ 656238 w 716632"/>
              <a:gd name="connsiteY11" fmla="*/ 327922 h 475445"/>
              <a:gd name="connsiteX12" fmla="*/ 33022 w 716632"/>
              <a:gd name="connsiteY12" fmla="*/ 319765 h 475445"/>
              <a:gd name="connsiteX13" fmla="*/ 37373 w 716632"/>
              <a:gd name="connsiteY13" fmla="*/ 268646 h 475445"/>
              <a:gd name="connsiteX14" fmla="*/ 52600 w 716632"/>
              <a:gd name="connsiteY14" fmla="*/ 154989 h 475445"/>
              <a:gd name="connsiteX15" fmla="*/ 91211 w 716632"/>
              <a:gd name="connsiteY15" fmla="*/ 201214 h 475445"/>
              <a:gd name="connsiteX16" fmla="*/ 641011 w 716632"/>
              <a:gd name="connsiteY16" fmla="*/ 197407 h 475445"/>
              <a:gd name="connsiteX17" fmla="*/ 677991 w 716632"/>
              <a:gd name="connsiteY17" fmla="*/ 240912 h 475445"/>
              <a:gd name="connsiteX18" fmla="*/ 640467 w 716632"/>
              <a:gd name="connsiteY18" fmla="*/ 214265 h 475445"/>
              <a:gd name="connsiteX19" fmla="*/ 48250 w 716632"/>
              <a:gd name="connsiteY19" fmla="*/ 206108 h 475445"/>
              <a:gd name="connsiteX20" fmla="*/ 52600 w 716632"/>
              <a:gd name="connsiteY20" fmla="*/ 154989 h 475445"/>
              <a:gd name="connsiteX21" fmla="*/ 359313 w 716632"/>
              <a:gd name="connsiteY21" fmla="*/ 0 h 475445"/>
              <a:gd name="connsiteX22" fmla="*/ 601856 w 716632"/>
              <a:gd name="connsiteY22" fmla="*/ 52206 h 475445"/>
              <a:gd name="connsiteX23" fmla="*/ 359313 w 716632"/>
              <a:gd name="connsiteY23" fmla="*/ 104413 h 475445"/>
              <a:gd name="connsiteX24" fmla="*/ 116770 w 716632"/>
              <a:gd name="connsiteY24" fmla="*/ 52206 h 475445"/>
              <a:gd name="connsiteX25" fmla="*/ 359313 w 716632"/>
              <a:gd name="connsiteY25" fmla="*/ 0 h 47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6632" h="475445">
                <a:moveTo>
                  <a:pt x="19427" y="382848"/>
                </a:moveTo>
                <a:cubicBezTo>
                  <a:pt x="12901" y="417652"/>
                  <a:pt x="27040" y="422003"/>
                  <a:pt x="62389" y="429073"/>
                </a:cubicBezTo>
                <a:cubicBezTo>
                  <a:pt x="265777" y="468771"/>
                  <a:pt x="468077" y="468771"/>
                  <a:pt x="670921" y="425266"/>
                </a:cubicBezTo>
                <a:cubicBezTo>
                  <a:pt x="704638" y="422003"/>
                  <a:pt x="726390" y="429616"/>
                  <a:pt x="712251" y="468771"/>
                </a:cubicBezTo>
                <a:cubicBezTo>
                  <a:pt x="709532" y="442125"/>
                  <a:pt x="698655" y="436142"/>
                  <a:pt x="670921" y="442125"/>
                </a:cubicBezTo>
                <a:cubicBezTo>
                  <a:pt x="452306" y="488349"/>
                  <a:pt x="233148" y="487261"/>
                  <a:pt x="15621" y="433967"/>
                </a:cubicBezTo>
                <a:cubicBezTo>
                  <a:pt x="-14834" y="413302"/>
                  <a:pt x="6375" y="399707"/>
                  <a:pt x="19427" y="382848"/>
                </a:cubicBezTo>
                <a:close/>
                <a:moveTo>
                  <a:pt x="37373" y="268646"/>
                </a:moveTo>
                <a:cubicBezTo>
                  <a:pt x="31391" y="303450"/>
                  <a:pt x="44442" y="307801"/>
                  <a:pt x="78159" y="314871"/>
                </a:cubicBezTo>
                <a:cubicBezTo>
                  <a:pt x="271758" y="354569"/>
                  <a:pt x="464270" y="354569"/>
                  <a:pt x="656781" y="311064"/>
                </a:cubicBezTo>
                <a:cubicBezTo>
                  <a:pt x="688867" y="307801"/>
                  <a:pt x="709532" y="315414"/>
                  <a:pt x="695936" y="354569"/>
                </a:cubicBezTo>
                <a:cubicBezTo>
                  <a:pt x="693217" y="327922"/>
                  <a:pt x="682884" y="321940"/>
                  <a:pt x="656238" y="327922"/>
                </a:cubicBezTo>
                <a:cubicBezTo>
                  <a:pt x="447955" y="374146"/>
                  <a:pt x="240217" y="373059"/>
                  <a:pt x="33022" y="319765"/>
                </a:cubicBezTo>
                <a:cubicBezTo>
                  <a:pt x="4744" y="299100"/>
                  <a:pt x="24865" y="286048"/>
                  <a:pt x="37373" y="268646"/>
                </a:cubicBezTo>
                <a:close/>
                <a:moveTo>
                  <a:pt x="52600" y="154989"/>
                </a:moveTo>
                <a:cubicBezTo>
                  <a:pt x="47162" y="189793"/>
                  <a:pt x="59126" y="194144"/>
                  <a:pt x="91211" y="201214"/>
                </a:cubicBezTo>
                <a:cubicBezTo>
                  <a:pt x="275021" y="240912"/>
                  <a:pt x="457744" y="240912"/>
                  <a:pt x="641011" y="197407"/>
                </a:cubicBezTo>
                <a:cubicBezTo>
                  <a:pt x="671465" y="194144"/>
                  <a:pt x="691042" y="201757"/>
                  <a:pt x="677991" y="240912"/>
                </a:cubicBezTo>
                <a:cubicBezTo>
                  <a:pt x="675271" y="214265"/>
                  <a:pt x="665482" y="208283"/>
                  <a:pt x="640467" y="214265"/>
                </a:cubicBezTo>
                <a:cubicBezTo>
                  <a:pt x="442517" y="260489"/>
                  <a:pt x="245112" y="259402"/>
                  <a:pt x="48250" y="206108"/>
                </a:cubicBezTo>
                <a:cubicBezTo>
                  <a:pt x="21602" y="185443"/>
                  <a:pt x="40636" y="171848"/>
                  <a:pt x="52600" y="154989"/>
                </a:cubicBezTo>
                <a:close/>
                <a:moveTo>
                  <a:pt x="359313" y="0"/>
                </a:moveTo>
                <a:cubicBezTo>
                  <a:pt x="493266" y="0"/>
                  <a:pt x="601856" y="23373"/>
                  <a:pt x="601856" y="52206"/>
                </a:cubicBezTo>
                <a:cubicBezTo>
                  <a:pt x="601856" y="81039"/>
                  <a:pt x="493266" y="104413"/>
                  <a:pt x="359313" y="104413"/>
                </a:cubicBezTo>
                <a:cubicBezTo>
                  <a:pt x="225360" y="104413"/>
                  <a:pt x="116770" y="81039"/>
                  <a:pt x="116770" y="52206"/>
                </a:cubicBezTo>
                <a:cubicBezTo>
                  <a:pt x="116770" y="23373"/>
                  <a:pt x="225360" y="0"/>
                  <a:pt x="3593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8060B5-A370-4786-A555-E61643EE3E65}"/>
              </a:ext>
            </a:extLst>
          </p:cNvPr>
          <p:cNvSpPr/>
          <p:nvPr/>
        </p:nvSpPr>
        <p:spPr>
          <a:xfrm>
            <a:off x="6029496" y="2588821"/>
            <a:ext cx="195774" cy="195774"/>
          </a:xfrm>
          <a:custGeom>
            <a:avLst/>
            <a:gdLst>
              <a:gd name="connsiteX0" fmla="*/ 273379 w 342900"/>
              <a:gd name="connsiteY0" fmla="*/ 208925 h 342900"/>
              <a:gd name="connsiteX1" fmla="*/ 248614 w 342900"/>
              <a:gd name="connsiteY1" fmla="*/ 128915 h 342900"/>
              <a:gd name="connsiteX2" fmla="*/ 176224 w 342900"/>
              <a:gd name="connsiteY2" fmla="*/ 117485 h 342900"/>
              <a:gd name="connsiteX3" fmla="*/ 220991 w 342900"/>
              <a:gd name="connsiteY3" fmla="*/ 46048 h 342900"/>
              <a:gd name="connsiteX4" fmla="*/ 334339 w 342900"/>
              <a:gd name="connsiteY4" fmla="*/ 28903 h 342900"/>
              <a:gd name="connsiteX5" fmla="*/ 334339 w 342900"/>
              <a:gd name="connsiteY5" fmla="*/ 4138 h 342900"/>
              <a:gd name="connsiteX6" fmla="*/ 209561 w 342900"/>
              <a:gd name="connsiteY6" fmla="*/ 30808 h 342900"/>
              <a:gd name="connsiteX7" fmla="*/ 160031 w 342900"/>
              <a:gd name="connsiteY7" fmla="*/ 116533 h 342900"/>
              <a:gd name="connsiteX8" fmla="*/ 155269 w 342900"/>
              <a:gd name="connsiteY8" fmla="*/ 115580 h 342900"/>
              <a:gd name="connsiteX9" fmla="*/ 69544 w 342900"/>
              <a:gd name="connsiteY9" fmla="*/ 93673 h 342900"/>
              <a:gd name="connsiteX10" fmla="*/ 11 w 342900"/>
              <a:gd name="connsiteY10" fmla="*/ 205115 h 342900"/>
              <a:gd name="connsiteX11" fmla="*/ 134314 w 342900"/>
              <a:gd name="connsiteY11" fmla="*/ 344180 h 342900"/>
              <a:gd name="connsiteX12" fmla="*/ 273379 w 342900"/>
              <a:gd name="connsiteY12" fmla="*/ 20892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342900">
                <a:moveTo>
                  <a:pt x="273379" y="208925"/>
                </a:moveTo>
                <a:cubicBezTo>
                  <a:pt x="277189" y="165110"/>
                  <a:pt x="267664" y="145108"/>
                  <a:pt x="248614" y="128915"/>
                </a:cubicBezTo>
                <a:cubicBezTo>
                  <a:pt x="213371" y="105103"/>
                  <a:pt x="200036" y="116533"/>
                  <a:pt x="176224" y="117485"/>
                </a:cubicBezTo>
                <a:cubicBezTo>
                  <a:pt x="187654" y="88910"/>
                  <a:pt x="205751" y="58430"/>
                  <a:pt x="220991" y="46048"/>
                </a:cubicBezTo>
                <a:cubicBezTo>
                  <a:pt x="242899" y="27950"/>
                  <a:pt x="288619" y="15568"/>
                  <a:pt x="334339" y="28903"/>
                </a:cubicBezTo>
                <a:cubicBezTo>
                  <a:pt x="350531" y="32713"/>
                  <a:pt x="361961" y="15568"/>
                  <a:pt x="334339" y="4138"/>
                </a:cubicBezTo>
                <a:cubicBezTo>
                  <a:pt x="295286" y="-7292"/>
                  <a:pt x="239089" y="6043"/>
                  <a:pt x="209561" y="30808"/>
                </a:cubicBezTo>
                <a:cubicBezTo>
                  <a:pt x="186701" y="48905"/>
                  <a:pt x="169556" y="81290"/>
                  <a:pt x="160031" y="116533"/>
                </a:cubicBezTo>
                <a:cubicBezTo>
                  <a:pt x="158126" y="116533"/>
                  <a:pt x="157174" y="115580"/>
                  <a:pt x="155269" y="115580"/>
                </a:cubicBezTo>
                <a:cubicBezTo>
                  <a:pt x="116216" y="106055"/>
                  <a:pt x="125741" y="74623"/>
                  <a:pt x="69544" y="93673"/>
                </a:cubicBezTo>
                <a:cubicBezTo>
                  <a:pt x="22871" y="115580"/>
                  <a:pt x="964" y="157490"/>
                  <a:pt x="11" y="205115"/>
                </a:cubicBezTo>
                <a:cubicBezTo>
                  <a:pt x="-941" y="280363"/>
                  <a:pt x="59066" y="342275"/>
                  <a:pt x="134314" y="344180"/>
                </a:cubicBezTo>
                <a:cubicBezTo>
                  <a:pt x="210514" y="345133"/>
                  <a:pt x="267664" y="289888"/>
                  <a:pt x="273379" y="208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176243-9167-4477-939C-75175202CA57}"/>
              </a:ext>
            </a:extLst>
          </p:cNvPr>
          <p:cNvGrpSpPr/>
          <p:nvPr/>
        </p:nvGrpSpPr>
        <p:grpSpPr>
          <a:xfrm>
            <a:off x="9913499" y="2687427"/>
            <a:ext cx="561525" cy="586057"/>
            <a:chOff x="2782567" y="352219"/>
            <a:chExt cx="1434275" cy="149693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5CE6B39-4D63-4CAE-992B-7020DC013C41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05403F-AB40-4D6D-BED9-7F7D49745C38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72B7E9-0EBA-47AF-979D-54F4DA186B63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327652-0E3F-46A7-8ED7-31BD1E5B82B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5F92D-1410-40C2-92A6-14D7446EE7DA}"/>
              </a:ext>
            </a:extLst>
          </p:cNvPr>
          <p:cNvGrpSpPr/>
          <p:nvPr/>
        </p:nvGrpSpPr>
        <p:grpSpPr>
          <a:xfrm>
            <a:off x="1795146" y="2639988"/>
            <a:ext cx="448022" cy="636009"/>
            <a:chOff x="3805328" y="4061908"/>
            <a:chExt cx="310118" cy="44024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8BE70-3E0F-4E17-948A-7D1E3A7B944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D0EB77-7019-4978-A375-6B9EEB042229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B0DF99-9BAD-4203-A0C9-76C7461BEA95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062590" y="3874519"/>
            <a:ext cx="2178182" cy="1599042"/>
            <a:chOff x="3324740" y="1715063"/>
            <a:chExt cx="1260140" cy="5808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19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30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Item Pricing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26222" y="3993484"/>
            <a:ext cx="1933812" cy="1230386"/>
            <a:chOff x="3324740" y="1715063"/>
            <a:chExt cx="1260140" cy="85446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36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57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loyalty Info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887231" y="3883016"/>
            <a:ext cx="2046072" cy="1590549"/>
            <a:chOff x="3324740" y="1715063"/>
            <a:chExt cx="1260140" cy="69225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2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41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Transaction Records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Sushi earns double points, driving loyalty strategy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influences purchasing behavior immediately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Ramen and Sushi are the most popular items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 visits most frequently, indicating loyalty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 is the highest spender; Customer C is the least active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Behaviour</a:t>
            </a:r>
            <a:r>
              <a:rPr lang="en-US" dirty="0"/>
              <a:t> Summary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F8C79E-F5BC-ED20-C76C-0C37A443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28744"/>
              </p:ext>
            </p:extLst>
          </p:nvPr>
        </p:nvGraphicFramePr>
        <p:xfrm>
          <a:off x="871870" y="1549005"/>
          <a:ext cx="10419907" cy="4575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0170">
                  <a:extLst>
                    <a:ext uri="{9D8B030D-6E8A-4147-A177-3AD203B41FA5}">
                      <a16:colId xmlns:a16="http://schemas.microsoft.com/office/drawing/2014/main" val="2186819615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131542470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509166978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2899968936"/>
                    </a:ext>
                  </a:extLst>
                </a:gridCol>
              </a:tblGrid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459686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Spend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15392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Total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7843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Most Purchased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05400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Points Earned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476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Items Before Joining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8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BE54-C9B2-9CA3-F3AA-945668E8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154A2-1B98-B5D9-0D08-9369958BA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7034597A-E091-AAB5-CCF2-B83F68451822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B6AD8416-78EE-9288-7784-1C3931A532DF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8D3D5C04-5927-0CC3-B621-AD6FA53D36C2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86B980CC-C0AA-7C07-BCDD-A523D79E67CD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558C60-5AA7-C6C7-E1C3-8232F3439A44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FE1DC523-EAAC-DD0D-9496-AF5A936975D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A96571E-7497-10DA-FA1C-02A61AD36A3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2BF4660F-3961-A2B6-722B-76CF5449B757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6BFEB-9F3B-6B88-A1B1-3BC26BA254CC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B6879-88B9-BFB0-914D-4649316CC875}"/>
              </a:ext>
            </a:extLst>
          </p:cNvPr>
          <p:cNvSpPr txBox="1"/>
          <p:nvPr/>
        </p:nvSpPr>
        <p:spPr>
          <a:xfrm>
            <a:off x="1646070" y="5510489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loyalty milestones to encourage repeat visits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020D3-5F51-7764-9C0B-5568A8971BE6}"/>
              </a:ext>
            </a:extLst>
          </p:cNvPr>
          <p:cNvSpPr txBox="1"/>
          <p:nvPr/>
        </p:nvSpPr>
        <p:spPr>
          <a:xfrm>
            <a:off x="1646069" y="459981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Re-engage inactive customers with targeted campaigns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829B5-0DE6-A33A-D645-C671067FCD41}"/>
              </a:ext>
            </a:extLst>
          </p:cNvPr>
          <p:cNvSpPr txBox="1"/>
          <p:nvPr/>
        </p:nvSpPr>
        <p:spPr>
          <a:xfrm>
            <a:off x="1646068" y="368914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high-demand items like Sushi with special offers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F137-8DA2-B87E-EDF8-0C14DAE2FCBB}"/>
              </a:ext>
            </a:extLst>
          </p:cNvPr>
          <p:cNvSpPr txBox="1"/>
          <p:nvPr/>
        </p:nvSpPr>
        <p:spPr>
          <a:xfrm>
            <a:off x="1646067" y="277847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points campaigns post-membership boost engagement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AC3-8CE0-0EE1-7243-9CEA898E7F63}"/>
              </a:ext>
            </a:extLst>
          </p:cNvPr>
          <p:cNvSpPr txBox="1"/>
          <p:nvPr/>
        </p:nvSpPr>
        <p:spPr>
          <a:xfrm>
            <a:off x="1646066" y="186780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personalized offers based on favorites (e.g., Ramen for A)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75797" y="192129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3456488" y="247032"/>
            <a:ext cx="5443870" cy="5298714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647670" y="2249737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        </a:t>
            </a:r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3B3FB30-AE64-417E-C0DB-09739C7D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6" y="645496"/>
            <a:ext cx="783772" cy="783772"/>
          </a:xfrm>
          <a:prstGeom prst="rect">
            <a:avLst/>
          </a:prstGeom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1547C57F-E304-A437-8E95-DB8ADE1C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799" t="32496" r="23007" b="29719"/>
          <a:stretch/>
        </p:blipFill>
        <p:spPr>
          <a:xfrm>
            <a:off x="5893430" y="888819"/>
            <a:ext cx="391887" cy="289249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F7CBDC16-AF4A-BF8E-AA28-08A0D0D04B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625" t="22696" r="15079" b="12653"/>
          <a:stretch/>
        </p:blipFill>
        <p:spPr>
          <a:xfrm>
            <a:off x="6691325" y="817359"/>
            <a:ext cx="413737" cy="3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200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FZShuTi</vt:lpstr>
      <vt:lpstr>Cover and End Slide Master</vt:lpstr>
      <vt:lpstr>Contents Slide Master</vt:lpstr>
      <vt:lpstr>Section Break Slide Master</vt:lpstr>
      <vt:lpstr>Danny’s Diner – SQL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karthik golla</cp:lastModifiedBy>
  <cp:revision>128</cp:revision>
  <dcterms:created xsi:type="dcterms:W3CDTF">2019-01-14T06:35:35Z</dcterms:created>
  <dcterms:modified xsi:type="dcterms:W3CDTF">2025-05-30T08:54:51Z</dcterms:modified>
</cp:coreProperties>
</file>