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3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1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7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1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3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3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5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95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6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3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2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2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D49D58-2F20-4B50-8D5D-424EDAD941F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C01BE0-6CD7-4A73-BBCD-B27770E5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analyticsvidhya.com/wp-content/uploads/2015/09/Bayes_rule-300x172.p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3707" y="1637731"/>
            <a:ext cx="9777482" cy="2900149"/>
          </a:xfrm>
        </p:spPr>
        <p:txBody>
          <a:bodyPr>
            <a:noAutofit/>
          </a:bodyPr>
          <a:lstStyle/>
          <a:p>
            <a:r>
              <a:rPr lang="en-US" sz="8000" dirty="0" smtClean="0"/>
              <a:t>ARSENAL FC RESULTS PREDICTOR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9208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7099" y="2019868"/>
            <a:ext cx="5445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4837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What is Arsenal?</a:t>
            </a:r>
          </a:p>
          <a:p>
            <a:r>
              <a:rPr lang="en-US" dirty="0"/>
              <a:t>Arsenal Football Club is an English professional football club based in Holloway, London, that plays in the Premier League, the top flight of English </a:t>
            </a:r>
            <a:r>
              <a:rPr lang="en-US" dirty="0" smtClean="0"/>
              <a:t>football</a:t>
            </a:r>
          </a:p>
          <a:p>
            <a:pPr marL="0" indent="0">
              <a:buNone/>
            </a:pPr>
            <a:r>
              <a:rPr lang="en-US" b="1" dirty="0"/>
              <a:t>What is </a:t>
            </a:r>
            <a:r>
              <a:rPr lang="en-US" b="1" dirty="0" smtClean="0"/>
              <a:t>Premier League?</a:t>
            </a:r>
          </a:p>
          <a:p>
            <a:r>
              <a:rPr lang="en-US" dirty="0"/>
              <a:t>The Premier League is an English professional league for men's association football </a:t>
            </a:r>
            <a:r>
              <a:rPr lang="en-US" dirty="0" smtClean="0"/>
              <a:t>clubs</a:t>
            </a:r>
          </a:p>
          <a:p>
            <a:r>
              <a:rPr lang="en-US" dirty="0"/>
              <a:t>The Premier League is a corporation in which the 20 member clubs act as </a:t>
            </a:r>
            <a:r>
              <a:rPr lang="en-US" dirty="0" smtClean="0"/>
              <a:t>shareholders, Seasons </a:t>
            </a:r>
            <a:r>
              <a:rPr lang="en-US" dirty="0"/>
              <a:t>run from August to May. </a:t>
            </a:r>
            <a:endParaRPr lang="en-US" dirty="0" smtClean="0"/>
          </a:p>
          <a:p>
            <a:r>
              <a:rPr lang="en-US" dirty="0" smtClean="0"/>
              <a:t>Teams </a:t>
            </a:r>
            <a:r>
              <a:rPr lang="en-US" dirty="0"/>
              <a:t>play 38 matches each (playing each team in the league twice, home and away), totaling 380 matches in the </a:t>
            </a:r>
            <a:r>
              <a:rPr lang="en-US" dirty="0" smtClean="0"/>
              <a:t>season</a:t>
            </a:r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48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&amp;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</a:t>
            </a:r>
            <a:r>
              <a:rPr lang="en-US" b="1" dirty="0" smtClean="0"/>
              <a:t>the Problem?</a:t>
            </a:r>
          </a:p>
          <a:p>
            <a:r>
              <a:rPr lang="en-US" dirty="0" smtClean="0"/>
              <a:t>Predicting the correct winner for a game</a:t>
            </a:r>
          </a:p>
          <a:p>
            <a:r>
              <a:rPr lang="en-US" dirty="0" smtClean="0"/>
              <a:t>Predicting the points for each game</a:t>
            </a:r>
          </a:p>
          <a:p>
            <a:pPr marL="0" indent="0">
              <a:buNone/>
            </a:pPr>
            <a:r>
              <a:rPr lang="en-US" b="1" dirty="0" smtClean="0"/>
              <a:t>How to solve the </a:t>
            </a:r>
            <a:r>
              <a:rPr lang="en-US" b="1" dirty="0"/>
              <a:t>Problem?</a:t>
            </a:r>
          </a:p>
          <a:p>
            <a:r>
              <a:rPr lang="en-US" dirty="0" smtClean="0"/>
              <a:t>By creating an Intelligence System which has the ability of predicting the most accurate winner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4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to solve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propose Native Bayes Algorithm to create an Intelligence System which could solve this problem </a:t>
            </a:r>
          </a:p>
          <a:p>
            <a:pPr marL="0" indent="0">
              <a:buNone/>
            </a:pPr>
            <a:r>
              <a:rPr lang="en-US" b="1" dirty="0"/>
              <a:t>What </a:t>
            </a:r>
            <a:r>
              <a:rPr lang="en-US" b="1" dirty="0" smtClean="0"/>
              <a:t>is Native Bayes Algorithm?</a:t>
            </a:r>
          </a:p>
          <a:p>
            <a:r>
              <a:rPr lang="en-US" dirty="0"/>
              <a:t>It is a classification technique based on Bayes’ Theorem with an assumption of independence among </a:t>
            </a:r>
            <a:r>
              <a:rPr lang="en-US" dirty="0" smtClean="0"/>
              <a:t>predictors</a:t>
            </a:r>
          </a:p>
          <a:p>
            <a:r>
              <a:rPr lang="en-US" dirty="0"/>
              <a:t>In simple terms, a Naive Bayes classifier assumes that the presence of a particular feature in a class is unrelated to the presence of any other feature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9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4275" y="696036"/>
            <a:ext cx="106861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Naive Bayes model is easy to build and particularly useful for very large data </a:t>
            </a:r>
            <a:r>
              <a:rPr lang="en-US" sz="2400" dirty="0" smtClean="0"/>
              <a:t>sets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Along with simplicity, Naive Bayes is known to outperform even highly sophisticated </a:t>
            </a:r>
            <a:r>
              <a:rPr lang="en-US" sz="2400" dirty="0" smtClean="0"/>
              <a:t>classification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Bayes theorem provides a way of calculating posterior probability P(</a:t>
            </a:r>
            <a:r>
              <a:rPr lang="en-US" sz="2400" dirty="0" err="1"/>
              <a:t>c|x</a:t>
            </a:r>
            <a:r>
              <a:rPr lang="en-US" sz="2400" dirty="0"/>
              <a:t>) from P(c), P(x) and P(</a:t>
            </a:r>
            <a:r>
              <a:rPr lang="en-US" sz="2400" dirty="0" err="1"/>
              <a:t>x|c</a:t>
            </a:r>
            <a:r>
              <a:rPr lang="en-US" sz="2400" dirty="0"/>
              <a:t>). Look at the equation </a:t>
            </a:r>
            <a:r>
              <a:rPr lang="en-US" sz="2400" dirty="0" smtClean="0"/>
              <a:t>below: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 descr="Bayes_rule-300x172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98" y="3643952"/>
            <a:ext cx="3867150" cy="2160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81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Scope</a:t>
            </a:r>
          </a:p>
          <a:p>
            <a:r>
              <a:rPr lang="en-US" sz="1800" dirty="0"/>
              <a:t>Scope of this project would be predicting the results of the team Arsenal FC throughout the </a:t>
            </a:r>
            <a:r>
              <a:rPr lang="en-US" sz="1800" dirty="0" smtClean="0"/>
              <a:t>season and </a:t>
            </a:r>
            <a:r>
              <a:rPr lang="en-US" sz="1800" dirty="0"/>
              <a:t>to view the predicted results in a graphical way where a user can read and understand it </a:t>
            </a:r>
            <a:r>
              <a:rPr lang="en-US" sz="1800" dirty="0" smtClean="0"/>
              <a:t>properly. And the system will have different predicting methods to predict the results</a:t>
            </a:r>
          </a:p>
          <a:p>
            <a:pPr marL="0" indent="0">
              <a:buNone/>
            </a:pPr>
            <a:r>
              <a:rPr lang="en-US" b="1" dirty="0"/>
              <a:t>Time</a:t>
            </a:r>
            <a:endParaRPr lang="en-US" sz="1800" dirty="0" smtClean="0"/>
          </a:p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42332"/>
              </p:ext>
            </p:extLst>
          </p:nvPr>
        </p:nvGraphicFramePr>
        <p:xfrm>
          <a:off x="2538483" y="4409372"/>
          <a:ext cx="6116710" cy="1466495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058355"/>
                <a:gridCol w="3058355"/>
              </a:tblGrid>
              <a:tr h="293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 get all the required data from Internet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 make Flow Chart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 do the Mathematical and Algorithm Parts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 Finalize the AI part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Make the GUI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31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Cost</a:t>
            </a:r>
          </a:p>
          <a:p>
            <a:pPr marL="0" indent="0">
              <a:buNone/>
            </a:pPr>
            <a:r>
              <a:rPr lang="en-US" dirty="0"/>
              <a:t>Since all the data which are needed to complete the project such as previous match results are available on the internet, cost wouldn’t be much </a:t>
            </a:r>
            <a:r>
              <a:rPr lang="en-US" dirty="0" smtClean="0"/>
              <a:t>high</a:t>
            </a:r>
          </a:p>
          <a:p>
            <a:pPr marL="0" indent="0">
              <a:buNone/>
            </a:pPr>
            <a:r>
              <a:rPr lang="en-US" b="1" dirty="0" smtClean="0"/>
              <a:t>Technical</a:t>
            </a:r>
          </a:p>
          <a:p>
            <a:pPr marL="0" indent="0">
              <a:buNone/>
            </a:pPr>
            <a:r>
              <a:rPr lang="en-US" dirty="0"/>
              <a:t>To build the project I will be using my personal computer which has Matlab installed in </a:t>
            </a:r>
            <a:r>
              <a:rPr lang="en-US" dirty="0" smtClean="0"/>
              <a:t>it and </a:t>
            </a:r>
            <a:r>
              <a:rPr lang="en-US" dirty="0"/>
              <a:t>I have a stable internet connection at home thus any other technical requirement will not be needed.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2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Delivarables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</a:t>
            </a:r>
            <a:r>
              <a:rPr lang="en-US" dirty="0"/>
              <a:t>mentioned earlier the technique that I will be using to predict the results would be Naïve Bayes </a:t>
            </a:r>
            <a:r>
              <a:rPr lang="en-US" dirty="0" smtClean="0"/>
              <a:t>System, </a:t>
            </a:r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using this technique there will be couple of manual methods that I’m expecting to </a:t>
            </a:r>
            <a:r>
              <a:rPr lang="en-US" dirty="0" smtClean="0"/>
              <a:t>include</a:t>
            </a:r>
            <a:r>
              <a:rPr lang="en-US" dirty="0"/>
              <a:t>	</a:t>
            </a:r>
            <a:r>
              <a:rPr lang="en-US" dirty="0" smtClean="0"/>
              <a:t>Such </a:t>
            </a:r>
            <a:r>
              <a:rPr lang="en-US" dirty="0"/>
              <a:t>as: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en-US" dirty="0"/>
              <a:t>Without considering home/away games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en-US" dirty="0"/>
              <a:t>Without considering cup </a:t>
            </a:r>
            <a:r>
              <a:rPr lang="en-US" dirty="0" smtClean="0"/>
              <a:t>games</a:t>
            </a:r>
          </a:p>
          <a:p>
            <a:r>
              <a:rPr lang="en-US" dirty="0"/>
              <a:t>There will be three outputs when considering a </a:t>
            </a:r>
            <a:r>
              <a:rPr lang="en-US" dirty="0" smtClean="0"/>
              <a:t>game and those are </a:t>
            </a:r>
            <a:r>
              <a:rPr lang="en-US" dirty="0"/>
              <a:t>Win, Draw and Lose.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predicting for the whole season I’m planning to make a point table which would elaborate the final points in the season for the team.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7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07" b="10043"/>
          <a:stretch>
            <a:fillRect/>
          </a:stretch>
        </p:blipFill>
        <p:spPr bwMode="auto">
          <a:xfrm>
            <a:off x="3234520" y="1417008"/>
            <a:ext cx="5663324" cy="457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5469" y="955343"/>
            <a:ext cx="235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SAMPLE GUI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42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297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Wingdings</vt:lpstr>
      <vt:lpstr>Organic</vt:lpstr>
      <vt:lpstr>ARSENAL FC RESULTS PREDICTOR</vt:lpstr>
      <vt:lpstr>Introduction</vt:lpstr>
      <vt:lpstr>Problem &amp; Solving</vt:lpstr>
      <vt:lpstr>Technique to solve the problem</vt:lpstr>
      <vt:lpstr>PowerPoint Presentation</vt:lpstr>
      <vt:lpstr>Feasibility</vt:lpstr>
      <vt:lpstr>PowerPoint Presentation</vt:lpstr>
      <vt:lpstr>Delivarables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ARSENAL FC RESULTS PREDICTOR</dc:title>
  <dc:creator>DELL-PC</dc:creator>
  <cp:lastModifiedBy>DELL-PC</cp:lastModifiedBy>
  <cp:revision>5</cp:revision>
  <dcterms:created xsi:type="dcterms:W3CDTF">2016-07-24T00:22:34Z</dcterms:created>
  <dcterms:modified xsi:type="dcterms:W3CDTF">2016-07-24T01:02:25Z</dcterms:modified>
</cp:coreProperties>
</file>