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573" y="373426"/>
            <a:ext cx="9412426" cy="1171658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/>
              <a:t>Parkingpro.com</a:t>
            </a:r>
            <a:endParaRPr lang="fr-FR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6040438"/>
            <a:ext cx="8791575" cy="472657"/>
          </a:xfrm>
        </p:spPr>
        <p:txBody>
          <a:bodyPr>
            <a:normAutofit/>
          </a:bodyPr>
          <a:lstStyle/>
          <a:p>
            <a:pPr algn="r"/>
            <a:r>
              <a:rPr lang="bg-BG" dirty="0" smtClean="0">
                <a:solidFill>
                  <a:schemeClr val="tx1"/>
                </a:solidFill>
              </a:rPr>
              <a:t>Проект на </a:t>
            </a:r>
            <a:r>
              <a:rPr lang="fr-FR" dirty="0" smtClean="0">
                <a:solidFill>
                  <a:schemeClr val="tx1"/>
                </a:solidFill>
              </a:rPr>
              <a:t>Ctrl Alt Elite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8" t="12484" r="387" b="6252"/>
          <a:stretch/>
        </p:blipFill>
        <p:spPr>
          <a:xfrm>
            <a:off x="1742400" y="1846217"/>
            <a:ext cx="8438772" cy="38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Каква е целта на проекта?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248485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600" dirty="0" smtClean="0"/>
              <a:t>Идеята, която стои зад този проект е да улесним паркирането в големите градове, наситени с коли и трудни за намиране паркинги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12169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Трудното паркиране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200" dirty="0" smtClean="0"/>
              <a:t>В големи градове като София, да намериш паркинг за колата си е трудна задача, особено в центъра. Затова ние решихме да улесним столичани с нашия проект – с този уебсайт правим локациите на паркинги по- достъпни и лесно </a:t>
            </a:r>
            <a:r>
              <a:rPr lang="bg-BG" sz="3200" dirty="0" err="1" smtClean="0"/>
              <a:t>откриваеми</a:t>
            </a:r>
            <a:r>
              <a:rPr lang="bg-BG" sz="3200" dirty="0" smtClean="0"/>
              <a:t>.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314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направи всеки от нас?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796716"/>
            <a:ext cx="9906001" cy="399448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Лъчезар Топалов – човека, който успя да направи </a:t>
            </a:r>
            <a:r>
              <a:rPr lang="en-US" dirty="0" smtClean="0"/>
              <a:t>Google maps </a:t>
            </a:r>
            <a:r>
              <a:rPr lang="bg-BG" dirty="0" smtClean="0"/>
              <a:t>картите достъпни</a:t>
            </a:r>
          </a:p>
          <a:p>
            <a:r>
              <a:rPr lang="bg-BG" dirty="0" smtClean="0"/>
              <a:t>Златина Лилова – момичето, успяло да създаде готина </a:t>
            </a:r>
            <a:r>
              <a:rPr lang="en-US" dirty="0" smtClean="0"/>
              <a:t>profile </a:t>
            </a:r>
            <a:r>
              <a:rPr lang="bg-BG" dirty="0" smtClean="0"/>
              <a:t>система </a:t>
            </a:r>
          </a:p>
          <a:p>
            <a:r>
              <a:rPr lang="bg-BG" dirty="0" smtClean="0"/>
              <a:t>Николай Лазаров – причината, заради която </a:t>
            </a:r>
            <a:r>
              <a:rPr lang="fr-FR" dirty="0" err="1" smtClean="0"/>
              <a:t>search</a:t>
            </a:r>
            <a:r>
              <a:rPr lang="fr-FR" dirty="0" smtClean="0"/>
              <a:t> bar</a:t>
            </a:r>
            <a:r>
              <a:rPr lang="en-US" dirty="0" smtClean="0"/>
              <a:t>-a </a:t>
            </a:r>
            <a:r>
              <a:rPr lang="bg-BG" dirty="0" smtClean="0"/>
              <a:t>е толкова готин и вързан с картите</a:t>
            </a:r>
          </a:p>
          <a:p>
            <a:r>
              <a:rPr lang="bg-BG" dirty="0" smtClean="0"/>
              <a:t>Явор Иванов – момчето-създател на тази уникална визия</a:t>
            </a:r>
          </a:p>
          <a:p>
            <a:r>
              <a:rPr lang="bg-BG" dirty="0" smtClean="0"/>
              <a:t>Пламен Цоков – помагайки навсякъде, той създаде </a:t>
            </a:r>
            <a:r>
              <a:rPr lang="en-US" dirty="0" smtClean="0"/>
              <a:t>create page</a:t>
            </a:r>
            <a:r>
              <a:rPr lang="bg-BG" dirty="0" smtClean="0"/>
              <a:t>-а и още дребни </a:t>
            </a:r>
            <a:r>
              <a:rPr lang="fr-FR" dirty="0" smtClean="0"/>
              <a:t>widgets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8257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Кои технологии ползвахме?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sz="3200" dirty="0" smtClean="0"/>
              <a:t>Като основна технология използвахме </a:t>
            </a:r>
            <a:r>
              <a:rPr lang="en-US" sz="3200" dirty="0" smtClean="0"/>
              <a:t>Python, </a:t>
            </a:r>
            <a:r>
              <a:rPr lang="bg-BG" sz="3200" dirty="0" smtClean="0"/>
              <a:t>по точно библиотеката</a:t>
            </a:r>
            <a:r>
              <a:rPr lang="en-US" sz="3200" dirty="0" smtClean="0"/>
              <a:t> Django</a:t>
            </a:r>
            <a:r>
              <a:rPr lang="bg-BG" sz="3200" dirty="0" smtClean="0"/>
              <a:t>. За картите и всички екстри към тях главен виновен е</a:t>
            </a:r>
            <a:r>
              <a:rPr lang="en-US" sz="3200" dirty="0" smtClean="0"/>
              <a:t> Java script</a:t>
            </a:r>
            <a:r>
              <a:rPr lang="bg-BG" sz="3200" dirty="0" smtClean="0"/>
              <a:t> с допълнение от</a:t>
            </a:r>
            <a:r>
              <a:rPr lang="en-US" sz="3200" dirty="0" smtClean="0"/>
              <a:t> Google maps API key</a:t>
            </a:r>
            <a:r>
              <a:rPr lang="bg-BG" sz="3200" dirty="0" smtClean="0"/>
              <a:t>. Разбира се, за дизайна беше използвана тройката –</a:t>
            </a:r>
            <a:r>
              <a:rPr lang="en-US" sz="3200" dirty="0" smtClean="0"/>
              <a:t> HTML</a:t>
            </a:r>
            <a:r>
              <a:rPr lang="bg-BG" sz="3200" dirty="0" smtClean="0"/>
              <a:t>,</a:t>
            </a:r>
            <a:r>
              <a:rPr lang="en-US" sz="3200" dirty="0" smtClean="0"/>
              <a:t> CSS</a:t>
            </a:r>
            <a:r>
              <a:rPr lang="bg-BG" sz="3200" dirty="0" smtClean="0"/>
              <a:t>, </a:t>
            </a:r>
            <a:r>
              <a:rPr lang="en-US" sz="3200" dirty="0" smtClean="0"/>
              <a:t>JS</a:t>
            </a:r>
            <a:r>
              <a:rPr lang="bg-BG" sz="3200" dirty="0" smtClean="0"/>
              <a:t>, в допълнение с</a:t>
            </a:r>
            <a:r>
              <a:rPr lang="en-US" sz="3200" dirty="0" smtClean="0"/>
              <a:t> Bootstrap</a:t>
            </a:r>
            <a:r>
              <a:rPr lang="bg-BG" sz="3200" dirty="0" smtClean="0"/>
              <a:t>.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925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88064" cy="3541714"/>
          </a:xfrm>
        </p:spPr>
        <p:txBody>
          <a:bodyPr/>
          <a:lstStyle/>
          <a:p>
            <a:r>
              <a:rPr lang="bg-BG" dirty="0" smtClean="0"/>
              <a:t>След като вече сте влезли в сайта трябва единствено да започнете да пишете желаната начална точка. Системата автоматично ще ви предложи варианти и 3 секунди след вашия избор ще се покаже най – близкия паркинг дотам и навигация до мястото. </a:t>
            </a:r>
          </a:p>
          <a:p>
            <a:r>
              <a:rPr lang="bg-BG" dirty="0" smtClean="0"/>
              <a:t>Имате опция да добавяте нови локации, но за тази опция е нужно да си направите профил. </a:t>
            </a:r>
          </a:p>
          <a:p>
            <a:r>
              <a:rPr lang="bg-BG" dirty="0" smtClean="0"/>
              <a:t>Регистрирането е супер лесно, а данните ви се пазят на сигурно. </a:t>
            </a:r>
          </a:p>
        </p:txBody>
      </p:sp>
    </p:spTree>
    <p:extLst>
      <p:ext uri="{BB962C8B-B14F-4D97-AF65-F5344CB8AC3E}">
        <p14:creationId xmlns:p14="http://schemas.microsoft.com/office/powerpoint/2010/main" val="3624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 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3541714"/>
          </a:xfrm>
        </p:spPr>
        <p:txBody>
          <a:bodyPr/>
          <a:lstStyle/>
          <a:p>
            <a:r>
              <a:rPr lang="bg-BG" dirty="0" smtClean="0"/>
              <a:t>Идея за развитие е да се показват повече данни за паркинга – като рейтинг, часове на работа и други. Но тази информация ще е достъпна само за регистрирани потребители</a:t>
            </a:r>
          </a:p>
          <a:p>
            <a:r>
              <a:rPr lang="bg-BG" dirty="0" smtClean="0"/>
              <a:t>Паркингите ще бъдат отбелязвани дали имат свободни места или не на база на </a:t>
            </a:r>
            <a:r>
              <a:rPr lang="en-US" dirty="0" smtClean="0"/>
              <a:t>feedback</a:t>
            </a:r>
            <a:r>
              <a:rPr lang="bg-BG" dirty="0" smtClean="0"/>
              <a:t> от нашите потребители</a:t>
            </a:r>
          </a:p>
          <a:p>
            <a:r>
              <a:rPr lang="bg-BG" dirty="0" smtClean="0"/>
              <a:t>Сайта да бъде преправен и като мобилно приложение, което показва паркинги </a:t>
            </a:r>
            <a:r>
              <a:rPr lang="bg-BG" smtClean="0"/>
              <a:t>в близост до теб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375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95" y="1700463"/>
            <a:ext cx="10042358" cy="2695073"/>
          </a:xfrm>
        </p:spPr>
        <p:txBody>
          <a:bodyPr>
            <a:noAutofit/>
          </a:bodyPr>
          <a:lstStyle/>
          <a:p>
            <a:pPr algn="ctr"/>
            <a:r>
              <a:rPr lang="bg-BG" sz="6000" dirty="0" smtClean="0"/>
              <a:t>Благодарим ви за вниманието!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bg-BG" sz="6000" dirty="0" smtClean="0"/>
              <a:t>Време е да видите демо версията </a:t>
            </a:r>
            <a:r>
              <a:rPr lang="bg-BG" sz="6000" dirty="0" smtClean="0">
                <a:sym typeface="Wingdings" panose="05000000000000000000" pitchFamily="2" charset="2"/>
              </a:rPr>
              <a:t>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0811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</TotalTime>
  <Words>361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Tw Cen MT</vt:lpstr>
      <vt:lpstr>Wingdings</vt:lpstr>
      <vt:lpstr>Circuit</vt:lpstr>
      <vt:lpstr>Parkingpro.com</vt:lpstr>
      <vt:lpstr>Каква е целта на проекта?</vt:lpstr>
      <vt:lpstr>Трудното паркиране</vt:lpstr>
      <vt:lpstr>Какво направи всеки от нас?</vt:lpstr>
      <vt:lpstr>Кои технологии ползвахме?</vt:lpstr>
      <vt:lpstr>Как работи?</vt:lpstr>
      <vt:lpstr>Бъдещо развитие  </vt:lpstr>
      <vt:lpstr>Благодарим ви за вниманието!  Време е да видите демо версията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Parkingpro.com</dc:title>
  <dc:creator>user</dc:creator>
  <cp:lastModifiedBy>user</cp:lastModifiedBy>
  <cp:revision>8</cp:revision>
  <dcterms:created xsi:type="dcterms:W3CDTF">2020-10-09T17:30:28Z</dcterms:created>
  <dcterms:modified xsi:type="dcterms:W3CDTF">2020-10-09T18:24:50Z</dcterms:modified>
</cp:coreProperties>
</file>