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9" r:id="rId3"/>
    <p:sldId id="287" r:id="rId4"/>
    <p:sldId id="257" r:id="rId5"/>
    <p:sldId id="283" r:id="rId6"/>
    <p:sldId id="284" r:id="rId7"/>
    <p:sldId id="285" r:id="rId8"/>
    <p:sldId id="289" r:id="rId9"/>
    <p:sldId id="278" r:id="rId10"/>
    <p:sldId id="290" r:id="rId11"/>
    <p:sldId id="291" r:id="rId12"/>
    <p:sldId id="292" r:id="rId13"/>
    <p:sldId id="288" r:id="rId14"/>
  </p:sldIdLst>
  <p:sldSz cx="9144000" cy="5143500" type="screen16x9"/>
  <p:notesSz cx="6858000" cy="9144000"/>
  <p:embeddedFontLst>
    <p:embeddedFont>
      <p:font typeface="Source Sans Pro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-18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7BD8AC-D231-4EED-95EE-1001330CCBF9}">
  <a:tblStyle styleId="{717BD8AC-D231-4EED-95EE-1001330CCB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75434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765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668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26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08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80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8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295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824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090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915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84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Shape 1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Shape 20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None/>
              <a:defRPr/>
            </a:lvl2pPr>
            <a:lvl3pPr lvl="2" algn="ctr" rtl="0">
              <a:spcBef>
                <a:spcPts val="0"/>
              </a:spcBef>
              <a:buNone/>
              <a:defRPr/>
            </a:lvl3pPr>
            <a:lvl4pPr lvl="3" algn="ctr" rtl="0">
              <a:spcBef>
                <a:spcPts val="0"/>
              </a:spcBef>
              <a:buNone/>
              <a:defRPr/>
            </a:lvl4pPr>
            <a:lvl5pPr lvl="4" algn="ctr" rtl="0">
              <a:spcBef>
                <a:spcPts val="0"/>
              </a:spcBef>
              <a:buNone/>
              <a:defRPr/>
            </a:lvl5pPr>
            <a:lvl6pPr lvl="5" algn="ctr" rtl="0">
              <a:spcBef>
                <a:spcPts val="0"/>
              </a:spcBef>
              <a:buNone/>
              <a:defRPr/>
            </a:lvl6pPr>
            <a:lvl7pPr lvl="6" algn="ctr" rtl="0">
              <a:spcBef>
                <a:spcPts val="0"/>
              </a:spcBef>
              <a:buNone/>
              <a:defRPr/>
            </a:lvl7pPr>
            <a:lvl8pPr lvl="7" algn="ctr" rtl="0">
              <a:spcBef>
                <a:spcPts val="0"/>
              </a:spcBef>
              <a:buNone/>
              <a:defRPr/>
            </a:lvl8pPr>
            <a:lvl9pPr lvl="8" algn="ctr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Shape 3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Shape 64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BA" sz="2800" dirty="0"/>
              <a:t>Projektiranje informacijskih sustava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EBCFC5-A778-4E5C-8BB2-9785DAC01DFB}"/>
              </a:ext>
            </a:extLst>
          </p:cNvPr>
          <p:cNvSpPr txBox="1"/>
          <p:nvPr/>
        </p:nvSpPr>
        <p:spPr>
          <a:xfrm>
            <a:off x="851524" y="4047854"/>
            <a:ext cx="1907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BA" sz="1200" dirty="0" smtClean="0"/>
              <a:t>Josip Ćorić, Zlatko Spajić</a:t>
            </a:r>
            <a:endParaRPr lang="hr-BA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324225" y="1008423"/>
            <a:ext cx="5345795" cy="320570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BA" sz="1800" dirty="0" smtClean="0">
                <a:solidFill>
                  <a:schemeClr val="bg1"/>
                </a:solidFill>
              </a:rPr>
              <a:t>Prikaz TV ekrana</a:t>
            </a:r>
            <a:endParaRPr sz="1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906" y="1132602"/>
            <a:ext cx="5026458" cy="244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4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Shape 290"/>
          <p:cNvSpPr/>
          <p:nvPr/>
        </p:nvSpPr>
        <p:spPr>
          <a:xfrm>
            <a:off x="3324226" y="1008423"/>
            <a:ext cx="4833456" cy="320570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939" y="1167479"/>
            <a:ext cx="4489807" cy="2438750"/>
          </a:xfrm>
          <a:prstGeom prst="rect">
            <a:avLst/>
          </a:prstGeom>
        </p:spPr>
      </p:pic>
      <p:sp>
        <p:nvSpPr>
          <p:cNvPr id="5" name="Shape 293"/>
          <p:cNvSpPr txBox="1">
            <a:spLocks/>
          </p:cNvSpPr>
          <p:nvPr/>
        </p:nvSpPr>
        <p:spPr>
          <a:xfrm>
            <a:off x="687103" y="3174714"/>
            <a:ext cx="2378100" cy="861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hr-BA" sz="1800" dirty="0" smtClean="0">
                <a:solidFill>
                  <a:schemeClr val="bg1"/>
                </a:solidFill>
              </a:rPr>
              <a:t>Prikaz radnikovog</a:t>
            </a:r>
          </a:p>
          <a:p>
            <a:pPr marL="0" indent="0">
              <a:buFont typeface="Source Sans Pro"/>
              <a:buNone/>
            </a:pPr>
            <a:r>
              <a:rPr lang="hr-BA" sz="1800" dirty="0" smtClean="0">
                <a:solidFill>
                  <a:schemeClr val="bg1"/>
                </a:solidFill>
              </a:rPr>
              <a:t>Preuzimanja broja</a:t>
            </a:r>
            <a:endParaRPr lang="hr-B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9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Shape 290"/>
          <p:cNvSpPr/>
          <p:nvPr/>
        </p:nvSpPr>
        <p:spPr>
          <a:xfrm>
            <a:off x="597565" y="460642"/>
            <a:ext cx="7931649" cy="329655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8" y="570512"/>
            <a:ext cx="7503467" cy="2604203"/>
          </a:xfrm>
          <a:prstGeom prst="rect">
            <a:avLst/>
          </a:prstGeom>
        </p:spPr>
      </p:pic>
      <p:sp>
        <p:nvSpPr>
          <p:cNvPr id="5" name="Shape 293"/>
          <p:cNvSpPr txBox="1">
            <a:spLocks/>
          </p:cNvSpPr>
          <p:nvPr/>
        </p:nvSpPr>
        <p:spPr>
          <a:xfrm>
            <a:off x="3236360" y="3757194"/>
            <a:ext cx="4006921" cy="51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hr-BA" sz="1800" dirty="0" smtClean="0">
                <a:solidFill>
                  <a:schemeClr val="bg1"/>
                </a:solidFill>
              </a:rPr>
              <a:t>Korisnik preuzima broj</a:t>
            </a:r>
          </a:p>
        </p:txBody>
      </p:sp>
    </p:spTree>
    <p:extLst>
      <p:ext uri="{BB962C8B-B14F-4D97-AF65-F5344CB8AC3E}">
        <p14:creationId xmlns:p14="http://schemas.microsoft.com/office/powerpoint/2010/main" val="57264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1221501" y="3554831"/>
            <a:ext cx="3289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4800" dirty="0"/>
              <a:t>PAŽNJI</a:t>
            </a:r>
            <a:endParaRPr sz="4800" dirty="0"/>
          </a:p>
        </p:txBody>
      </p:sp>
      <p:sp>
        <p:nvSpPr>
          <p:cNvPr id="121" name="Shape 121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123" name="Shape 12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26" name="Shape 12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Shape 130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13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ctrTitle" idx="4294967295"/>
          </p:nvPr>
        </p:nvSpPr>
        <p:spPr>
          <a:xfrm>
            <a:off x="1197381" y="2821642"/>
            <a:ext cx="3697731" cy="9146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BA" sz="4800" dirty="0">
                <a:solidFill>
                  <a:schemeClr val="lt1"/>
                </a:solidFill>
              </a:rPr>
              <a:t>HVALA NA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293534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dirty="0"/>
              <a:t>PROJEKT – </a:t>
            </a:r>
            <a:r>
              <a:rPr lang="hr-BA" dirty="0" smtClean="0"/>
              <a:t>Redomat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dirty="0"/>
              <a:t>OPIS PROJEKTA</a:t>
            </a: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hr-BA" b="1" i="0" dirty="0"/>
              <a:t>KORIŠTENE TEHNOLOGIJE:</a:t>
            </a:r>
          </a:p>
          <a:p>
            <a:pPr marL="0" lvl="0" indent="0">
              <a:buNone/>
            </a:pPr>
            <a:r>
              <a:rPr lang="hr-BA" i="0" dirty="0"/>
              <a:t>Backend: </a:t>
            </a:r>
            <a:r>
              <a:rPr lang="hr-BA" i="0" dirty="0" smtClean="0"/>
              <a:t> </a:t>
            </a:r>
            <a:r>
              <a:rPr lang="hr-BA" i="0" dirty="0"/>
              <a:t>PHP</a:t>
            </a:r>
          </a:p>
          <a:p>
            <a:pPr marL="0" lvl="0" indent="0">
              <a:buNone/>
            </a:pPr>
            <a:r>
              <a:rPr lang="hr-BA" i="0" dirty="0"/>
              <a:t>Frontend: </a:t>
            </a:r>
            <a:r>
              <a:rPr lang="hr-BA" i="0" dirty="0" smtClean="0"/>
              <a:t>Javascript HTML CSS</a:t>
            </a:r>
            <a:endParaRPr lang="hr-BA" i="0"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775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BA" dirty="0"/>
              <a:t>Opis projekta - </a:t>
            </a:r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1313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r-BA" dirty="0"/>
              <a:t>Sustav pruža rješenje za </a:t>
            </a:r>
            <a:r>
              <a:rPr lang="hr-BA" dirty="0" smtClean="0"/>
              <a:t>redove čekanja</a:t>
            </a:r>
            <a:r>
              <a:rPr lang="hr-BA" dirty="0" smtClean="0"/>
              <a:t>. </a:t>
            </a:r>
            <a:r>
              <a:rPr lang="hr-HR" dirty="0" smtClean="0"/>
              <a:t>Redomat je Web</a:t>
            </a:r>
            <a:r>
              <a:rPr lang="hr-HR" dirty="0"/>
              <a:t> </a:t>
            </a:r>
            <a:r>
              <a:rPr lang="hr-HR" dirty="0" smtClean="0"/>
              <a:t>aplikacija koja </a:t>
            </a:r>
            <a:r>
              <a:rPr lang="hr-HR" dirty="0"/>
              <a:t>vam omogućuje povlačenje virtualnog broja u redu za </a:t>
            </a:r>
            <a:r>
              <a:rPr lang="hr-HR" dirty="0" smtClean="0"/>
              <a:t>šalter prema </a:t>
            </a:r>
            <a:r>
              <a:rPr lang="hr-HR" dirty="0"/>
              <a:t>vašem izboru te obavještava o tome koji ste na redu, kako biste izbjegli duga čekanja u poslovnici.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BA" dirty="0"/>
              <a:t>Opis projekta - </a:t>
            </a:r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1313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r-BA" dirty="0" smtClean="0"/>
              <a:t>Redomat sustav se sastoji od Prikaza trenutnog broja na ekranu, Referade preko koje se radnici prijavljuju na sustav i zasebnog prikaza „Uzmi broj” preko kojeg korisnici uzimaju svoj redni broj za čekanje.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53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BA" dirty="0"/>
              <a:t>Opis projekta </a:t>
            </a:r>
            <a:r>
              <a:rPr lang="hr-BA" dirty="0" smtClean="0"/>
              <a:t> - Uzmi broj</a:t>
            </a:r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1313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r-BA" dirty="0" smtClean="0"/>
              <a:t>Prije nego korisnik preuzme broj, prikaz ekrana preko kojeg korisnik Uzma broj napravljen je tako da korisnici moraju unositi svoj OIB i validaciju da se nebi dogodila zloupotreba redomata i omogućava korisniku da odabere željenu aktivnost. Nakon toga korisnik uzima broj, te se na ekranu prikazuje korisnikov broj, te procjena njegovog dolaska na red.</a:t>
            </a:r>
            <a:endParaRPr lang="hr-BA" dirty="0" smtClean="0"/>
          </a:p>
          <a:p>
            <a:pPr marL="0" lvl="0" indent="0">
              <a:buNone/>
            </a:pPr>
            <a:r>
              <a:rPr lang="hr-BA" dirty="0" smtClean="0"/>
              <a:t>Podatci </a:t>
            </a:r>
            <a:r>
              <a:rPr lang="hr-BA" dirty="0"/>
              <a:t>se </a:t>
            </a:r>
            <a:r>
              <a:rPr lang="hr-BA" dirty="0" smtClean="0"/>
              <a:t>šalju ŠALTERIMA u </a:t>
            </a:r>
            <a:r>
              <a:rPr lang="hr-BA" dirty="0" smtClean="0"/>
              <a:t>JSON </a:t>
            </a:r>
            <a:r>
              <a:rPr lang="hr-BA" dirty="0"/>
              <a:t>formatu.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24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BA" dirty="0"/>
              <a:t>Opis projekta - </a:t>
            </a:r>
            <a:r>
              <a:rPr lang="hr-BA" dirty="0" smtClean="0"/>
              <a:t>Referada</a:t>
            </a:r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1313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hr-BA" dirty="0" smtClean="0"/>
              <a:t>Radnici se prijavljuju na sustav Referada preko koje otpuštaju trenutne brojeve i dohvaćaju iduće. </a:t>
            </a:r>
            <a:r>
              <a:rPr lang="hr-BA" dirty="0" smtClean="0"/>
              <a:t>Kod svakog broja prikazana im je i željena aktivnost koju je korisnik odabrao kod UZMI BROJ”.</a:t>
            </a:r>
          </a:p>
          <a:p>
            <a:pPr marL="0" lvl="0" indent="0">
              <a:buNone/>
            </a:pPr>
            <a:r>
              <a:rPr lang="hr-BA" dirty="0" smtClean="0"/>
              <a:t>Radnici imaju mogućnost aktivacije/odjava referade tj. njihovog šaltera. Omogućeno im je dodavanje ili brisanje aktivnosti koju korisnici mogu odabrati.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48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dirty="0"/>
              <a:t>PROJEKT – </a:t>
            </a:r>
            <a:r>
              <a:rPr lang="hr-BA" dirty="0" smtClean="0"/>
              <a:t>Redomat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dirty="0"/>
              <a:t>DIZAJN</a:t>
            </a: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BA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476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324225" y="1008423"/>
            <a:ext cx="5345795" cy="320570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4294967295"/>
          </p:nvPr>
        </p:nvSpPr>
        <p:spPr>
          <a:xfrm>
            <a:off x="1026150" y="2166175"/>
            <a:ext cx="2378100" cy="864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-BA" sz="1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</a:t>
            </a:r>
            <a:r>
              <a:rPr lang="hr-BA" sz="1400" b="1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PRIMJER</a:t>
            </a:r>
            <a:endParaRPr sz="1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51" y="1162779"/>
            <a:ext cx="4923923" cy="24331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239</Words>
  <Application>Microsoft Office PowerPoint</Application>
  <PresentationFormat>On-screen Show (16:9)</PresentationFormat>
  <Paragraphs>38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Source Sans Pro</vt:lpstr>
      <vt:lpstr>Montserrat</vt:lpstr>
      <vt:lpstr>Gremio template</vt:lpstr>
      <vt:lpstr>Projektiranje informacijskih sustava</vt:lpstr>
      <vt:lpstr>PROJEKT – Redomat</vt:lpstr>
      <vt:lpstr>PowerPoint Presentation</vt:lpstr>
      <vt:lpstr>Opis projekta - </vt:lpstr>
      <vt:lpstr>Opis projekta - </vt:lpstr>
      <vt:lpstr>Opis projekta  - Uzmi broj</vt:lpstr>
      <vt:lpstr>Opis projekta - Referada</vt:lpstr>
      <vt:lpstr>PROJEKT – Redomat</vt:lpstr>
      <vt:lpstr>PowerPoint Presentation</vt:lpstr>
      <vt:lpstr>PowerPoint Presentation</vt:lpstr>
      <vt:lpstr>PowerPoint Presentation</vt:lpstr>
      <vt:lpstr>PowerPoint Presentation</vt:lpstr>
      <vt:lpstr>PAŽNJI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Projektiranje informacijskih sustava</dc:title>
  <cp:lastModifiedBy>spajic</cp:lastModifiedBy>
  <cp:revision>20</cp:revision>
  <dcterms:modified xsi:type="dcterms:W3CDTF">2018-02-14T08:23:56Z</dcterms:modified>
</cp:coreProperties>
</file>