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B973-197A-4564-9872-D48C1D587C9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E6AA-7871-4E7C-A846-4405DCC0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4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B973-197A-4564-9872-D48C1D587C9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E6AA-7871-4E7C-A846-4405DCC0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B973-197A-4564-9872-D48C1D587C9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E6AA-7871-4E7C-A846-4405DCC0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0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B973-197A-4564-9872-D48C1D587C9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E6AA-7871-4E7C-A846-4405DCC0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B973-197A-4564-9872-D48C1D587C9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E6AA-7871-4E7C-A846-4405DCC0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B973-197A-4564-9872-D48C1D587C9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E6AA-7871-4E7C-A846-4405DCC0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4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B973-197A-4564-9872-D48C1D587C9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E6AA-7871-4E7C-A846-4405DCC0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7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B973-197A-4564-9872-D48C1D587C9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E6AA-7871-4E7C-A846-4405DCC0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6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B973-197A-4564-9872-D48C1D587C9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E6AA-7871-4E7C-A846-4405DCC0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6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B973-197A-4564-9872-D48C1D587C9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E6AA-7871-4E7C-A846-4405DCC0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B973-197A-4564-9872-D48C1D587C9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E6AA-7871-4E7C-A846-4405DCC0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1B973-197A-4564-9872-D48C1D587C9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CE6AA-7871-4E7C-A846-4405DCC0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7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52"/>
              </a:rPr>
              <a:t>Faculty wars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5492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Общие положения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62353"/>
            <a:ext cx="10515600" cy="435133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Карточная игра с фишками</a:t>
            </a:r>
          </a:p>
          <a:p>
            <a:endParaRPr lang="ru-RU" sz="3200" dirty="0" smtClean="0"/>
          </a:p>
          <a:p>
            <a:r>
              <a:rPr lang="ru-RU" sz="3200" dirty="0" smtClean="0"/>
              <a:t>2 игрока</a:t>
            </a:r>
          </a:p>
          <a:p>
            <a:endParaRPr lang="ru-RU" sz="3200" dirty="0" smtClean="0"/>
          </a:p>
          <a:p>
            <a:r>
              <a:rPr lang="ru-RU" sz="3200" dirty="0" smtClean="0"/>
              <a:t>Цель игры – победить все фишки противника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612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Подготовка к матчу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Выбор факультета</a:t>
            </a:r>
          </a:p>
          <a:p>
            <a:endParaRPr lang="ru-RU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Покупка </a:t>
            </a:r>
            <a:r>
              <a:rPr lang="ru-RU" sz="3200" dirty="0" smtClean="0"/>
              <a:t>фишек и карт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187" y="1754427"/>
            <a:ext cx="848208" cy="7391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022" y="1690688"/>
            <a:ext cx="734435" cy="8666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928" y="1690688"/>
            <a:ext cx="866633" cy="8666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959" y="4254155"/>
            <a:ext cx="1444388" cy="19211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831" y="4254155"/>
            <a:ext cx="1434931" cy="19228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1247" y="4254155"/>
            <a:ext cx="1440882" cy="192117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60" y="4757542"/>
            <a:ext cx="914402" cy="91440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07" y="4757542"/>
            <a:ext cx="9144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5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3"/>
            <a:ext cx="12217570" cy="684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0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23" y="1721964"/>
            <a:ext cx="3091858" cy="35549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072" y="2067732"/>
            <a:ext cx="1444388" cy="19211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183" y="2067732"/>
            <a:ext cx="1434931" cy="192280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7838" y="2067732"/>
            <a:ext cx="1440882" cy="19211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81"/>
          <a:stretch/>
        </p:blipFill>
        <p:spPr>
          <a:xfrm>
            <a:off x="5864452" y="4176885"/>
            <a:ext cx="405615" cy="369200"/>
          </a:xfrm>
          <a:prstGeom prst="rect">
            <a:avLst/>
          </a:prstGeom>
        </p:spPr>
      </p:pic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6270068" y="4125385"/>
            <a:ext cx="574180" cy="472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x2</a:t>
            </a:r>
            <a:endParaRPr lang="en-US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81"/>
          <a:stretch/>
        </p:blipFill>
        <p:spPr>
          <a:xfrm>
            <a:off x="7793558" y="4176885"/>
            <a:ext cx="405615" cy="369200"/>
          </a:xfrm>
          <a:prstGeom prst="rect">
            <a:avLst/>
          </a:prstGeom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8199174" y="4125385"/>
            <a:ext cx="574180" cy="4721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x1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81"/>
          <a:stretch/>
        </p:blipFill>
        <p:spPr>
          <a:xfrm>
            <a:off x="9722664" y="4176885"/>
            <a:ext cx="405615" cy="369200"/>
          </a:xfrm>
          <a:prstGeom prst="rect">
            <a:avLst/>
          </a:prstGeom>
        </p:spPr>
      </p:pic>
      <p:sp>
        <p:nvSpPr>
          <p:cNvPr id="14" name="Объект 2"/>
          <p:cNvSpPr txBox="1">
            <a:spLocks/>
          </p:cNvSpPr>
          <p:nvPr/>
        </p:nvSpPr>
        <p:spPr>
          <a:xfrm>
            <a:off x="10128280" y="4125385"/>
            <a:ext cx="574180" cy="4721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x0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648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29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Тема Office</vt:lpstr>
      <vt:lpstr>Faculty wars</vt:lpstr>
      <vt:lpstr>Общие положения</vt:lpstr>
      <vt:lpstr>Подготовка к матчу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wars</dc:title>
  <dc:creator>Николай Златокрылец</dc:creator>
  <cp:lastModifiedBy>Николай Златокрылец</cp:lastModifiedBy>
  <cp:revision>7</cp:revision>
  <dcterms:created xsi:type="dcterms:W3CDTF">2019-12-20T18:07:24Z</dcterms:created>
  <dcterms:modified xsi:type="dcterms:W3CDTF">2019-12-21T07:03:18Z</dcterms:modified>
</cp:coreProperties>
</file>