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4"/>
  </p:notesMasterIdLst>
  <p:sldIdLst>
    <p:sldId id="256" r:id="rId2"/>
    <p:sldId id="262" r:id="rId3"/>
    <p:sldId id="274" r:id="rId4"/>
    <p:sldId id="265" r:id="rId5"/>
    <p:sldId id="275" r:id="rId6"/>
    <p:sldId id="269" r:id="rId7"/>
    <p:sldId id="273" r:id="rId8"/>
    <p:sldId id="264" r:id="rId9"/>
    <p:sldId id="271" r:id="rId10"/>
    <p:sldId id="260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2035" autoAdjust="0"/>
  </p:normalViewPr>
  <p:slideViewPr>
    <p:cSldViewPr snapToGrid="0" showGuides="1">
      <p:cViewPr varScale="1">
        <p:scale>
          <a:sx n="53" d="100"/>
          <a:sy n="53" d="100"/>
        </p:scale>
        <p:origin x="1170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Затраты</c:v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F2-432F-ADCD-C3065B74AD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F2-432F-ADCD-C3065B74AD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F2-432F-ADCD-C3065B74A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3"/>
              <c:pt idx="0">
                <c:v>Состояние: Завершено</c:v>
              </c:pt>
              <c:pt idx="1">
                <c:v>Состояние: Задержка</c:v>
              </c:pt>
              <c:pt idx="2">
                <c:v>Состояние: Будущая задача</c:v>
              </c:pt>
            </c:strLit>
          </c:cat>
          <c:val>
            <c:numLit>
              <c:formatCode>#\ ##0.00\ \₽</c:formatCode>
              <c:ptCount val="3"/>
              <c:pt idx="0">
                <c:v>31765.040000000001</c:v>
              </c:pt>
              <c:pt idx="1">
                <c:v>7040.0000000000009</c:v>
              </c:pt>
              <c:pt idx="2">
                <c:v>18667.973000337497</c:v>
              </c:pt>
            </c:numLit>
          </c:val>
          <c:extLst>
            <c:ext xmlns:c16="http://schemas.microsoft.com/office/drawing/2014/chart" uri="{C3380CC4-5D6E-409C-BE32-E72D297353CC}">
              <c16:uniqueId val="{00000006-60F2-432F-ADCD-C3065B74AD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реализован, но сейчас предоставляется всего лишь один вариант обоев, так как база не заполнена. ;)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4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проведения</a:t>
            </a:r>
            <a:r>
              <a:rPr lang="ru-RU" baseline="0" dirty="0" smtClean="0"/>
              <a:t> интервью были внесены корректировки в модель </a:t>
            </a:r>
            <a:r>
              <a:rPr lang="ru-RU" baseline="0" dirty="0" err="1" smtClean="0"/>
              <a:t>Остервальдера</a:t>
            </a:r>
            <a:r>
              <a:rPr lang="ru-RU" baseline="0" dirty="0" smtClean="0"/>
              <a:t>. Например, было пересмотрено решение рекламы в </a:t>
            </a:r>
            <a:r>
              <a:rPr lang="ru-RU" baseline="0" dirty="0" err="1" smtClean="0"/>
              <a:t>соц.сетях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2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altLang="ru-RU" sz="1200" i="0" dirty="0">
              <a:solidFill>
                <a:srgbClr val="AC1C17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2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всего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project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57 473.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продуктом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Расходы на маркетинг примерно 1000 ¯\_(ツ)_/¯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телеграмм бота нам было необходимо найти такую площадку или сервис, который мог быть вести</a:t>
            </a:r>
            <a:r>
              <a:rPr lang="ru-RU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статистику по пользователям </a:t>
            </a:r>
            <a:r>
              <a:rPr lang="en-US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4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6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1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0"/>
            <a:lum/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30.10.2021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Телеграм-бот Дизайнер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2456155" y="3209544"/>
            <a:ext cx="727945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rgbClr val="45525A"/>
                </a:solidFill>
              </a:rPr>
              <a:t>Проектная </a:t>
            </a:r>
            <a:r>
              <a:rPr lang="ru-RU" sz="2000" b="1" dirty="0">
                <a:solidFill>
                  <a:srgbClr val="45525A"/>
                </a:solidFill>
              </a:rPr>
              <a:t>команда:</a:t>
            </a:r>
            <a:endParaRPr lang="en-US" sz="2000" b="1" dirty="0">
              <a:solidFill>
                <a:srgbClr val="45525A"/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Григорьев И.Р.</a:t>
            </a:r>
          </a:p>
          <a:p>
            <a:pPr algn="ct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Лазутин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Н.С.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Маркетинговый план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продукта и получения прибыли планируется использовать платформу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Epicstars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 платформа предоставляет возможности как для заказа рекламы, так и для размещения её в собственных продуктах.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эта площадка умеет работать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43" y="3368575"/>
            <a:ext cx="3677163" cy="31532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18" y="1561316"/>
            <a:ext cx="7917446" cy="4907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5" y="1425188"/>
            <a:ext cx="3954051" cy="52720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13" y="1561316"/>
            <a:ext cx="2453567" cy="49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16472 -0.213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3353095" y="771993"/>
            <a:ext cx="548581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95" y="1201783"/>
            <a:ext cx="4467423" cy="5526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45525A"/>
                </a:solidFill>
              </a:rPr>
              <a:t>Цель проекта</a:t>
            </a:r>
            <a:endParaRPr lang="en-US" dirty="0">
              <a:solidFill>
                <a:srgbClr val="4552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1942" y="2496458"/>
            <a:ext cx="728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программный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Научиться работать с инструментами продвижения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25A"/>
                </a:solidFill>
              </a:rPr>
              <a:t>Задачи проекта на этот семестр</a:t>
            </a:r>
            <a:r>
              <a:rPr lang="ru-RU" dirty="0" smtClean="0">
                <a:solidFill>
                  <a:srgbClr val="45525A"/>
                </a:solidFill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Придумать тему проекта;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Распределить роли;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диаграмму </a:t>
            </a:r>
            <a:r>
              <a:rPr lang="ru-RU" alt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план продвижения;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Рассчитать доходы и расходы;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Телеграм-бота;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Выпустить на рынок;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6662776" y="3158451"/>
            <a:ext cx="321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Технический писатель,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7194684" y="2874535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95" dirty="0" smtClean="0">
                <a:cs typeface="Arial"/>
              </a:rPr>
              <a:t>Мальцев</a:t>
            </a:r>
            <a:r>
              <a:rPr lang="ru-RU" sz="2000" spc="95" dirty="0" smtClean="0">
                <a:latin typeface="Arial"/>
                <a:cs typeface="Arial"/>
              </a:rPr>
              <a:t> Д</a:t>
            </a:r>
            <a:r>
              <a:rPr lang="ru-RU" sz="2000" spc="85" dirty="0" smtClean="0">
                <a:latin typeface="Arial"/>
                <a:cs typeface="Arial"/>
              </a:rPr>
              <a:t>а</a:t>
            </a:r>
            <a:r>
              <a:rPr lang="ru-RU" sz="2000" spc="105" dirty="0" smtClean="0">
                <a:latin typeface="Arial"/>
                <a:cs typeface="Arial"/>
              </a:rPr>
              <a:t>н</a:t>
            </a:r>
            <a:r>
              <a:rPr lang="ru-RU" sz="2000" spc="190" dirty="0" smtClean="0">
                <a:latin typeface="Arial"/>
                <a:cs typeface="Arial"/>
              </a:rPr>
              <a:t>и</a:t>
            </a:r>
            <a:r>
              <a:rPr lang="ru-RU" sz="2000" spc="20" dirty="0" smtClean="0">
                <a:latin typeface="Arial"/>
                <a:cs typeface="Arial"/>
              </a:rPr>
              <a:t>л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679482" y="287721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60" dirty="0" smtClean="0">
                <a:cs typeface="Arial"/>
              </a:rPr>
              <a:t>Григорьев Илья</a:t>
            </a:r>
            <a:endParaRPr sz="2000"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3893865" y="287453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err="1" smtClean="0">
                <a:latin typeface="Arial"/>
                <a:cs typeface="Arial"/>
              </a:rPr>
              <a:t>Лазутин</a:t>
            </a:r>
            <a:r>
              <a:rPr lang="ru-RU" sz="2000" spc="-90" dirty="0" smtClean="0">
                <a:latin typeface="Arial"/>
                <a:cs typeface="Arial"/>
              </a:rPr>
              <a:t> </a:t>
            </a:r>
            <a:r>
              <a:rPr lang="ru-RU" sz="2000" spc="-90" dirty="0" smtClean="0">
                <a:cs typeface="Arial"/>
              </a:rPr>
              <a:t>Никита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141019" y="314892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Маркетолог,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архитектор БД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584679" y="3148923"/>
            <a:ext cx="291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Руководитель, программист,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8042" y="465908"/>
            <a:ext cx="8596668" cy="7358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Остервальдера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42" y="1201782"/>
            <a:ext cx="7856511" cy="4840243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071154"/>
            <a:ext cx="10240600" cy="56170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676" y="6272195"/>
            <a:ext cx="666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была экспортирована из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03" y="1221521"/>
            <a:ext cx="9477804" cy="50083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C8265-FC65-464A-9809-2985A4D54932}"/>
              </a:ext>
            </a:extLst>
          </p:cNvPr>
          <p:cNvSpPr txBox="1"/>
          <p:nvPr/>
        </p:nvSpPr>
        <p:spPr>
          <a:xfrm>
            <a:off x="1980572" y="2142835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Workbench</a:t>
            </a:r>
            <a:endParaRPr lang="en-US" alt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533CD-328F-49A7-A085-1E1A44B1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54" y="2894741"/>
            <a:ext cx="1193699" cy="1193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C8902-601C-4ECD-A31F-B059B783D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06" y="2836229"/>
            <a:ext cx="1193699" cy="1193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3885B-6A80-4738-A11B-ABF4D73D5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0" y="4571844"/>
            <a:ext cx="864228" cy="864228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6B0DB99-83F9-44CF-95F5-68C67276F423}"/>
              </a:ext>
            </a:extLst>
          </p:cNvPr>
          <p:cNvSpPr txBox="1">
            <a:spLocks/>
          </p:cNvSpPr>
          <p:nvPr/>
        </p:nvSpPr>
        <p:spPr>
          <a:xfrm>
            <a:off x="1751013" y="410350"/>
            <a:ext cx="87630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Проектный инструментарий, используемый в работе: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24" y="4027664"/>
            <a:ext cx="1779659" cy="17796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13" y="1696125"/>
            <a:ext cx="1412433" cy="1412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Экономическая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составляющая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84AD-D0AB-44A8-B796-F1AC30FF32E8}"/>
              </a:ext>
            </a:extLst>
          </p:cNvPr>
          <p:cNvSpPr txBox="1"/>
          <p:nvPr/>
        </p:nvSpPr>
        <p:spPr>
          <a:xfrm>
            <a:off x="7076983" y="4374450"/>
            <a:ext cx="411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Использоанный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инструментарий:</a:t>
            </a: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Workbench - 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1683603"/>
            <a:ext cx="97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10 000 рублей.</a:t>
            </a:r>
          </a:p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</p:txBody>
      </p:sp>
      <p:graphicFrame>
        <p:nvGraphicFramePr>
          <p:cNvPr id="10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08766"/>
              </p:ext>
            </p:extLst>
          </p:nvPr>
        </p:nvGraphicFramePr>
        <p:xfrm>
          <a:off x="1371601" y="2391489"/>
          <a:ext cx="5705382" cy="419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317</Words>
  <Application>Microsoft Office PowerPoint</Application>
  <PresentationFormat>Широкоэкранный</PresentationFormat>
  <Paragraphs>71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Задачи проекта на этот семестр:</vt:lpstr>
      <vt:lpstr>Презентация PowerPoint</vt:lpstr>
      <vt:lpstr>Модель Остервальдера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Данил Мальцев Андреевич</cp:lastModifiedBy>
  <cp:revision>78</cp:revision>
  <dcterms:created xsi:type="dcterms:W3CDTF">2021-01-19T01:11:02Z</dcterms:created>
  <dcterms:modified xsi:type="dcterms:W3CDTF">2021-10-29T22:15:52Z</dcterms:modified>
</cp:coreProperties>
</file>