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sldIdLst>
    <p:sldId id="256" r:id="rId2"/>
    <p:sldId id="262" r:id="rId3"/>
    <p:sldId id="274" r:id="rId4"/>
    <p:sldId id="265" r:id="rId5"/>
    <p:sldId id="275" r:id="rId6"/>
    <p:sldId id="269" r:id="rId7"/>
    <p:sldId id="273" r:id="rId8"/>
    <p:sldId id="264" r:id="rId9"/>
    <p:sldId id="271" r:id="rId10"/>
    <p:sldId id="260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 varScale="1">
        <p:scale>
          <a:sx n="53" d="100"/>
          <a:sy n="53" d="100"/>
        </p:scale>
        <p:origin x="1170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F2-432F-ADCD-C3065B74AD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F2-432F-ADCD-C3065B74AD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F2-432F-ADCD-C3065B74A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3"/>
              <c:pt idx="0">
                <c:v>Состояние: Завершено</c:v>
              </c:pt>
              <c:pt idx="1">
                <c:v>Состояние: Задержка</c:v>
              </c:pt>
              <c:pt idx="2">
                <c:v>Состояние: Будущая задача</c:v>
              </c:pt>
            </c:strLit>
          </c:cat>
          <c:val>
            <c:numLit>
              <c:formatCode>#\ ##0.00\ \₽</c:formatCode>
              <c:ptCount val="3"/>
              <c:pt idx="0">
                <c:v>31765.040000000001</c:v>
              </c:pt>
              <c:pt idx="1">
                <c:v>7040.0000000000009</c:v>
              </c:pt>
              <c:pt idx="2">
                <c:v>18667.973000337497</c:v>
              </c:pt>
            </c:numLit>
          </c:val>
          <c:extLst>
            <c:ext xmlns:c16="http://schemas.microsoft.com/office/drawing/2014/chart" uri="{C3380CC4-5D6E-409C-BE32-E72D297353CC}">
              <c16:uniqueId val="{00000006-60F2-432F-ADCD-C3065B74AD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проведения</a:t>
            </a:r>
            <a:r>
              <a:rPr lang="ru-RU" baseline="0" dirty="0" smtClean="0"/>
              <a:t> интервью были внесены корректировки в модель </a:t>
            </a:r>
            <a:r>
              <a:rPr lang="ru-RU" baseline="0" dirty="0" err="1" smtClean="0"/>
              <a:t>Остервальда</a:t>
            </a:r>
            <a:r>
              <a:rPr lang="ru-RU" baseline="0" dirty="0" smtClean="0"/>
              <a:t>. Например</a:t>
            </a:r>
            <a:r>
              <a:rPr lang="ru-RU" baseline="0" dirty="0" smtClean="0"/>
              <a:t>, было пересмотрено решение рекламы в </a:t>
            </a:r>
            <a:r>
              <a:rPr lang="ru-RU" baseline="0" dirty="0" err="1" smtClean="0"/>
              <a:t>соц.сетях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2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всего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project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57 473.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продуктом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Расходы на маркетинг примерно 1000 ¯\_(ツ)_/¯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планируется использовать платформу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Epicstars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43" y="3368575"/>
            <a:ext cx="36771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1751013" y="771993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728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Научиться работать с инструментами продвижения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проекта на этот семестр</a:t>
            </a:r>
            <a:r>
              <a:rPr lang="ru-RU" dirty="0" smtClean="0">
                <a:solidFill>
                  <a:srgbClr val="45525A"/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Телеграм-бота;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662776" y="3158451"/>
            <a:ext cx="321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194684" y="287453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679482" y="287721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3893865" y="287453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141019" y="314892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584679" y="3148923"/>
            <a:ext cx="291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программист,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42" y="1201782"/>
            <a:ext cx="7856511" cy="4840243"/>
          </a:xfr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071154"/>
            <a:ext cx="10240600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03" y="1221521"/>
            <a:ext cx="9477804" cy="50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8265-FC65-464A-9809-2985A4D54932}"/>
              </a:ext>
            </a:extLst>
          </p:cNvPr>
          <p:cNvSpPr txBox="1"/>
          <p:nvPr/>
        </p:nvSpPr>
        <p:spPr>
          <a:xfrm>
            <a:off x="1980572" y="2142835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alt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533CD-328F-49A7-A085-1E1A44B1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4" y="2894741"/>
            <a:ext cx="1193699" cy="1193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C8902-601C-4ECD-A31F-B059B783D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6" y="2836229"/>
            <a:ext cx="1193699" cy="1193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3885B-6A80-4738-A11B-ABF4D73D5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0" y="4571844"/>
            <a:ext cx="864228" cy="86422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6B0DB99-83F9-44CF-95F5-68C67276F423}"/>
              </a:ext>
            </a:extLst>
          </p:cNvPr>
          <p:cNvSpPr txBox="1">
            <a:spLocks/>
          </p:cNvSpPr>
          <p:nvPr/>
        </p:nvSpPr>
        <p:spPr>
          <a:xfrm>
            <a:off x="1751013" y="410350"/>
            <a:ext cx="8763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Проектный инструментарий, используемый в работе: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24" y="4027664"/>
            <a:ext cx="1779659" cy="17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Экономическая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составляющая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84AD-D0AB-44A8-B796-F1AC30FF32E8}"/>
              </a:ext>
            </a:extLst>
          </p:cNvPr>
          <p:cNvSpPr txBox="1"/>
          <p:nvPr/>
        </p:nvSpPr>
        <p:spPr>
          <a:xfrm>
            <a:off x="7076983" y="4374450"/>
            <a:ext cx="411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Использоанный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инструментарий:</a:t>
            </a: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Workbench - 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10 000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graphicFrame>
        <p:nvGraphicFramePr>
          <p:cNvPr id="10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08766"/>
              </p:ext>
            </p:extLst>
          </p:nvPr>
        </p:nvGraphicFramePr>
        <p:xfrm>
          <a:off x="1371601" y="2391489"/>
          <a:ext cx="5705382" cy="419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274</Words>
  <Application>Microsoft Office PowerPoint</Application>
  <PresentationFormat>Широкоэкранный</PresentationFormat>
  <Paragraphs>66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Задачи проекта на этот семестр:</vt:lpstr>
      <vt:lpstr>Презентация PowerPoint</vt:lpstr>
      <vt:lpstr>Модель Остервальда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63</cp:revision>
  <dcterms:created xsi:type="dcterms:W3CDTF">2021-01-19T01:11:02Z</dcterms:created>
  <dcterms:modified xsi:type="dcterms:W3CDTF">2021-10-29T05:36:22Z</dcterms:modified>
</cp:coreProperties>
</file>