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óth Zalán" initials="TZ" lastIdx="2" clrIdx="0">
    <p:extLst>
      <p:ext uri="{19B8F6BF-5375-455C-9EA6-DF929625EA0E}">
        <p15:presenceInfo xmlns:p15="http://schemas.microsoft.com/office/powerpoint/2012/main" userId="Tóth Zalá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833AE-3F72-4298-BE01-2131C90B7A51}" type="datetimeFigureOut">
              <a:rPr lang="hu-HU" smtClean="0"/>
              <a:t>2021. 02. 04.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51D6E-635C-41EB-98F3-3F11896321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486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3966394-2AA1-45FC-900B-D6A463C0D04B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49A0-75A3-45E2-9F5E-9466AC5E36E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F239B4-D6C5-4FEF-999B-078B60F1CDA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952A1E-E70A-44B7-84D0-4120C9EE057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243689-1436-46EF-9C7E-7D8C99BA265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9194-18B5-448F-9498-578C5DB8B1D4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82F1-A273-4909-8F43-65EEADED5A2A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858C-49BC-41BF-B919-F485160B7282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1E18DB-5771-45C8-BA65-868C60F588D4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2E37-A087-4F91-92C8-9F7E347C5F00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581983-55AF-4583-9DA6-F7B845302A06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4C31-B610-49BA-8274-1A32D9EC7CAC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0BD1-7954-4291-8820-322157BC24D3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FE7F-19E0-428A-9145-89982497D3E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CBA3-2CD2-448C-A044-E2C85E48F54C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224F-2434-4779-AAA3-BB0B543FA70F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80F-A62A-4CB9-BFAE-6A7450CD074C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8895-4D79-473C-9E12-7C69293120B0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laval/mutation-test-present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ryker-mutator.io/" TargetMode="External"/><Relationship Id="rId2" Type="http://schemas.openxmlformats.org/officeDocument/2006/relationships/hyperlink" Target="https://pites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itest.org/quickstart/mutator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34F4ED-5C94-46A7-892C-7A429B201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3593" y="4833618"/>
            <a:ext cx="8358810" cy="1437469"/>
          </a:xfrm>
        </p:spPr>
        <p:txBody>
          <a:bodyPr>
            <a:normAutofit/>
          </a:bodyPr>
          <a:lstStyle/>
          <a:p>
            <a:r>
              <a:rPr lang="hu-HU" b="1" dirty="0"/>
              <a:t>Mutációs tesztEK</a:t>
            </a:r>
          </a:p>
        </p:txBody>
      </p:sp>
    </p:spTree>
    <p:extLst>
      <p:ext uri="{BB962C8B-B14F-4D97-AF65-F5344CB8AC3E}">
        <p14:creationId xmlns:p14="http://schemas.microsoft.com/office/powerpoint/2010/main" val="210540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474" y="1363215"/>
            <a:ext cx="3581401" cy="771526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3"/>
                </a:solidFill>
              </a:rPr>
              <a:t>Példák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0A1F4C-0152-4324-B614-472E41C5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826" y="3187701"/>
            <a:ext cx="7191374" cy="12128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5400" dirty="0"/>
              <a:t>Elérhető </a:t>
            </a:r>
            <a:r>
              <a:rPr lang="hu-HU" sz="5400" dirty="0">
                <a:hlinkClick r:id="rId2"/>
              </a:rPr>
              <a:t>GitHubon</a:t>
            </a:r>
            <a:endParaRPr lang="hu-HU" sz="54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E9049BF-8955-499C-B84C-9A887162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0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474" y="734565"/>
            <a:ext cx="7235826" cy="771526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3"/>
                </a:solidFill>
              </a:rPr>
              <a:t>Köszönöm a Figyelmet</a:t>
            </a:r>
            <a:endParaRPr lang="hu-H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E9049BF-8955-499C-B84C-9A887162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B64054-C3DD-4DCE-9869-607E5C265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730" y="1506091"/>
            <a:ext cx="3314319" cy="493202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8A2757-F1A1-4A81-8446-9ACC7456D40D}"/>
              </a:ext>
            </a:extLst>
          </p:cNvPr>
          <p:cNvSpPr txBox="1"/>
          <p:nvPr/>
        </p:nvSpPr>
        <p:spPr>
          <a:xfrm>
            <a:off x="5422900" y="3325771"/>
            <a:ext cx="648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Sikeres mutáns vadászatot</a:t>
            </a:r>
          </a:p>
        </p:txBody>
      </p:sp>
    </p:spTree>
    <p:extLst>
      <p:ext uri="{BB962C8B-B14F-4D97-AF65-F5344CB8AC3E}">
        <p14:creationId xmlns:p14="http://schemas.microsoft.com/office/powerpoint/2010/main" val="28760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Probléma a Unit tesztekkel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sz="2800" dirty="0"/>
              <a:t>A tesztek célja, hogy biztosítsák a szoftver helyességét.</a:t>
            </a:r>
            <a:br>
              <a:rPr lang="hu-HU" sz="2800" dirty="0"/>
            </a:br>
            <a:endParaRPr lang="hu-HU" sz="2800" dirty="0"/>
          </a:p>
          <a:p>
            <a:pPr marL="0" indent="0" algn="ctr">
              <a:buNone/>
            </a:pPr>
            <a:endParaRPr lang="hu-HU" sz="2800" dirty="0"/>
          </a:p>
          <a:p>
            <a:r>
              <a:rPr lang="hu-HU" dirty="0"/>
              <a:t>A tesztek helyesek?</a:t>
            </a:r>
          </a:p>
          <a:p>
            <a:r>
              <a:rPr lang="hu-HU" dirty="0"/>
              <a:t>Dokumentálják a funkcionalitást?</a:t>
            </a:r>
          </a:p>
          <a:p>
            <a:r>
              <a:rPr lang="hu-HU" dirty="0"/>
              <a:t>Megfelelően lefedik a szükséges eseteket?</a:t>
            </a:r>
          </a:p>
          <a:p>
            <a:pPr marL="0" indent="0">
              <a:buNone/>
            </a:pPr>
            <a:endParaRPr lang="hu-HU" dirty="0"/>
          </a:p>
          <a:p>
            <a:pPr marL="0" indent="0" algn="ctr">
              <a:buNone/>
            </a:pPr>
            <a:r>
              <a:rPr lang="hu-HU" sz="2400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Quis</a:t>
            </a:r>
            <a:r>
              <a:rPr lang="hu-HU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2400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custodiet</a:t>
            </a:r>
            <a:r>
              <a:rPr lang="hu-HU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2400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ipsos</a:t>
            </a:r>
            <a:r>
              <a:rPr lang="hu-HU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2400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custodes</a:t>
            </a:r>
            <a:r>
              <a:rPr lang="hu-HU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? – </a:t>
            </a:r>
            <a:r>
              <a:rPr lang="hu-HU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Juvenalis</a:t>
            </a:r>
            <a:br>
              <a:rPr lang="hu-HU" sz="2400" i="1" dirty="0"/>
            </a:br>
            <a:r>
              <a:rPr lang="hu-HU" sz="1600" i="1" dirty="0"/>
              <a:t>(</a:t>
            </a:r>
            <a:r>
              <a:rPr lang="hu-HU" sz="1200" i="1" dirty="0"/>
              <a:t>De ki őrzi majd az őrzőket?</a:t>
            </a:r>
            <a:r>
              <a:rPr lang="hu-HU" sz="1600" i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A1CAF-5B20-4C4D-A6B0-0123E50C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5B99-408D-4FF2-9DBE-82DC0B36F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410" y="2978150"/>
            <a:ext cx="3031039" cy="19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5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Probléma a Unit tesztekkel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/>
              <a:t>Teszt lefedettség megmutatja, a kód mekkora része volt végrehajtva.</a:t>
            </a:r>
          </a:p>
          <a:p>
            <a:pPr marL="0" indent="0">
              <a:buNone/>
            </a:pPr>
            <a:r>
              <a:rPr lang="hu-HU" sz="2400" dirty="0"/>
              <a:t>De nem mutatja meg, hogy a teszt képes-e a hibák észlelésére.</a:t>
            </a:r>
          </a:p>
          <a:p>
            <a:endParaRPr lang="hu-HU" sz="2400" dirty="0"/>
          </a:p>
          <a:p>
            <a:r>
              <a:rPr lang="hu-HU" sz="2400" dirty="0"/>
              <a:t>Extrém példa:</a:t>
            </a:r>
          </a:p>
          <a:p>
            <a:pPr lvl="1"/>
            <a:r>
              <a:rPr lang="hu-HU" sz="2200" dirty="0"/>
              <a:t>Unit teszt </a:t>
            </a:r>
            <a:r>
              <a:rPr lang="hu-HU" sz="2200" dirty="0" err="1"/>
              <a:t>assert</a:t>
            </a:r>
            <a:r>
              <a:rPr lang="hu-HU" sz="2200" dirty="0"/>
              <a:t> nélkül. </a:t>
            </a:r>
          </a:p>
          <a:p>
            <a:pPr lvl="1"/>
            <a:r>
              <a:rPr lang="hu-HU" sz="2200" dirty="0"/>
              <a:t>100%-os </a:t>
            </a:r>
            <a:r>
              <a:rPr lang="hu-HU" sz="2200" dirty="0" err="1"/>
              <a:t>coverage</a:t>
            </a:r>
            <a:r>
              <a:rPr lang="hu-HU" sz="2200" dirty="0"/>
              <a:t>.</a:t>
            </a:r>
          </a:p>
          <a:p>
            <a:r>
              <a:rPr lang="hu-HU" sz="2400" dirty="0"/>
              <a:t>Általános eset: </a:t>
            </a:r>
          </a:p>
          <a:p>
            <a:pPr lvl="1"/>
            <a:r>
              <a:rPr lang="hu-HU" sz="2200" dirty="0"/>
              <a:t>Részlegesen tesztelt kód</a:t>
            </a:r>
          </a:p>
          <a:p>
            <a:pPr lvl="1"/>
            <a:r>
              <a:rPr lang="hu-HU" sz="2200" dirty="0"/>
              <a:t>100% lefedettséggel minden ágon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30F73DE-1882-46F8-B5DB-819B87BED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5" y="3429000"/>
            <a:ext cx="4513419" cy="2451049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FBFF377-4D35-4711-BC4E-E3DA8508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9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5" y="278598"/>
            <a:ext cx="8610600" cy="1293028"/>
          </a:xfrm>
        </p:spPr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Mutációs tesztek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3085"/>
            <a:ext cx="11020425" cy="4872990"/>
          </a:xfrm>
        </p:spPr>
        <p:txBody>
          <a:bodyPr/>
          <a:lstStyle/>
          <a:p>
            <a:r>
              <a:rPr lang="hu-HU" sz="2400" dirty="0"/>
              <a:t>Kis módosítások a kódon: </a:t>
            </a:r>
            <a:r>
              <a:rPr lang="hu-HU" sz="2400" dirty="0" err="1"/>
              <a:t>Mutants</a:t>
            </a:r>
            <a:endParaRPr lang="hu-HU" sz="2400" dirty="0"/>
          </a:p>
          <a:p>
            <a:r>
              <a:rPr lang="hu-HU" sz="2400" dirty="0"/>
              <a:t>Módosított kódon bukott teszt: </a:t>
            </a:r>
            <a:r>
              <a:rPr lang="hu-HU" sz="2400" dirty="0" err="1"/>
              <a:t>Killed</a:t>
            </a:r>
            <a:endParaRPr lang="hu-HU" sz="2400" dirty="0"/>
          </a:p>
          <a:p>
            <a:r>
              <a:rPr lang="hu-HU" sz="2400" dirty="0"/>
              <a:t>Sikeres teszt módosítás után: </a:t>
            </a:r>
            <a:r>
              <a:rPr lang="hu-HU" sz="2400" dirty="0" err="1"/>
              <a:t>Lived</a:t>
            </a:r>
            <a:endParaRPr lang="hu-HU" sz="2400" dirty="0"/>
          </a:p>
          <a:p>
            <a:endParaRPr lang="hu-HU" sz="2400" dirty="0"/>
          </a:p>
          <a:p>
            <a:pPr marL="0" indent="0" algn="r">
              <a:buNone/>
            </a:pPr>
            <a:r>
              <a:rPr lang="en-US" sz="1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For someone who hates mutants... you certainly keep some strange company</a:t>
            </a:r>
            <a:r>
              <a:rPr lang="hu-HU" sz="1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hu-HU" sz="1800" b="0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– </a:t>
            </a:r>
            <a:r>
              <a:rPr lang="hu-HU" sz="18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Professor X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</a:t>
            </a:r>
            <a:endParaRPr lang="hu-HU" sz="2400" dirty="0"/>
          </a:p>
          <a:p>
            <a:pPr marL="0" indent="0">
              <a:buNone/>
            </a:pPr>
            <a:br>
              <a:rPr lang="hu-HU" sz="2400" dirty="0"/>
            </a:br>
            <a:r>
              <a:rPr lang="hu-HU" sz="2400" dirty="0"/>
              <a:t>Célja:</a:t>
            </a:r>
          </a:p>
          <a:p>
            <a:r>
              <a:rPr lang="hu-HU" sz="2400" dirty="0"/>
              <a:t>A gyenge tesztek azonosítása.</a:t>
            </a:r>
          </a:p>
          <a:p>
            <a:r>
              <a:rPr lang="hu-HU" sz="2400" dirty="0"/>
              <a:t>A hibás kódrészek felfedése.</a:t>
            </a:r>
          </a:p>
          <a:p>
            <a:endParaRPr lang="hu-HU" sz="2400" dirty="0"/>
          </a:p>
          <a:p>
            <a:pPr marL="0" indent="0" algn="r">
              <a:buNone/>
            </a:pPr>
            <a:r>
              <a:rPr lang="en-US" sz="1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Oh, they serve their purpose... as long as they can be controlled</a:t>
            </a:r>
            <a:r>
              <a:rPr lang="hu-HU" sz="1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hu-HU" sz="18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- </a:t>
            </a:r>
            <a:r>
              <a:rPr lang="hu-HU" sz="1800" b="0" i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Stryker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</a:t>
            </a:r>
            <a:endParaRPr lang="hu-HU" sz="24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E32D446-B846-4066-9732-BEF9EB1A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45900" y="6492875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4423F-9496-474D-A6D7-6F5722DB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520" y="4356315"/>
            <a:ext cx="3280475" cy="1640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2F8650-F5F2-4972-B485-796E4828C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750" y="1335922"/>
            <a:ext cx="1687368" cy="232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9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5275"/>
            <a:ext cx="8610600" cy="1762126"/>
          </a:xfrm>
        </p:spPr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Röviden a Mutációs tesztek Működéséről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743200"/>
            <a:ext cx="11020425" cy="3952874"/>
          </a:xfrm>
        </p:spPr>
        <p:txBody>
          <a:bodyPr/>
          <a:lstStyle/>
          <a:p>
            <a:r>
              <a:rPr lang="hu-HU" sz="2400" dirty="0"/>
              <a:t>A tesztelendő kód módosítása a megadott </a:t>
            </a:r>
            <a:r>
              <a:rPr lang="hu-HU" sz="2400" dirty="0" err="1"/>
              <a:t>mutátorokkal</a:t>
            </a:r>
            <a:endParaRPr lang="hu-HU" sz="2400" dirty="0"/>
          </a:p>
          <a:p>
            <a:r>
              <a:rPr lang="hu-HU" sz="2400" dirty="0"/>
              <a:t>A létrejött mutánsokon a unit teszt készlet megfuttatása</a:t>
            </a:r>
          </a:p>
          <a:p>
            <a:r>
              <a:rPr lang="hu-HU" sz="2400" dirty="0"/>
              <a:t>A sikertelen tesztek (killed)  / összes eset alapján statisztika készítése</a:t>
            </a:r>
          </a:p>
          <a:p>
            <a:endParaRPr lang="hu-HU" sz="2400" dirty="0"/>
          </a:p>
          <a:p>
            <a:pPr marL="0" indent="0">
              <a:buNone/>
            </a:pPr>
            <a:r>
              <a:rPr lang="hu-HU" sz="2400" dirty="0"/>
              <a:t>Az összes mutáció a rá illeszkedő összes tesztel adja a végső eredményt. Nincs </a:t>
            </a:r>
            <a:r>
              <a:rPr lang="hu-HU" sz="2400" dirty="0" err="1"/>
              <a:t>tesztenkénti</a:t>
            </a:r>
            <a:r>
              <a:rPr lang="hu-HU" sz="2400" dirty="0"/>
              <a:t> vizsgálat.</a:t>
            </a:r>
          </a:p>
          <a:p>
            <a:endParaRPr lang="hu-HU" sz="2400" dirty="0"/>
          </a:p>
          <a:p>
            <a:pPr marL="0" indent="0">
              <a:buNone/>
            </a:pPr>
            <a:endParaRPr lang="hu-HU" sz="24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94B4BC9-35FE-4094-AC3C-47088F48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450" y="39471"/>
            <a:ext cx="8610600" cy="1293028"/>
          </a:xfrm>
        </p:spPr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Mutációs Könyvtárak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4" y="1487807"/>
            <a:ext cx="4667251" cy="46481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hu-HU" sz="3200" b="1" dirty="0">
                <a:hlinkClick r:id="rId2"/>
              </a:rPr>
              <a:t>PIT</a:t>
            </a:r>
            <a:endParaRPr lang="hu-HU" sz="3200" b="1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A6960F18-AD6D-496E-9153-954F5E3DE9AE}"/>
              </a:ext>
            </a:extLst>
          </p:cNvPr>
          <p:cNvSpPr txBox="1">
            <a:spLocks/>
          </p:cNvSpPr>
          <p:nvPr/>
        </p:nvSpPr>
        <p:spPr>
          <a:xfrm>
            <a:off x="6877049" y="1487807"/>
            <a:ext cx="4667251" cy="550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3200" b="1" dirty="0" err="1">
                <a:hlinkClick r:id="rId3"/>
              </a:rPr>
              <a:t>Stryker</a:t>
            </a:r>
            <a:endParaRPr lang="hu-HU" sz="3200" b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233296C-8163-4C31-93BC-A8EFB598A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38" y="2904765"/>
            <a:ext cx="5401924" cy="3800838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7CC7EFCA-36B4-426B-A62A-057EDE610BCD}"/>
              </a:ext>
            </a:extLst>
          </p:cNvPr>
          <p:cNvSpPr txBox="1"/>
          <p:nvPr/>
        </p:nvSpPr>
        <p:spPr>
          <a:xfrm>
            <a:off x="500688" y="2284639"/>
            <a:ext cx="509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Java, </a:t>
            </a:r>
            <a:r>
              <a:rPr lang="hu-HU" sz="2400" dirty="0" err="1"/>
              <a:t>Kotlin</a:t>
            </a:r>
            <a:r>
              <a:rPr lang="hu-HU" sz="2400" dirty="0"/>
              <a:t>… JVM </a:t>
            </a:r>
            <a:r>
              <a:rPr lang="hu-HU" sz="2400" dirty="0" err="1"/>
              <a:t>languages</a:t>
            </a:r>
            <a:endParaRPr lang="hu-HU" sz="24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E2750D5-FD52-4163-B2FE-A4632FB7E62B}"/>
              </a:ext>
            </a:extLst>
          </p:cNvPr>
          <p:cNvSpPr txBox="1"/>
          <p:nvPr/>
        </p:nvSpPr>
        <p:spPr>
          <a:xfrm>
            <a:off x="6934199" y="2284639"/>
            <a:ext cx="509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JavaScript, </a:t>
            </a:r>
            <a:r>
              <a:rPr lang="hu-HU" sz="2400" dirty="0" err="1"/>
              <a:t>TypeScript</a:t>
            </a:r>
            <a:r>
              <a:rPr lang="hu-HU" sz="2400" dirty="0"/>
              <a:t>, C#, Scala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4D2F5628-62B2-4002-8519-6C772730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B83EF-D2F3-4743-9D0B-1133F2BA6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079" y="2798822"/>
            <a:ext cx="4471121" cy="39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6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F0D1EE-467F-47D1-B669-68F45DFF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477" y="2453338"/>
            <a:ext cx="4624466" cy="2601262"/>
          </a:xfrm>
          <a:prstGeom prst="rect">
            <a:avLst/>
          </a:prstGeom>
          <a:ln>
            <a:noFill/>
          </a:ln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027" y="900810"/>
            <a:ext cx="1209675" cy="771526"/>
          </a:xfrm>
        </p:spPr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PIT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0A1F4C-0152-4324-B614-472E41C5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7047"/>
            <a:ext cx="10820400" cy="4024125"/>
          </a:xfrm>
        </p:spPr>
        <p:txBody>
          <a:bodyPr/>
          <a:lstStyle/>
          <a:p>
            <a:r>
              <a:rPr lang="hu-HU" dirty="0"/>
              <a:t>Legnépszerűbb JVM mutációs teszt könyvtár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Könnyen tanulható, használható</a:t>
            </a:r>
          </a:p>
          <a:p>
            <a:endParaRPr lang="hu-HU" dirty="0"/>
          </a:p>
          <a:p>
            <a:r>
              <a:rPr lang="hu-HU" dirty="0"/>
              <a:t>Gyors kód analízis és futás</a:t>
            </a:r>
          </a:p>
          <a:p>
            <a:endParaRPr lang="hu-HU" dirty="0"/>
          </a:p>
          <a:p>
            <a:r>
              <a:rPr lang="hu-HU" dirty="0"/>
              <a:t>Integrált a legtöbb teszt rendszerrel és build tool-lal</a:t>
            </a:r>
          </a:p>
          <a:p>
            <a:endParaRPr lang="hu-H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25C70B9-9D5D-4C6D-9CAD-E9E15FAC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0BBE7-5C20-42CB-9B25-AD486EF72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529" y="810894"/>
            <a:ext cx="344903" cy="34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9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024" y="496440"/>
            <a:ext cx="3581401" cy="771526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3"/>
                </a:solidFill>
              </a:rPr>
              <a:t>MUTÁTOROK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0A1F4C-0152-4324-B614-472E41C5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>
            <a:normAutofit/>
          </a:bodyPr>
          <a:lstStyle/>
          <a:p>
            <a:r>
              <a:rPr lang="hu-HU" dirty="0"/>
              <a:t>Conditional Boundary (&lt;,&lt;=,&gt;,&gt;=)</a:t>
            </a:r>
          </a:p>
          <a:p>
            <a:r>
              <a:rPr lang="hu-HU" dirty="0"/>
              <a:t>Increment (++,--)</a:t>
            </a:r>
          </a:p>
          <a:p>
            <a:r>
              <a:rPr lang="hu-HU" dirty="0"/>
              <a:t>Invert Negative (-1*)</a:t>
            </a:r>
          </a:p>
          <a:p>
            <a:r>
              <a:rPr lang="hu-HU" dirty="0"/>
              <a:t>Math (+,-,%,&amp;,&gt;&gt; ...)</a:t>
            </a:r>
          </a:p>
          <a:p>
            <a:r>
              <a:rPr lang="hu-HU" dirty="0"/>
              <a:t>Negate Condition(==,!= ...)</a:t>
            </a:r>
          </a:p>
          <a:p>
            <a:r>
              <a:rPr lang="hu-HU" dirty="0"/>
              <a:t>Return Value (null, primitiv ink ...)</a:t>
            </a:r>
          </a:p>
          <a:p>
            <a:r>
              <a:rPr lang="hu-HU" dirty="0"/>
              <a:t>Void Method Call (hívás törlése)</a:t>
            </a:r>
          </a:p>
          <a:p>
            <a:r>
              <a:rPr lang="hu-HU" dirty="0"/>
              <a:t>Empty Returns (Optional.empty, 0 ...)</a:t>
            </a:r>
          </a:p>
          <a:p>
            <a:r>
              <a:rPr lang="hu-HU" dirty="0"/>
              <a:t>False/True (csere erre)</a:t>
            </a:r>
          </a:p>
          <a:p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38E2A046-92F4-4110-BF45-B22B497726BA}"/>
              </a:ext>
            </a:extLst>
          </p:cNvPr>
          <p:cNvSpPr txBox="1">
            <a:spLocks/>
          </p:cNvSpPr>
          <p:nvPr/>
        </p:nvSpPr>
        <p:spPr>
          <a:xfrm>
            <a:off x="6267450" y="2172970"/>
            <a:ext cx="54102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Null Returns</a:t>
            </a:r>
          </a:p>
          <a:p>
            <a:r>
              <a:rPr lang="hu-HU" dirty="0"/>
              <a:t>Primitive Returns (0)</a:t>
            </a:r>
          </a:p>
          <a:p>
            <a:r>
              <a:rPr lang="hu-HU" dirty="0"/>
              <a:t>Constructor Call (csere null-ra)</a:t>
            </a:r>
          </a:p>
          <a:p>
            <a:r>
              <a:rPr lang="hu-HU" dirty="0"/>
              <a:t>Inline Constant</a:t>
            </a:r>
          </a:p>
          <a:p>
            <a:r>
              <a:rPr lang="hu-HU" dirty="0"/>
              <a:t>Non Void Method Call</a:t>
            </a:r>
          </a:p>
          <a:p>
            <a:r>
              <a:rPr lang="hu-HU" dirty="0"/>
              <a:t>Remove Conditionals</a:t>
            </a:r>
          </a:p>
          <a:p>
            <a:r>
              <a:rPr lang="hu-HU" dirty="0"/>
              <a:t>Remove Increments</a:t>
            </a:r>
          </a:p>
          <a:p>
            <a:r>
              <a:rPr lang="hu-HU" dirty="0"/>
              <a:t>...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Experimental/Custom mutators</a:t>
            </a:r>
            <a:br>
              <a:rPr lang="hu-HU" dirty="0"/>
            </a:br>
            <a:endParaRPr lang="hu-H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F8E76D5-45C4-4134-9788-42E705C1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7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900" y="496440"/>
            <a:ext cx="5343525" cy="771526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3"/>
                </a:solidFill>
              </a:rPr>
              <a:t>Mutator CSoportok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0A1F4C-0152-4324-B614-472E41C5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2194560"/>
            <a:ext cx="9404350" cy="402412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mutátorok paraméterezhetők egyenként, de lehetőség van előre definiált csoportokat használni, melyek alá különböző mutátorok tartoznak.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DEFAULTS</a:t>
            </a:r>
          </a:p>
          <a:p>
            <a:r>
              <a:rPr lang="hu-HU" dirty="0"/>
              <a:t>STRONGER</a:t>
            </a:r>
          </a:p>
          <a:p>
            <a:r>
              <a:rPr lang="hu-HU" dirty="0"/>
              <a:t>ALL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Részletes leírás a </a:t>
            </a:r>
            <a:r>
              <a:rPr lang="hu-HU" dirty="0">
                <a:hlinkClick r:id="rId2"/>
              </a:rPr>
              <a:t>linken</a:t>
            </a:r>
            <a:endParaRPr lang="hu-H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065BB5-A95E-4C57-A27F-EF74CE10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36D2F8-6FF9-42C2-BBC6-C1728606A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254" y="3257549"/>
            <a:ext cx="2774495" cy="25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09369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252</TotalTime>
  <Words>379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Verdana</vt:lpstr>
      <vt:lpstr>Kondenzcsík</vt:lpstr>
      <vt:lpstr>Mutációs tesztEK</vt:lpstr>
      <vt:lpstr>Probléma a Unit tesztekkel</vt:lpstr>
      <vt:lpstr>Probléma a Unit tesztekkel</vt:lpstr>
      <vt:lpstr>Mutációs tesztek</vt:lpstr>
      <vt:lpstr>Röviden a Mutációs tesztek Működéséről</vt:lpstr>
      <vt:lpstr>Mutációs Könyvtárak</vt:lpstr>
      <vt:lpstr>PIT</vt:lpstr>
      <vt:lpstr>MUTÁTOROK</vt:lpstr>
      <vt:lpstr>Mutator CSoportok</vt:lpstr>
      <vt:lpstr>Példák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Mutációs teszt</dc:title>
  <dc:creator>Tóth Zalán</dc:creator>
  <cp:lastModifiedBy>Zalan Toth</cp:lastModifiedBy>
  <cp:revision>36</cp:revision>
  <dcterms:created xsi:type="dcterms:W3CDTF">2021-01-31T11:06:24Z</dcterms:created>
  <dcterms:modified xsi:type="dcterms:W3CDTF">2021-02-04T10:30:57Z</dcterms:modified>
</cp:coreProperties>
</file>