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208DA-862D-431A-ADE4-A28214946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4B40CA-8394-4130-A874-AE545BDB6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4938C-B8E0-45E6-ACCB-FBC16F33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158E-720A-45E9-8D70-FE479102CC7F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4BB109-075F-4381-B317-67C8CEF6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57941E-D891-476B-96F0-0DD172F3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A9A-1BCE-4892-9909-AD15608E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62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CF2A9-3A3C-421D-8F6D-DD9C539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EB4911-C10E-452A-BC4E-E79FE878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FA97E-6A41-420B-8C8A-E141AE79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158E-720A-45E9-8D70-FE479102CC7F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B7978A-E015-4689-9268-55801045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DD900B-1B03-4D1D-A7D8-558347B3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A9A-1BCE-4892-9909-AD15608E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2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D34258-6984-4DF4-BF44-CF07AC008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2049B9-E3A0-4DAE-9558-CFF7CAD8A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5CBD21-58A7-433E-8DFB-FFEE5C4A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158E-720A-45E9-8D70-FE479102CC7F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7A86FF-94C5-42ED-96FB-3D00FA00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7A10D-44C2-4591-A739-92658749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A9A-1BCE-4892-9909-AD15608E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76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EEEDD-E4F8-4A4C-8640-D5367BAC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0279D-D6AE-4476-A03D-393C63FC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DFB35E-823F-4535-85D4-144E0B26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158E-720A-45E9-8D70-FE479102CC7F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DCFD74-8EC8-417E-A30F-6762FCE5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AFE6B-C135-41BD-BEBC-202F36EF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A9A-1BCE-4892-9909-AD15608E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39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BBB79-02B8-4466-B826-547FE2A7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4F3591-DC3F-4AD3-9B0B-A85C41B1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218639-7816-4ADE-9885-4FC05FF0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158E-720A-45E9-8D70-FE479102CC7F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A6F2C6-11E2-47EE-BC3E-2C0D1B0F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57061-A31E-4533-9C4C-8033C842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A9A-1BCE-4892-9909-AD15608E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26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A86E9-57EC-4FB3-9745-2980327B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6DE72A-8912-43F7-A112-BECFAE445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9A2AD4-B99E-42CA-87FA-B44373B95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3CE82F-331A-4E70-8178-277A7847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158E-720A-45E9-8D70-FE479102CC7F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63DD69-50EF-449B-A5AD-8B1850F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25D154-581F-4D55-A7BA-33329DCA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A9A-1BCE-4892-9909-AD15608E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1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92DE3-A643-4085-A02B-A49DAD1C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3EDDAB-D674-43AB-AD41-67FC3BA9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93D09-EB67-4FA6-B890-0DFCCE2C8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8B4A95-7AF1-4FF2-B819-14F032563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C8E572-FD3D-46A7-B91B-5629C2C76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46DF34-FD63-4EC7-AF19-604D31BB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158E-720A-45E9-8D70-FE479102CC7F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A0CA68-B723-451B-B59E-7938D292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9961CD-FCED-4E54-A32C-9C558835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A9A-1BCE-4892-9909-AD15608E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19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CD8EE-EF65-4D86-97EA-906BA774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0DFA2C-468A-4541-8146-354EAD3A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158E-720A-45E9-8D70-FE479102CC7F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259E26-A563-41C0-B68D-E773A4C5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AB7F2F-AA51-42B5-8276-99D70F1B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A9A-1BCE-4892-9909-AD15608E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73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85EFB9-9750-4226-8BAF-09A66D12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158E-720A-45E9-8D70-FE479102CC7F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31825C-9284-4B18-A863-1F375684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B63C7E-D56E-424F-8DA6-4067E5DF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A9A-1BCE-4892-9909-AD15608E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3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C1ACF-C219-43C3-8F71-B14AEDA7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61291-1A4F-4754-9935-B85E3A13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A13457-0C48-4C0D-AA8D-F62355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02E1EF-A7BC-4041-9100-52190D41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158E-720A-45E9-8D70-FE479102CC7F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80D225-B183-4FE1-AE45-7442E645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47D2C4-A264-4980-A2ED-956EACD4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A9A-1BCE-4892-9909-AD15608E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75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53083-D69B-4717-9A35-0AF6759D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DB34F0-A3CE-487F-AF69-F74E72420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3C11CE-69EC-4FC5-9A43-C81D21C23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F3EDC3-BFCB-487F-B48F-6191E2DF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158E-720A-45E9-8D70-FE479102CC7F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0CAB5F-B7E4-4CDE-B241-7B68A516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0EA64A-CB04-4EF2-8FFD-C35485C1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A9A-1BCE-4892-9909-AD15608E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82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E0A70-1FB0-4186-9E18-8E26F7D3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40DA84-9239-44A1-A51A-9B96A4BD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17841-A734-4850-9693-093E90F5F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4158E-720A-45E9-8D70-FE479102CC7F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90312-859B-43D0-A290-FE023A6CA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D0C62-079F-4C44-A799-2A5A38794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3A9A-1BCE-4892-9909-AD15608EE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56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84AA3-8432-4850-8744-F6161071A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4A8E62-5066-48B5-862C-F44468680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85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9FB92-3F2C-454D-B341-A8FC1B00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1DC0D-BE4B-4DC2-8AA3-4FBEDB62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Топ 5 стран: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646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Святослав Рудченко</dc:creator>
  <cp:lastModifiedBy>Святослав Рудченко</cp:lastModifiedBy>
  <cp:revision>3</cp:revision>
  <dcterms:created xsi:type="dcterms:W3CDTF">2020-07-26T21:40:40Z</dcterms:created>
  <dcterms:modified xsi:type="dcterms:W3CDTF">2020-07-27T06:28:10Z</dcterms:modified>
</cp:coreProperties>
</file>