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3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9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0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9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02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4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0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6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6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7107C0-F6D7-49E0-92E4-0BCD85D57FC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4C266D-50D7-4735-9F56-0339F583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DA7C-3557-4D7A-8BB8-4302D4F74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 The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DD86-08E0-4850-AC82-E9112ACC8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4210161025 (</a:t>
            </a:r>
            <a:r>
              <a:rPr lang="en-US" dirty="0" err="1"/>
              <a:t>Georgius</a:t>
            </a:r>
            <a:r>
              <a:rPr lang="en-US" dirty="0"/>
              <a:t> </a:t>
            </a:r>
            <a:r>
              <a:rPr lang="en-US" dirty="0" err="1"/>
              <a:t>Bagas</a:t>
            </a:r>
            <a:r>
              <a:rPr lang="en-US" dirty="0"/>
              <a:t> </a:t>
            </a:r>
            <a:r>
              <a:rPr lang="en-US" dirty="0" err="1"/>
              <a:t>Wicaksono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022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E65F-78C7-47C7-984D-B15CF222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031C-88B7-469E-9E24-3734E9E0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Pada game </a:t>
            </a:r>
            <a:r>
              <a:rPr lang="en-US" dirty="0" err="1"/>
              <a:t>ini</a:t>
            </a:r>
            <a:r>
              <a:rPr lang="en-US" dirty="0"/>
              <a:t> player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bertarung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one on one (1 vs 1), yang </a:t>
            </a:r>
            <a:r>
              <a:rPr lang="en-US" dirty="0" err="1"/>
              <a:t>dimana</a:t>
            </a:r>
            <a:r>
              <a:rPr lang="en-US" dirty="0"/>
              <a:t> player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bertarung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game </a:t>
            </a:r>
            <a:r>
              <a:rPr lang="en-US" dirty="0" err="1"/>
              <a:t>tembak</a:t>
            </a:r>
            <a:r>
              <a:rPr lang="en-US" dirty="0"/>
              <a:t> – </a:t>
            </a:r>
            <a:r>
              <a:rPr lang="en-US" dirty="0" err="1"/>
              <a:t>tembakan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player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bertarung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room yang </a:t>
            </a:r>
            <a:r>
              <a:rPr lang="en-US" dirty="0" err="1"/>
              <a:t>sama</a:t>
            </a:r>
            <a:r>
              <a:rPr lang="en-US" dirty="0"/>
              <a:t>, yang </a:t>
            </a:r>
            <a:r>
              <a:rPr lang="en-US" dirty="0" err="1"/>
              <a:t>dimana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room dan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room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84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33D1-0487-4194-B540-A0A68A08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E343-881C-4912-95A1-EE322B66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bar </a:t>
            </a:r>
            <a:r>
              <a:rPr lang="en-US" dirty="0" err="1"/>
              <a:t>nyawa</a:t>
            </a:r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game </a:t>
            </a:r>
            <a:r>
              <a:rPr lang="en-US" dirty="0" err="1"/>
              <a:t>terdapat</a:t>
            </a:r>
            <a:r>
              <a:rPr lang="en-US" dirty="0"/>
              <a:t> environment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player </a:t>
            </a:r>
            <a:r>
              <a:rPr lang="en-US" dirty="0" err="1"/>
              <a:t>mengalahkan</a:t>
            </a:r>
            <a:r>
              <a:rPr lang="en-US" dirty="0"/>
              <a:t> </a:t>
            </a:r>
            <a:r>
              <a:rPr lang="en-US" dirty="0" err="1"/>
              <a:t>lawan</a:t>
            </a:r>
            <a:endParaRPr lang="en-US" dirty="0"/>
          </a:p>
          <a:p>
            <a:r>
              <a:rPr lang="en-US" dirty="0"/>
              <a:t>Player yang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bar </a:t>
            </a:r>
            <a:r>
              <a:rPr lang="en-US" dirty="0" err="1"/>
              <a:t>nyawa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kalah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5524-66FA-4BD9-8C6C-8B0C4F25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D095-B9F8-4719-8997-BEB0FAE9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Goggle Play Service</a:t>
            </a:r>
          </a:p>
          <a:p>
            <a:r>
              <a:rPr lang="en-US" dirty="0"/>
              <a:t>Achievement</a:t>
            </a:r>
          </a:p>
          <a:p>
            <a:r>
              <a:rPr lang="en-US" dirty="0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3388079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99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Be The One</vt:lpstr>
      <vt:lpstr>Deskripsi</vt:lpstr>
      <vt:lpstr>Rules</vt:lpstr>
      <vt:lpstr>Google Play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The One</dc:title>
  <dc:creator>zeronitezero@gmail.com</dc:creator>
  <cp:lastModifiedBy>zeronitezero@gmail.com</cp:lastModifiedBy>
  <cp:revision>3</cp:revision>
  <dcterms:created xsi:type="dcterms:W3CDTF">2019-05-02T02:43:18Z</dcterms:created>
  <dcterms:modified xsi:type="dcterms:W3CDTF">2019-05-02T03:12:45Z</dcterms:modified>
</cp:coreProperties>
</file>