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BE650-8817-4E58-A0AB-AD7673D8BE4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F1EDB1-9BF4-4505-B9D7-99AB53E0809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Plugin in modern era</a:t>
          </a:r>
        </a:p>
      </dgm:t>
    </dgm:pt>
    <dgm:pt modelId="{AA19D0FD-6ED3-4E0F-A761-08AD8110BADD}" type="parTrans" cxnId="{6E6F8270-D6FA-4C2F-8B2A-37EA59F9DFD5}">
      <dgm:prSet/>
      <dgm:spPr/>
      <dgm:t>
        <a:bodyPr/>
        <a:lstStyle/>
        <a:p>
          <a:endParaRPr lang="en-US"/>
        </a:p>
      </dgm:t>
    </dgm:pt>
    <dgm:pt modelId="{3D383582-9C90-40FB-9C12-76B3BE4DAAE3}" type="sibTrans" cxnId="{6E6F8270-D6FA-4C2F-8B2A-37EA59F9DFD5}">
      <dgm:prSet/>
      <dgm:spPr/>
      <dgm:t>
        <a:bodyPr/>
        <a:lstStyle/>
        <a:p>
          <a:endParaRPr lang="en-US"/>
        </a:p>
      </dgm:t>
    </dgm:pt>
    <dgm:pt modelId="{E4D379F7-6E1B-4DAC-8B9B-70CB78205F5E}">
      <dgm:prSet phldrT="[Text]"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Use of Plugins</a:t>
          </a:r>
          <a:endParaRPr lang="en-US" dirty="0">
            <a:solidFill>
              <a:schemeClr val="tx1"/>
            </a:solidFill>
          </a:endParaRPr>
        </a:p>
      </dgm:t>
    </dgm:pt>
    <dgm:pt modelId="{4A2EEA64-C2BF-46F9-8C41-3B306CC4D862}" type="parTrans" cxnId="{0F29989D-DD3C-45E6-A080-A738ADAD5FC4}">
      <dgm:prSet/>
      <dgm:spPr/>
      <dgm:t>
        <a:bodyPr/>
        <a:lstStyle/>
        <a:p>
          <a:endParaRPr lang="en-US"/>
        </a:p>
      </dgm:t>
    </dgm:pt>
    <dgm:pt modelId="{2D55B2C2-6B62-4F36-B8E7-55B664F14452}" type="sibTrans" cxnId="{0F29989D-DD3C-45E6-A080-A738ADAD5FC4}">
      <dgm:prSet/>
      <dgm:spPr/>
      <dgm:t>
        <a:bodyPr/>
        <a:lstStyle/>
        <a:p>
          <a:endParaRPr lang="en-US"/>
        </a:p>
      </dgm:t>
    </dgm:pt>
    <dgm:pt modelId="{F5EC2C44-E663-4C01-A88C-93ECED7444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Plugin Performance</a:t>
          </a:r>
        </a:p>
      </dgm:t>
    </dgm:pt>
    <dgm:pt modelId="{57C0B410-E8D4-40A1-AEE5-8C052821AED8}" type="parTrans" cxnId="{F92FE8A6-495B-4B5B-99F3-0AE6F8364884}">
      <dgm:prSet/>
      <dgm:spPr/>
      <dgm:t>
        <a:bodyPr/>
        <a:lstStyle/>
        <a:p>
          <a:endParaRPr lang="en-US"/>
        </a:p>
      </dgm:t>
    </dgm:pt>
    <dgm:pt modelId="{9D0BD466-B830-4BAF-9776-1E424450C7F9}" type="sibTrans" cxnId="{F92FE8A6-495B-4B5B-99F3-0AE6F8364884}">
      <dgm:prSet/>
      <dgm:spPr/>
      <dgm:t>
        <a:bodyPr/>
        <a:lstStyle/>
        <a:p>
          <a:endParaRPr lang="en-US"/>
        </a:p>
      </dgm:t>
    </dgm:pt>
    <dgm:pt modelId="{3FF7AE4B-D3F8-435A-945A-7DB5FC4292A1}" type="pres">
      <dgm:prSet presAssocID="{81BBE650-8817-4E58-A0AB-AD7673D8BE4B}" presName="linear" presStyleCnt="0">
        <dgm:presLayoutVars>
          <dgm:dir/>
          <dgm:animLvl val="lvl"/>
          <dgm:resizeHandles val="exact"/>
        </dgm:presLayoutVars>
      </dgm:prSet>
      <dgm:spPr/>
    </dgm:pt>
    <dgm:pt modelId="{343565FA-B6CA-4F2B-B472-A9CD37425744}" type="pres">
      <dgm:prSet presAssocID="{5DF1EDB1-9BF4-4505-B9D7-99AB53E0809A}" presName="parentLin" presStyleCnt="0"/>
      <dgm:spPr/>
    </dgm:pt>
    <dgm:pt modelId="{37D4A11A-302A-44F6-8862-10F22D001993}" type="pres">
      <dgm:prSet presAssocID="{5DF1EDB1-9BF4-4505-B9D7-99AB53E0809A}" presName="parentLeftMargin" presStyleLbl="node1" presStyleIdx="0" presStyleCnt="3"/>
      <dgm:spPr/>
    </dgm:pt>
    <dgm:pt modelId="{4C7CB9A5-FD9D-4F92-AC06-E753FCA1E924}" type="pres">
      <dgm:prSet presAssocID="{5DF1EDB1-9BF4-4505-B9D7-99AB53E080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AD51D0-0347-4F38-8A35-5EB7FF0586EC}" type="pres">
      <dgm:prSet presAssocID="{5DF1EDB1-9BF4-4505-B9D7-99AB53E0809A}" presName="negativeSpace" presStyleCnt="0"/>
      <dgm:spPr/>
    </dgm:pt>
    <dgm:pt modelId="{4161E67B-0FC8-4212-905E-DFD65607D6A2}" type="pres">
      <dgm:prSet presAssocID="{5DF1EDB1-9BF4-4505-B9D7-99AB53E0809A}" presName="childText" presStyleLbl="conFgAcc1" presStyleIdx="0" presStyleCnt="3">
        <dgm:presLayoutVars>
          <dgm:bulletEnabled val="1"/>
        </dgm:presLayoutVars>
      </dgm:prSet>
      <dgm:spPr/>
    </dgm:pt>
    <dgm:pt modelId="{0A404C13-8D19-41A3-999B-749A873ABE0D}" type="pres">
      <dgm:prSet presAssocID="{3D383582-9C90-40FB-9C12-76B3BE4DAAE3}" presName="spaceBetweenRectangles" presStyleCnt="0"/>
      <dgm:spPr/>
    </dgm:pt>
    <dgm:pt modelId="{59A05AD3-4FE0-4942-B74F-B7A03DD99DFC}" type="pres">
      <dgm:prSet presAssocID="{E4D379F7-6E1B-4DAC-8B9B-70CB78205F5E}" presName="parentLin" presStyleCnt="0"/>
      <dgm:spPr/>
    </dgm:pt>
    <dgm:pt modelId="{A18A70DC-3387-421F-B8D9-200736B8644E}" type="pres">
      <dgm:prSet presAssocID="{E4D379F7-6E1B-4DAC-8B9B-70CB78205F5E}" presName="parentLeftMargin" presStyleLbl="node1" presStyleIdx="0" presStyleCnt="3"/>
      <dgm:spPr/>
    </dgm:pt>
    <dgm:pt modelId="{DE9F6416-7860-40D6-B271-E9D44B3AB089}" type="pres">
      <dgm:prSet presAssocID="{E4D379F7-6E1B-4DAC-8B9B-70CB78205F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628C28-41FD-4C7F-A694-982BA6DDA8ED}" type="pres">
      <dgm:prSet presAssocID="{E4D379F7-6E1B-4DAC-8B9B-70CB78205F5E}" presName="negativeSpace" presStyleCnt="0"/>
      <dgm:spPr/>
    </dgm:pt>
    <dgm:pt modelId="{5CE56FDA-C2C9-440D-B139-A1109A2519A6}" type="pres">
      <dgm:prSet presAssocID="{E4D379F7-6E1B-4DAC-8B9B-70CB78205F5E}" presName="childText" presStyleLbl="conFgAcc1" presStyleIdx="1" presStyleCnt="3">
        <dgm:presLayoutVars>
          <dgm:bulletEnabled val="1"/>
        </dgm:presLayoutVars>
      </dgm:prSet>
      <dgm:spPr/>
    </dgm:pt>
    <dgm:pt modelId="{1973CB39-EC46-49E1-AA38-BAC75AC543E2}" type="pres">
      <dgm:prSet presAssocID="{2D55B2C2-6B62-4F36-B8E7-55B664F14452}" presName="spaceBetweenRectangles" presStyleCnt="0"/>
      <dgm:spPr/>
    </dgm:pt>
    <dgm:pt modelId="{5E0FFCE3-18E8-48A6-B922-0DF3AFC7D3F0}" type="pres">
      <dgm:prSet presAssocID="{F5EC2C44-E663-4C01-A88C-93ECED74445D}" presName="parentLin" presStyleCnt="0"/>
      <dgm:spPr/>
    </dgm:pt>
    <dgm:pt modelId="{0CA52061-5816-433F-BFB4-07DBB0B73D70}" type="pres">
      <dgm:prSet presAssocID="{F5EC2C44-E663-4C01-A88C-93ECED74445D}" presName="parentLeftMargin" presStyleLbl="node1" presStyleIdx="1" presStyleCnt="3"/>
      <dgm:spPr/>
    </dgm:pt>
    <dgm:pt modelId="{8DD13DDC-A9D2-4E14-8458-4B1C271C7F72}" type="pres">
      <dgm:prSet presAssocID="{F5EC2C44-E663-4C01-A88C-93ECED7444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407D5E-333B-4446-82C2-481D2DFB32CA}" type="pres">
      <dgm:prSet presAssocID="{F5EC2C44-E663-4C01-A88C-93ECED74445D}" presName="negativeSpace" presStyleCnt="0"/>
      <dgm:spPr/>
    </dgm:pt>
    <dgm:pt modelId="{8BFEA3A8-16DD-4A6C-A9F3-CE05E89D40F7}" type="pres">
      <dgm:prSet presAssocID="{F5EC2C44-E663-4C01-A88C-93ECED74445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7E2ED62-E6C8-4F30-9E03-9418A63BF70E}" type="presOf" srcId="{E4D379F7-6E1B-4DAC-8B9B-70CB78205F5E}" destId="{A18A70DC-3387-421F-B8D9-200736B8644E}" srcOrd="0" destOrd="0" presId="urn:microsoft.com/office/officeart/2005/8/layout/list1"/>
    <dgm:cxn modelId="{727B2063-9198-4A38-A8DB-489EF7721C46}" type="presOf" srcId="{81BBE650-8817-4E58-A0AB-AD7673D8BE4B}" destId="{3FF7AE4B-D3F8-435A-945A-7DB5FC4292A1}" srcOrd="0" destOrd="0" presId="urn:microsoft.com/office/officeart/2005/8/layout/list1"/>
    <dgm:cxn modelId="{6E6F8270-D6FA-4C2F-8B2A-37EA59F9DFD5}" srcId="{81BBE650-8817-4E58-A0AB-AD7673D8BE4B}" destId="{5DF1EDB1-9BF4-4505-B9D7-99AB53E0809A}" srcOrd="0" destOrd="0" parTransId="{AA19D0FD-6ED3-4E0F-A761-08AD8110BADD}" sibTransId="{3D383582-9C90-40FB-9C12-76B3BE4DAAE3}"/>
    <dgm:cxn modelId="{AA876A97-1130-4C61-881C-FB8F3058B33F}" type="presOf" srcId="{F5EC2C44-E663-4C01-A88C-93ECED74445D}" destId="{0CA52061-5816-433F-BFB4-07DBB0B73D70}" srcOrd="0" destOrd="0" presId="urn:microsoft.com/office/officeart/2005/8/layout/list1"/>
    <dgm:cxn modelId="{0F29989D-DD3C-45E6-A080-A738ADAD5FC4}" srcId="{81BBE650-8817-4E58-A0AB-AD7673D8BE4B}" destId="{E4D379F7-6E1B-4DAC-8B9B-70CB78205F5E}" srcOrd="1" destOrd="0" parTransId="{4A2EEA64-C2BF-46F9-8C41-3B306CC4D862}" sibTransId="{2D55B2C2-6B62-4F36-B8E7-55B664F14452}"/>
    <dgm:cxn modelId="{1375BFA5-D0D5-4D28-BCA8-39BE891D8D27}" type="presOf" srcId="{F5EC2C44-E663-4C01-A88C-93ECED74445D}" destId="{8DD13DDC-A9D2-4E14-8458-4B1C271C7F72}" srcOrd="1" destOrd="0" presId="urn:microsoft.com/office/officeart/2005/8/layout/list1"/>
    <dgm:cxn modelId="{F92FE8A6-495B-4B5B-99F3-0AE6F8364884}" srcId="{81BBE650-8817-4E58-A0AB-AD7673D8BE4B}" destId="{F5EC2C44-E663-4C01-A88C-93ECED74445D}" srcOrd="2" destOrd="0" parTransId="{57C0B410-E8D4-40A1-AEE5-8C052821AED8}" sibTransId="{9D0BD466-B830-4BAF-9776-1E424450C7F9}"/>
    <dgm:cxn modelId="{262875DA-7379-477B-B6D7-16013C70556D}" type="presOf" srcId="{5DF1EDB1-9BF4-4505-B9D7-99AB53E0809A}" destId="{4C7CB9A5-FD9D-4F92-AC06-E753FCA1E924}" srcOrd="1" destOrd="0" presId="urn:microsoft.com/office/officeart/2005/8/layout/list1"/>
    <dgm:cxn modelId="{CCEFE7DF-810A-4B7E-9740-1B63FC44D6D1}" type="presOf" srcId="{5DF1EDB1-9BF4-4505-B9D7-99AB53E0809A}" destId="{37D4A11A-302A-44F6-8862-10F22D001993}" srcOrd="0" destOrd="0" presId="urn:microsoft.com/office/officeart/2005/8/layout/list1"/>
    <dgm:cxn modelId="{136722F0-1AC9-494D-A278-95EB090E57D2}" type="presOf" srcId="{E4D379F7-6E1B-4DAC-8B9B-70CB78205F5E}" destId="{DE9F6416-7860-40D6-B271-E9D44B3AB089}" srcOrd="1" destOrd="0" presId="urn:microsoft.com/office/officeart/2005/8/layout/list1"/>
    <dgm:cxn modelId="{B5301B0E-56C1-4C70-9AB9-AC78A6CF3A54}" type="presParOf" srcId="{3FF7AE4B-D3F8-435A-945A-7DB5FC4292A1}" destId="{343565FA-B6CA-4F2B-B472-A9CD37425744}" srcOrd="0" destOrd="0" presId="urn:microsoft.com/office/officeart/2005/8/layout/list1"/>
    <dgm:cxn modelId="{722CD653-3E51-4A8F-956F-5608AADE48BB}" type="presParOf" srcId="{343565FA-B6CA-4F2B-B472-A9CD37425744}" destId="{37D4A11A-302A-44F6-8862-10F22D001993}" srcOrd="0" destOrd="0" presId="urn:microsoft.com/office/officeart/2005/8/layout/list1"/>
    <dgm:cxn modelId="{296141A4-018F-481C-8C59-277E821F28D0}" type="presParOf" srcId="{343565FA-B6CA-4F2B-B472-A9CD37425744}" destId="{4C7CB9A5-FD9D-4F92-AC06-E753FCA1E924}" srcOrd="1" destOrd="0" presId="urn:microsoft.com/office/officeart/2005/8/layout/list1"/>
    <dgm:cxn modelId="{8B03887F-C4B0-4CE9-89E6-DE98434F16C2}" type="presParOf" srcId="{3FF7AE4B-D3F8-435A-945A-7DB5FC4292A1}" destId="{92AD51D0-0347-4F38-8A35-5EB7FF0586EC}" srcOrd="1" destOrd="0" presId="urn:microsoft.com/office/officeart/2005/8/layout/list1"/>
    <dgm:cxn modelId="{3461BED8-0A1F-4117-A77F-A543525B9442}" type="presParOf" srcId="{3FF7AE4B-D3F8-435A-945A-7DB5FC4292A1}" destId="{4161E67B-0FC8-4212-905E-DFD65607D6A2}" srcOrd="2" destOrd="0" presId="urn:microsoft.com/office/officeart/2005/8/layout/list1"/>
    <dgm:cxn modelId="{D2A005AF-D0AB-4486-A96A-F85FCB9C73E2}" type="presParOf" srcId="{3FF7AE4B-D3F8-435A-945A-7DB5FC4292A1}" destId="{0A404C13-8D19-41A3-999B-749A873ABE0D}" srcOrd="3" destOrd="0" presId="urn:microsoft.com/office/officeart/2005/8/layout/list1"/>
    <dgm:cxn modelId="{FF249DA1-945D-42A6-B6B2-56D54158C88C}" type="presParOf" srcId="{3FF7AE4B-D3F8-435A-945A-7DB5FC4292A1}" destId="{59A05AD3-4FE0-4942-B74F-B7A03DD99DFC}" srcOrd="4" destOrd="0" presId="urn:microsoft.com/office/officeart/2005/8/layout/list1"/>
    <dgm:cxn modelId="{5078B4B6-E58C-4225-903B-2685F63C1456}" type="presParOf" srcId="{59A05AD3-4FE0-4942-B74F-B7A03DD99DFC}" destId="{A18A70DC-3387-421F-B8D9-200736B8644E}" srcOrd="0" destOrd="0" presId="urn:microsoft.com/office/officeart/2005/8/layout/list1"/>
    <dgm:cxn modelId="{D23C306A-44C7-46D6-93B6-425FEA19C995}" type="presParOf" srcId="{59A05AD3-4FE0-4942-B74F-B7A03DD99DFC}" destId="{DE9F6416-7860-40D6-B271-E9D44B3AB089}" srcOrd="1" destOrd="0" presId="urn:microsoft.com/office/officeart/2005/8/layout/list1"/>
    <dgm:cxn modelId="{988967B3-DBB9-43EF-AA01-DA9EB1E8CB40}" type="presParOf" srcId="{3FF7AE4B-D3F8-435A-945A-7DB5FC4292A1}" destId="{B9628C28-41FD-4C7F-A694-982BA6DDA8ED}" srcOrd="5" destOrd="0" presId="urn:microsoft.com/office/officeart/2005/8/layout/list1"/>
    <dgm:cxn modelId="{3C841155-1B37-47BF-9FDD-44973B21E979}" type="presParOf" srcId="{3FF7AE4B-D3F8-435A-945A-7DB5FC4292A1}" destId="{5CE56FDA-C2C9-440D-B139-A1109A2519A6}" srcOrd="6" destOrd="0" presId="urn:microsoft.com/office/officeart/2005/8/layout/list1"/>
    <dgm:cxn modelId="{57A3AC47-F6C1-4A93-8037-362D223FF7B8}" type="presParOf" srcId="{3FF7AE4B-D3F8-435A-945A-7DB5FC4292A1}" destId="{1973CB39-EC46-49E1-AA38-BAC75AC543E2}" srcOrd="7" destOrd="0" presId="urn:microsoft.com/office/officeart/2005/8/layout/list1"/>
    <dgm:cxn modelId="{868BFAA5-C6D1-45FC-ACCB-053FB993A3AF}" type="presParOf" srcId="{3FF7AE4B-D3F8-435A-945A-7DB5FC4292A1}" destId="{5E0FFCE3-18E8-48A6-B922-0DF3AFC7D3F0}" srcOrd="8" destOrd="0" presId="urn:microsoft.com/office/officeart/2005/8/layout/list1"/>
    <dgm:cxn modelId="{50B5A74A-0AB5-4535-AD35-3C3B4EC677B2}" type="presParOf" srcId="{5E0FFCE3-18E8-48A6-B922-0DF3AFC7D3F0}" destId="{0CA52061-5816-433F-BFB4-07DBB0B73D70}" srcOrd="0" destOrd="0" presId="urn:microsoft.com/office/officeart/2005/8/layout/list1"/>
    <dgm:cxn modelId="{2155A408-EABB-42ED-B3FC-A14FAB873215}" type="presParOf" srcId="{5E0FFCE3-18E8-48A6-B922-0DF3AFC7D3F0}" destId="{8DD13DDC-A9D2-4E14-8458-4B1C271C7F72}" srcOrd="1" destOrd="0" presId="urn:microsoft.com/office/officeart/2005/8/layout/list1"/>
    <dgm:cxn modelId="{79732663-3C28-4121-BC6D-EBFAAF34F60D}" type="presParOf" srcId="{3FF7AE4B-D3F8-435A-945A-7DB5FC4292A1}" destId="{C0407D5E-333B-4446-82C2-481D2DFB32CA}" srcOrd="9" destOrd="0" presId="urn:microsoft.com/office/officeart/2005/8/layout/list1"/>
    <dgm:cxn modelId="{46074F39-DA1D-4A65-8AF4-1D77180ABC45}" type="presParOf" srcId="{3FF7AE4B-D3F8-435A-945A-7DB5FC4292A1}" destId="{8BFEA3A8-16DD-4A6C-A9F3-CE05E89D40F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1E67B-0FC8-4212-905E-DFD65607D6A2}">
      <dsp:nvSpPr>
        <dsp:cNvPr id="0" name=""/>
        <dsp:cNvSpPr/>
      </dsp:nvSpPr>
      <dsp:spPr>
        <a:xfrm>
          <a:off x="0" y="391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B9A5-FD9D-4F92-AC06-E753FCA1E924}">
      <dsp:nvSpPr>
        <dsp:cNvPr id="0" name=""/>
        <dsp:cNvSpPr/>
      </dsp:nvSpPr>
      <dsp:spPr>
        <a:xfrm>
          <a:off x="519747" y="22262"/>
          <a:ext cx="7276465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Plugin in modern era</a:t>
          </a:r>
        </a:p>
      </dsp:txBody>
      <dsp:txXfrm>
        <a:off x="555773" y="58288"/>
        <a:ext cx="7204413" cy="665948"/>
      </dsp:txXfrm>
    </dsp:sp>
    <dsp:sp modelId="{5CE56FDA-C2C9-440D-B139-A1109A2519A6}">
      <dsp:nvSpPr>
        <dsp:cNvPr id="0" name=""/>
        <dsp:cNvSpPr/>
      </dsp:nvSpPr>
      <dsp:spPr>
        <a:xfrm>
          <a:off x="0" y="1525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2646782"/>
              <a:satOff val="2433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F6416-7860-40D6-B271-E9D44B3AB089}">
      <dsp:nvSpPr>
        <dsp:cNvPr id="0" name=""/>
        <dsp:cNvSpPr/>
      </dsp:nvSpPr>
      <dsp:spPr>
        <a:xfrm>
          <a:off x="519747" y="1156262"/>
          <a:ext cx="7276465" cy="738000"/>
        </a:xfrm>
        <a:prstGeom prst="round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Use of Plugins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55773" y="1192288"/>
        <a:ext cx="7204413" cy="665948"/>
      </dsp:txXfrm>
    </dsp:sp>
    <dsp:sp modelId="{8BFEA3A8-16DD-4A6C-A9F3-CE05E89D40F7}">
      <dsp:nvSpPr>
        <dsp:cNvPr id="0" name=""/>
        <dsp:cNvSpPr/>
      </dsp:nvSpPr>
      <dsp:spPr>
        <a:xfrm>
          <a:off x="0" y="2659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5293564"/>
              <a:satOff val="4867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13DDC-A9D2-4E14-8458-4B1C271C7F72}">
      <dsp:nvSpPr>
        <dsp:cNvPr id="0" name=""/>
        <dsp:cNvSpPr/>
      </dsp:nvSpPr>
      <dsp:spPr>
        <a:xfrm>
          <a:off x="519747" y="2290262"/>
          <a:ext cx="7276465" cy="738000"/>
        </a:xfrm>
        <a:prstGeom prst="round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Plugin Performance</a:t>
          </a:r>
        </a:p>
      </dsp:txBody>
      <dsp:txXfrm>
        <a:off x="555773" y="2326288"/>
        <a:ext cx="7204413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1C42-345B-4D69-B16C-CB7FF728F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PLUGIN MAP GENERATOR UNTUK PEMBUATAN DUNIA 3D DALAM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C55D-5B46-425A-A87F-165DD3366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Georgius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Bagas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Wicaksono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(4210161025)</a:t>
            </a:r>
          </a:p>
        </p:txBody>
      </p:sp>
    </p:spTree>
    <p:extLst>
      <p:ext uri="{BB962C8B-B14F-4D97-AF65-F5344CB8AC3E}">
        <p14:creationId xmlns:p14="http://schemas.microsoft.com/office/powerpoint/2010/main" val="345412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58631-9B1F-4FD3-8BF9-9DA62B70751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2469767"/>
              </p:ext>
            </p:extLst>
          </p:nvPr>
        </p:nvGraphicFramePr>
        <p:xfrm>
          <a:off x="2586681" y="1210963"/>
          <a:ext cx="7018637" cy="387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734">
                  <a:extLst>
                    <a:ext uri="{9D8B030D-6E8A-4147-A177-3AD203B41FA5}">
                      <a16:colId xmlns:a16="http://schemas.microsoft.com/office/drawing/2014/main" val="2554688421"/>
                    </a:ext>
                  </a:extLst>
                </a:gridCol>
                <a:gridCol w="1643700">
                  <a:extLst>
                    <a:ext uri="{9D8B030D-6E8A-4147-A177-3AD203B41FA5}">
                      <a16:colId xmlns:a16="http://schemas.microsoft.com/office/drawing/2014/main" val="3632757304"/>
                    </a:ext>
                  </a:extLst>
                </a:gridCol>
                <a:gridCol w="1337895">
                  <a:extLst>
                    <a:ext uri="{9D8B030D-6E8A-4147-A177-3AD203B41FA5}">
                      <a16:colId xmlns:a16="http://schemas.microsoft.com/office/drawing/2014/main" val="1611031565"/>
                    </a:ext>
                  </a:extLst>
                </a:gridCol>
                <a:gridCol w="1419654">
                  <a:extLst>
                    <a:ext uri="{9D8B030D-6E8A-4147-A177-3AD203B41FA5}">
                      <a16:colId xmlns:a16="http://schemas.microsoft.com/office/drawing/2014/main" val="936696373"/>
                    </a:ext>
                  </a:extLst>
                </a:gridCol>
                <a:gridCol w="1419654">
                  <a:extLst>
                    <a:ext uri="{9D8B030D-6E8A-4147-A177-3AD203B41FA5}">
                      <a16:colId xmlns:a16="http://schemas.microsoft.com/office/drawing/2014/main" val="543867398"/>
                    </a:ext>
                  </a:extLst>
                </a:gridCol>
              </a:tblGrid>
              <a:tr h="3902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No.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entury Schoolbook" panose="02040604050505020304" pitchFamily="18" charset="0"/>
                        </a:rPr>
                        <a:t>Macbook</a:t>
                      </a: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 Pro 2018 (HIGH END)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41707"/>
                  </a:ext>
                </a:extLst>
              </a:tr>
              <a:tr h="828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Nilai </a:t>
                      </a:r>
                      <a:r>
                        <a:rPr lang="en-US" sz="1600" dirty="0" err="1">
                          <a:effectLst/>
                          <a:latin typeface="Century Schoolbook" panose="02040604050505020304" pitchFamily="18" charset="0"/>
                        </a:rPr>
                        <a:t>Pengujian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CPU Usage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Memory Usage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526029"/>
                  </a:ext>
                </a:extLst>
              </a:tr>
              <a:tr h="412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Level Of Detail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0.81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830023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Noise Scale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0.96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588743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Amplitude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1.14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3554632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1.03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797309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Seed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50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0.99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65493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Height Multiplier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1.22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08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73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931AFC8A-B5ED-4D6F-9A0B-AEBE5A47D268}"/>
              </a:ext>
            </a:extLst>
          </p:cNvPr>
          <p:cNvSpPr/>
          <p:nvPr/>
        </p:nvSpPr>
        <p:spPr>
          <a:xfrm>
            <a:off x="2181053" y="1491769"/>
            <a:ext cx="7051590" cy="3669956"/>
          </a:xfrm>
          <a:prstGeom prst="snip2Same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Schoolbook" panose="02040604050505020304" pitchFamily="18" charset="0"/>
              </a:rPr>
              <a:t>Goal = Desired Plugin</a:t>
            </a:r>
          </a:p>
          <a:p>
            <a:pPr algn="ctr"/>
            <a:r>
              <a:rPr lang="en-US" sz="4000" b="1" dirty="0">
                <a:latin typeface="Century Schoolbook" panose="02040604050505020304" pitchFamily="18" charset="0"/>
              </a:rPr>
              <a:t>(Achieved)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1A169-9CD5-43F5-832C-DC92C7D6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45" y="180553"/>
            <a:ext cx="5294869" cy="1151965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Conclusion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BF3C460-3A6E-44B1-A8BC-858A84351CCA}"/>
              </a:ext>
            </a:extLst>
          </p:cNvPr>
          <p:cNvSpPr/>
          <p:nvPr/>
        </p:nvSpPr>
        <p:spPr>
          <a:xfrm>
            <a:off x="2737107" y="2949866"/>
            <a:ext cx="2356022" cy="1151965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Schoolbook" panose="02040604050505020304" pitchFamily="18" charset="0"/>
              </a:rPr>
              <a:t>Easily To Use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D9D2B0-D818-4DDC-AF9D-03BA0A78E375}"/>
              </a:ext>
            </a:extLst>
          </p:cNvPr>
          <p:cNvSpPr/>
          <p:nvPr/>
        </p:nvSpPr>
        <p:spPr>
          <a:xfrm flipH="1">
            <a:off x="6369996" y="2949866"/>
            <a:ext cx="2356022" cy="1151966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Schoolbook" panose="02040604050505020304" pitchFamily="18" charset="0"/>
              </a:rPr>
              <a:t>Satisfactory Performance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1D8693-D675-400A-92D3-45A5E4D53083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>
            <a:off x="2737106" y="3525849"/>
            <a:ext cx="5988911" cy="12700"/>
          </a:xfrm>
          <a:prstGeom prst="bentConnector5">
            <a:avLst>
              <a:gd name="adj1" fmla="val -3817"/>
              <a:gd name="adj2" fmla="val -7772811"/>
              <a:gd name="adj3" fmla="val 1038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E8C222-5D0B-48B1-A5BE-98189465C34C}"/>
              </a:ext>
            </a:extLst>
          </p:cNvPr>
          <p:cNvSpPr txBox="1"/>
          <p:nvPr/>
        </p:nvSpPr>
        <p:spPr>
          <a:xfrm>
            <a:off x="4454609" y="452091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Less Memory Usage</a:t>
            </a:r>
          </a:p>
        </p:txBody>
      </p:sp>
    </p:spTree>
    <p:extLst>
      <p:ext uri="{BB962C8B-B14F-4D97-AF65-F5344CB8AC3E}">
        <p14:creationId xmlns:p14="http://schemas.microsoft.com/office/powerpoint/2010/main" val="55481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9E05-E307-44D2-A3EA-2F7372DE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88" y="0"/>
            <a:ext cx="5504934" cy="1151965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Background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CE6C637-AE4C-4DFF-AEAA-79BA15CE908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1407720"/>
              </p:ext>
            </p:extLst>
          </p:nvPr>
        </p:nvGraphicFramePr>
        <p:xfrm>
          <a:off x="698156" y="1557123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1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69D6D6-C2BA-4D98-8033-1A9288D01683}"/>
              </a:ext>
            </a:extLst>
          </p:cNvPr>
          <p:cNvSpPr/>
          <p:nvPr/>
        </p:nvSpPr>
        <p:spPr>
          <a:xfrm>
            <a:off x="4728518" y="2234988"/>
            <a:ext cx="2187146" cy="1291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Create a 3D Game World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6F1AA-75E3-44C2-AF53-7000E11F1F82}"/>
              </a:ext>
            </a:extLst>
          </p:cNvPr>
          <p:cNvSpPr/>
          <p:nvPr/>
        </p:nvSpPr>
        <p:spPr>
          <a:xfrm>
            <a:off x="8068961" y="2035261"/>
            <a:ext cx="2306594" cy="1291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Less Memory Usage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AEA000-88FA-457C-940E-89758BF6AA49}"/>
              </a:ext>
            </a:extLst>
          </p:cNvPr>
          <p:cNvSpPr/>
          <p:nvPr/>
        </p:nvSpPr>
        <p:spPr>
          <a:xfrm>
            <a:off x="1268627" y="2045884"/>
            <a:ext cx="2306594" cy="1291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Detailed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52F12D-FC78-4AB7-8B35-037036541A48}"/>
              </a:ext>
            </a:extLst>
          </p:cNvPr>
          <p:cNvSpPr/>
          <p:nvPr/>
        </p:nvSpPr>
        <p:spPr>
          <a:xfrm>
            <a:off x="2510481" y="4177099"/>
            <a:ext cx="2306594" cy="1291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Easily To Operate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061863-ABF4-475C-97E6-F7ABB09FE07E}"/>
              </a:ext>
            </a:extLst>
          </p:cNvPr>
          <p:cNvSpPr/>
          <p:nvPr/>
        </p:nvSpPr>
        <p:spPr>
          <a:xfrm>
            <a:off x="6825048" y="4177098"/>
            <a:ext cx="2306594" cy="1291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Not From The Scratch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97AF0-EADE-40C6-BB11-F44B6941091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915664" y="2680902"/>
            <a:ext cx="1153297" cy="19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42DCAE-4F94-4378-A7D3-9CBB31284A61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 flipV="1">
            <a:off x="3575221" y="2691525"/>
            <a:ext cx="1153297" cy="18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925CBF-9603-4DE9-B4AA-13BF84FBBCA8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4479282" y="3337165"/>
            <a:ext cx="569536" cy="102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C68BC4-2BB9-4182-9966-95E41DB6A628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595364" y="3337165"/>
            <a:ext cx="567477" cy="102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8505C-0FAF-4132-95F7-C220DC9832BB}"/>
              </a:ext>
            </a:extLst>
          </p:cNvPr>
          <p:cNvSpPr/>
          <p:nvPr/>
        </p:nvSpPr>
        <p:spPr>
          <a:xfrm>
            <a:off x="4728518" y="292879"/>
            <a:ext cx="2187146" cy="1291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AIMS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69EC58-E02A-4A3F-8619-0402819E5E3A}"/>
              </a:ext>
            </a:extLst>
          </p:cNvPr>
          <p:cNvCxnSpPr>
            <a:stCxn id="21" idx="4"/>
            <a:endCxn id="4" idx="0"/>
          </p:cNvCxnSpPr>
          <p:nvPr/>
        </p:nvCxnSpPr>
        <p:spPr>
          <a:xfrm>
            <a:off x="5822091" y="1584160"/>
            <a:ext cx="0" cy="65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2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625CAD16-C574-442F-8369-8751EDBD7868}"/>
              </a:ext>
            </a:extLst>
          </p:cNvPr>
          <p:cNvSpPr/>
          <p:nvPr/>
        </p:nvSpPr>
        <p:spPr>
          <a:xfrm>
            <a:off x="1309815" y="1436412"/>
            <a:ext cx="2910017" cy="3064476"/>
          </a:xfrm>
          <a:prstGeom prst="rightArrowCallou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Just For Unity</a:t>
            </a:r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AA1FB67A-96E1-4880-90B0-3EA883C45CAB}"/>
              </a:ext>
            </a:extLst>
          </p:cNvPr>
          <p:cNvSpPr/>
          <p:nvPr/>
        </p:nvSpPr>
        <p:spPr>
          <a:xfrm>
            <a:off x="7620492" y="1436412"/>
            <a:ext cx="2910017" cy="3064476"/>
          </a:xfrm>
          <a:prstGeom prst="leftArrowCallou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Not Include Object (Animals / Building/ ETC)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94A1A-C79A-416E-85F3-83BE99A7DCE8}"/>
              </a:ext>
            </a:extLst>
          </p:cNvPr>
          <p:cNvSpPr/>
          <p:nvPr/>
        </p:nvSpPr>
        <p:spPr>
          <a:xfrm>
            <a:off x="4219832" y="2255108"/>
            <a:ext cx="3400660" cy="14270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Scope Of Problem</a:t>
            </a:r>
          </a:p>
        </p:txBody>
      </p:sp>
    </p:spTree>
    <p:extLst>
      <p:ext uri="{BB962C8B-B14F-4D97-AF65-F5344CB8AC3E}">
        <p14:creationId xmlns:p14="http://schemas.microsoft.com/office/powerpoint/2010/main" val="418698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5506-BADE-4FED-B437-6C57C8EF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4" y="60331"/>
            <a:ext cx="8075140" cy="1151965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Literature review</a:t>
            </a:r>
          </a:p>
        </p:txBody>
      </p:sp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51D75DDD-185B-4434-8989-C8BF20F2059F}"/>
              </a:ext>
            </a:extLst>
          </p:cNvPr>
          <p:cNvSpPr/>
          <p:nvPr/>
        </p:nvSpPr>
        <p:spPr>
          <a:xfrm>
            <a:off x="4460789" y="3290290"/>
            <a:ext cx="2496065" cy="1729946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Schoolbook" panose="02040604050505020304" pitchFamily="18" charset="0"/>
              </a:rPr>
              <a:t>Noise Mapping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332474-A964-4717-9CEC-63E9AB33E7DF}"/>
              </a:ext>
            </a:extLst>
          </p:cNvPr>
          <p:cNvSpPr/>
          <p:nvPr/>
        </p:nvSpPr>
        <p:spPr>
          <a:xfrm>
            <a:off x="4707924" y="2138325"/>
            <a:ext cx="2001794" cy="1151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Octave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EB4069-5CC9-4E79-AA58-6DF32515EB24}"/>
              </a:ext>
            </a:extLst>
          </p:cNvPr>
          <p:cNvSpPr/>
          <p:nvPr/>
        </p:nvSpPr>
        <p:spPr>
          <a:xfrm>
            <a:off x="2458995" y="4008314"/>
            <a:ext cx="2001794" cy="1151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Amplitude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CF8C21-2F18-4E83-9311-37EDCFE6613C}"/>
              </a:ext>
            </a:extLst>
          </p:cNvPr>
          <p:cNvSpPr/>
          <p:nvPr/>
        </p:nvSpPr>
        <p:spPr>
          <a:xfrm>
            <a:off x="6956854" y="4008314"/>
            <a:ext cx="2001794" cy="1151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66619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CD513-FBDC-4F60-9F7F-EF70C70C5C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7" y="1118596"/>
            <a:ext cx="3126260" cy="259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47843-0F6E-423A-A436-01D7FA5A88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70" y="3713205"/>
            <a:ext cx="312626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67136-6BF9-4DB9-9D2D-A0872F2713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053" y="1118596"/>
            <a:ext cx="1945674" cy="2594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8B3CA04-0277-4C37-A167-4AC5E4F33302}"/>
              </a:ext>
            </a:extLst>
          </p:cNvPr>
          <p:cNvSpPr/>
          <p:nvPr/>
        </p:nvSpPr>
        <p:spPr>
          <a:xfrm>
            <a:off x="4695568" y="1631092"/>
            <a:ext cx="2804983" cy="1513703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entury Schoolbook" panose="02040604050505020304" pitchFamily="18" charset="0"/>
              </a:rPr>
              <a:t>Curves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1847A-0054-4AA4-A237-8356C3BD0A8A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10800000" flipV="1">
            <a:off x="2452818" y="2387943"/>
            <a:ext cx="2242751" cy="1325261"/>
          </a:xfrm>
          <a:prstGeom prst="bentConnector4">
            <a:avLst>
              <a:gd name="adj1" fmla="val 15151"/>
              <a:gd name="adj2" fmla="val 117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23FA72A-9CD1-42EF-8189-BB210481E108}"/>
              </a:ext>
            </a:extLst>
          </p:cNvPr>
          <p:cNvCxnSpPr>
            <a:stCxn id="7" idx="0"/>
            <a:endCxn id="6" idx="2"/>
          </p:cNvCxnSpPr>
          <p:nvPr/>
        </p:nvCxnSpPr>
        <p:spPr>
          <a:xfrm>
            <a:off x="7500551" y="2387944"/>
            <a:ext cx="1648339" cy="1325262"/>
          </a:xfrm>
          <a:prstGeom prst="bentConnector4">
            <a:avLst>
              <a:gd name="adj1" fmla="val 20490"/>
              <a:gd name="adj2" fmla="val 117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8DE94A-A206-4B77-9202-FED83B0395CB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6096000" y="3144795"/>
            <a:ext cx="2060" cy="56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8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39FD0F1-2746-4461-BEF9-0CE7A40642CE}"/>
              </a:ext>
            </a:extLst>
          </p:cNvPr>
          <p:cNvSpPr/>
          <p:nvPr/>
        </p:nvSpPr>
        <p:spPr>
          <a:xfrm>
            <a:off x="4452551" y="2211859"/>
            <a:ext cx="2248929" cy="134688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Level Of Detail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4B4453-66FD-4984-B51E-AB3ECE91A8D2}"/>
              </a:ext>
            </a:extLst>
          </p:cNvPr>
          <p:cNvSpPr/>
          <p:nvPr/>
        </p:nvSpPr>
        <p:spPr>
          <a:xfrm>
            <a:off x="4477263" y="593124"/>
            <a:ext cx="2199503" cy="96382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Decrease Number of Polygon</a:t>
            </a:r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2C12BD45-9C37-493B-B1A6-E3529487A59E}"/>
              </a:ext>
            </a:extLst>
          </p:cNvPr>
          <p:cNvSpPr/>
          <p:nvPr/>
        </p:nvSpPr>
        <p:spPr>
          <a:xfrm>
            <a:off x="2570204" y="4213653"/>
            <a:ext cx="1696991" cy="1099751"/>
          </a:xfrm>
          <a:custGeom>
            <a:avLst/>
            <a:gdLst>
              <a:gd name="connsiteX0" fmla="*/ 181236 w 1692876"/>
              <a:gd name="connsiteY0" fmla="*/ 0 h 1087394"/>
              <a:gd name="connsiteX1" fmla="*/ 1511640 w 1692876"/>
              <a:gd name="connsiteY1" fmla="*/ 0 h 1087394"/>
              <a:gd name="connsiteX2" fmla="*/ 1692876 w 1692876"/>
              <a:gd name="connsiteY2" fmla="*/ 181236 h 1087394"/>
              <a:gd name="connsiteX3" fmla="*/ 1692876 w 1692876"/>
              <a:gd name="connsiteY3" fmla="*/ 1087394 h 1087394"/>
              <a:gd name="connsiteX4" fmla="*/ 1692876 w 1692876"/>
              <a:gd name="connsiteY4" fmla="*/ 1087394 h 1087394"/>
              <a:gd name="connsiteX5" fmla="*/ 0 w 1692876"/>
              <a:gd name="connsiteY5" fmla="*/ 1087394 h 1087394"/>
              <a:gd name="connsiteX6" fmla="*/ 0 w 1692876"/>
              <a:gd name="connsiteY6" fmla="*/ 1087394 h 1087394"/>
              <a:gd name="connsiteX7" fmla="*/ 0 w 1692876"/>
              <a:gd name="connsiteY7" fmla="*/ 181236 h 1087394"/>
              <a:gd name="connsiteX8" fmla="*/ 181236 w 1692876"/>
              <a:gd name="connsiteY8" fmla="*/ 0 h 1087394"/>
              <a:gd name="connsiteX0" fmla="*/ 0 w 1783488"/>
              <a:gd name="connsiteY0" fmla="*/ 0 h 1112107"/>
              <a:gd name="connsiteX1" fmla="*/ 1602252 w 1783488"/>
              <a:gd name="connsiteY1" fmla="*/ 24713 h 1112107"/>
              <a:gd name="connsiteX2" fmla="*/ 1783488 w 1783488"/>
              <a:gd name="connsiteY2" fmla="*/ 205949 h 1112107"/>
              <a:gd name="connsiteX3" fmla="*/ 1783488 w 1783488"/>
              <a:gd name="connsiteY3" fmla="*/ 1112107 h 1112107"/>
              <a:gd name="connsiteX4" fmla="*/ 1783488 w 1783488"/>
              <a:gd name="connsiteY4" fmla="*/ 1112107 h 1112107"/>
              <a:gd name="connsiteX5" fmla="*/ 90612 w 1783488"/>
              <a:gd name="connsiteY5" fmla="*/ 1112107 h 1112107"/>
              <a:gd name="connsiteX6" fmla="*/ 90612 w 1783488"/>
              <a:gd name="connsiteY6" fmla="*/ 1112107 h 1112107"/>
              <a:gd name="connsiteX7" fmla="*/ 90612 w 1783488"/>
              <a:gd name="connsiteY7" fmla="*/ 205949 h 1112107"/>
              <a:gd name="connsiteX8" fmla="*/ 0 w 1783488"/>
              <a:gd name="connsiteY8" fmla="*/ 0 h 1112107"/>
              <a:gd name="connsiteX0" fmla="*/ 57669 w 1692876"/>
              <a:gd name="connsiteY0" fmla="*/ 0 h 1087394"/>
              <a:gd name="connsiteX1" fmla="*/ 1511640 w 1692876"/>
              <a:gd name="connsiteY1" fmla="*/ 0 h 1087394"/>
              <a:gd name="connsiteX2" fmla="*/ 1692876 w 1692876"/>
              <a:gd name="connsiteY2" fmla="*/ 181236 h 1087394"/>
              <a:gd name="connsiteX3" fmla="*/ 1692876 w 1692876"/>
              <a:gd name="connsiteY3" fmla="*/ 1087394 h 1087394"/>
              <a:gd name="connsiteX4" fmla="*/ 1692876 w 1692876"/>
              <a:gd name="connsiteY4" fmla="*/ 1087394 h 1087394"/>
              <a:gd name="connsiteX5" fmla="*/ 0 w 1692876"/>
              <a:gd name="connsiteY5" fmla="*/ 1087394 h 1087394"/>
              <a:gd name="connsiteX6" fmla="*/ 0 w 1692876"/>
              <a:gd name="connsiteY6" fmla="*/ 1087394 h 1087394"/>
              <a:gd name="connsiteX7" fmla="*/ 0 w 1692876"/>
              <a:gd name="connsiteY7" fmla="*/ 181236 h 1087394"/>
              <a:gd name="connsiteX8" fmla="*/ 57669 w 1692876"/>
              <a:gd name="connsiteY8" fmla="*/ 0 h 1087394"/>
              <a:gd name="connsiteX0" fmla="*/ 0 w 1696991"/>
              <a:gd name="connsiteY0" fmla="*/ 0 h 1112108"/>
              <a:gd name="connsiteX1" fmla="*/ 1515755 w 1696991"/>
              <a:gd name="connsiteY1" fmla="*/ 24714 h 1112108"/>
              <a:gd name="connsiteX2" fmla="*/ 1696991 w 1696991"/>
              <a:gd name="connsiteY2" fmla="*/ 205950 h 1112108"/>
              <a:gd name="connsiteX3" fmla="*/ 1696991 w 1696991"/>
              <a:gd name="connsiteY3" fmla="*/ 1112108 h 1112108"/>
              <a:gd name="connsiteX4" fmla="*/ 1696991 w 1696991"/>
              <a:gd name="connsiteY4" fmla="*/ 1112108 h 1112108"/>
              <a:gd name="connsiteX5" fmla="*/ 4115 w 1696991"/>
              <a:gd name="connsiteY5" fmla="*/ 1112108 h 1112108"/>
              <a:gd name="connsiteX6" fmla="*/ 4115 w 1696991"/>
              <a:gd name="connsiteY6" fmla="*/ 1112108 h 1112108"/>
              <a:gd name="connsiteX7" fmla="*/ 4115 w 1696991"/>
              <a:gd name="connsiteY7" fmla="*/ 205950 h 1112108"/>
              <a:gd name="connsiteX8" fmla="*/ 0 w 1696991"/>
              <a:gd name="connsiteY8" fmla="*/ 0 h 1112108"/>
              <a:gd name="connsiteX0" fmla="*/ 0 w 1709348"/>
              <a:gd name="connsiteY0" fmla="*/ 0 h 1099751"/>
              <a:gd name="connsiteX1" fmla="*/ 1528112 w 1709348"/>
              <a:gd name="connsiteY1" fmla="*/ 12357 h 1099751"/>
              <a:gd name="connsiteX2" fmla="*/ 1709348 w 1709348"/>
              <a:gd name="connsiteY2" fmla="*/ 193593 h 1099751"/>
              <a:gd name="connsiteX3" fmla="*/ 1709348 w 1709348"/>
              <a:gd name="connsiteY3" fmla="*/ 1099751 h 1099751"/>
              <a:gd name="connsiteX4" fmla="*/ 1709348 w 1709348"/>
              <a:gd name="connsiteY4" fmla="*/ 1099751 h 1099751"/>
              <a:gd name="connsiteX5" fmla="*/ 16472 w 1709348"/>
              <a:gd name="connsiteY5" fmla="*/ 1099751 h 1099751"/>
              <a:gd name="connsiteX6" fmla="*/ 16472 w 1709348"/>
              <a:gd name="connsiteY6" fmla="*/ 1099751 h 1099751"/>
              <a:gd name="connsiteX7" fmla="*/ 16472 w 1709348"/>
              <a:gd name="connsiteY7" fmla="*/ 193593 h 1099751"/>
              <a:gd name="connsiteX8" fmla="*/ 0 w 1709348"/>
              <a:gd name="connsiteY8" fmla="*/ 0 h 1099751"/>
              <a:gd name="connsiteX0" fmla="*/ 8361 w 1692995"/>
              <a:gd name="connsiteY0" fmla="*/ 0 h 1099751"/>
              <a:gd name="connsiteX1" fmla="*/ 1511759 w 1692995"/>
              <a:gd name="connsiteY1" fmla="*/ 12357 h 1099751"/>
              <a:gd name="connsiteX2" fmla="*/ 1692995 w 1692995"/>
              <a:gd name="connsiteY2" fmla="*/ 193593 h 1099751"/>
              <a:gd name="connsiteX3" fmla="*/ 1692995 w 1692995"/>
              <a:gd name="connsiteY3" fmla="*/ 1099751 h 1099751"/>
              <a:gd name="connsiteX4" fmla="*/ 1692995 w 1692995"/>
              <a:gd name="connsiteY4" fmla="*/ 1099751 h 1099751"/>
              <a:gd name="connsiteX5" fmla="*/ 119 w 1692995"/>
              <a:gd name="connsiteY5" fmla="*/ 1099751 h 1099751"/>
              <a:gd name="connsiteX6" fmla="*/ 119 w 1692995"/>
              <a:gd name="connsiteY6" fmla="*/ 1099751 h 1099751"/>
              <a:gd name="connsiteX7" fmla="*/ 119 w 1692995"/>
              <a:gd name="connsiteY7" fmla="*/ 193593 h 1099751"/>
              <a:gd name="connsiteX8" fmla="*/ 8361 w 1692995"/>
              <a:gd name="connsiteY8" fmla="*/ 0 h 1099751"/>
              <a:gd name="connsiteX0" fmla="*/ 8361 w 1692995"/>
              <a:gd name="connsiteY0" fmla="*/ 0 h 1099751"/>
              <a:gd name="connsiteX1" fmla="*/ 1511759 w 1692995"/>
              <a:gd name="connsiteY1" fmla="*/ 12357 h 1099751"/>
              <a:gd name="connsiteX2" fmla="*/ 1692995 w 1692995"/>
              <a:gd name="connsiteY2" fmla="*/ 193593 h 1099751"/>
              <a:gd name="connsiteX3" fmla="*/ 1692995 w 1692995"/>
              <a:gd name="connsiteY3" fmla="*/ 1099751 h 1099751"/>
              <a:gd name="connsiteX4" fmla="*/ 1692995 w 1692995"/>
              <a:gd name="connsiteY4" fmla="*/ 1099751 h 1099751"/>
              <a:gd name="connsiteX5" fmla="*/ 119 w 1692995"/>
              <a:gd name="connsiteY5" fmla="*/ 1099751 h 1099751"/>
              <a:gd name="connsiteX6" fmla="*/ 119 w 1692995"/>
              <a:gd name="connsiteY6" fmla="*/ 1099751 h 1099751"/>
              <a:gd name="connsiteX7" fmla="*/ 119 w 1692995"/>
              <a:gd name="connsiteY7" fmla="*/ 193593 h 1099751"/>
              <a:gd name="connsiteX8" fmla="*/ 8361 w 1692995"/>
              <a:gd name="connsiteY8" fmla="*/ 0 h 1099751"/>
              <a:gd name="connsiteX0" fmla="*/ 0 w 1696991"/>
              <a:gd name="connsiteY0" fmla="*/ 0 h 1099751"/>
              <a:gd name="connsiteX1" fmla="*/ 1515755 w 1696991"/>
              <a:gd name="connsiteY1" fmla="*/ 12357 h 1099751"/>
              <a:gd name="connsiteX2" fmla="*/ 1696991 w 1696991"/>
              <a:gd name="connsiteY2" fmla="*/ 193593 h 1099751"/>
              <a:gd name="connsiteX3" fmla="*/ 1696991 w 1696991"/>
              <a:gd name="connsiteY3" fmla="*/ 1099751 h 1099751"/>
              <a:gd name="connsiteX4" fmla="*/ 1696991 w 1696991"/>
              <a:gd name="connsiteY4" fmla="*/ 1099751 h 1099751"/>
              <a:gd name="connsiteX5" fmla="*/ 4115 w 1696991"/>
              <a:gd name="connsiteY5" fmla="*/ 1099751 h 1099751"/>
              <a:gd name="connsiteX6" fmla="*/ 4115 w 1696991"/>
              <a:gd name="connsiteY6" fmla="*/ 1099751 h 1099751"/>
              <a:gd name="connsiteX7" fmla="*/ 4115 w 1696991"/>
              <a:gd name="connsiteY7" fmla="*/ 193593 h 1099751"/>
              <a:gd name="connsiteX8" fmla="*/ 0 w 1696991"/>
              <a:gd name="connsiteY8" fmla="*/ 0 h 109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6991" h="1099751">
                <a:moveTo>
                  <a:pt x="0" y="0"/>
                </a:moveTo>
                <a:lnTo>
                  <a:pt x="1515755" y="12357"/>
                </a:lnTo>
                <a:lnTo>
                  <a:pt x="1696991" y="193593"/>
                </a:lnTo>
                <a:lnTo>
                  <a:pt x="1696991" y="1099751"/>
                </a:lnTo>
                <a:lnTo>
                  <a:pt x="1696991" y="1099751"/>
                </a:lnTo>
                <a:lnTo>
                  <a:pt x="4115" y="1099751"/>
                </a:lnTo>
                <a:lnTo>
                  <a:pt x="4115" y="1099751"/>
                </a:lnTo>
                <a:lnTo>
                  <a:pt x="4115" y="193593"/>
                </a:lnTo>
                <a:cubicBezTo>
                  <a:pt x="2743" y="124943"/>
                  <a:pt x="1372" y="68650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To Draw Object</a:t>
            </a: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9E49D1E9-DFAC-4542-BE8B-B3FAB2302469}"/>
              </a:ext>
            </a:extLst>
          </p:cNvPr>
          <p:cNvSpPr/>
          <p:nvPr/>
        </p:nvSpPr>
        <p:spPr>
          <a:xfrm>
            <a:off x="6948619" y="4201295"/>
            <a:ext cx="1696991" cy="1112108"/>
          </a:xfrm>
          <a:custGeom>
            <a:avLst/>
            <a:gdLst>
              <a:gd name="connsiteX0" fmla="*/ 183295 w 1696991"/>
              <a:gd name="connsiteY0" fmla="*/ 0 h 1099751"/>
              <a:gd name="connsiteX1" fmla="*/ 1513696 w 1696991"/>
              <a:gd name="connsiteY1" fmla="*/ 0 h 1099751"/>
              <a:gd name="connsiteX2" fmla="*/ 1696991 w 1696991"/>
              <a:gd name="connsiteY2" fmla="*/ 183295 h 1099751"/>
              <a:gd name="connsiteX3" fmla="*/ 1696991 w 1696991"/>
              <a:gd name="connsiteY3" fmla="*/ 1099751 h 1099751"/>
              <a:gd name="connsiteX4" fmla="*/ 1696991 w 1696991"/>
              <a:gd name="connsiteY4" fmla="*/ 1099751 h 1099751"/>
              <a:gd name="connsiteX5" fmla="*/ 0 w 1696991"/>
              <a:gd name="connsiteY5" fmla="*/ 1099751 h 1099751"/>
              <a:gd name="connsiteX6" fmla="*/ 0 w 1696991"/>
              <a:gd name="connsiteY6" fmla="*/ 1099751 h 1099751"/>
              <a:gd name="connsiteX7" fmla="*/ 0 w 1696991"/>
              <a:gd name="connsiteY7" fmla="*/ 183295 h 1099751"/>
              <a:gd name="connsiteX8" fmla="*/ 183295 w 1696991"/>
              <a:gd name="connsiteY8" fmla="*/ 0 h 1099751"/>
              <a:gd name="connsiteX0" fmla="*/ 183295 w 1696991"/>
              <a:gd name="connsiteY0" fmla="*/ 12357 h 1112108"/>
              <a:gd name="connsiteX1" fmla="*/ 1674333 w 1696991"/>
              <a:gd name="connsiteY1" fmla="*/ 0 h 1112108"/>
              <a:gd name="connsiteX2" fmla="*/ 1696991 w 1696991"/>
              <a:gd name="connsiteY2" fmla="*/ 195652 h 1112108"/>
              <a:gd name="connsiteX3" fmla="*/ 1696991 w 1696991"/>
              <a:gd name="connsiteY3" fmla="*/ 1112108 h 1112108"/>
              <a:gd name="connsiteX4" fmla="*/ 1696991 w 1696991"/>
              <a:gd name="connsiteY4" fmla="*/ 1112108 h 1112108"/>
              <a:gd name="connsiteX5" fmla="*/ 0 w 1696991"/>
              <a:gd name="connsiteY5" fmla="*/ 1112108 h 1112108"/>
              <a:gd name="connsiteX6" fmla="*/ 0 w 1696991"/>
              <a:gd name="connsiteY6" fmla="*/ 1112108 h 1112108"/>
              <a:gd name="connsiteX7" fmla="*/ 0 w 1696991"/>
              <a:gd name="connsiteY7" fmla="*/ 195652 h 1112108"/>
              <a:gd name="connsiteX8" fmla="*/ 183295 w 1696991"/>
              <a:gd name="connsiteY8" fmla="*/ 12357 h 1112108"/>
              <a:gd name="connsiteX0" fmla="*/ 183295 w 1711403"/>
              <a:gd name="connsiteY0" fmla="*/ 12357 h 1112108"/>
              <a:gd name="connsiteX1" fmla="*/ 1711403 w 1711403"/>
              <a:gd name="connsiteY1" fmla="*/ 0 h 1112108"/>
              <a:gd name="connsiteX2" fmla="*/ 1696991 w 1711403"/>
              <a:gd name="connsiteY2" fmla="*/ 195652 h 1112108"/>
              <a:gd name="connsiteX3" fmla="*/ 1696991 w 1711403"/>
              <a:gd name="connsiteY3" fmla="*/ 1112108 h 1112108"/>
              <a:gd name="connsiteX4" fmla="*/ 1696991 w 1711403"/>
              <a:gd name="connsiteY4" fmla="*/ 1112108 h 1112108"/>
              <a:gd name="connsiteX5" fmla="*/ 0 w 1711403"/>
              <a:gd name="connsiteY5" fmla="*/ 1112108 h 1112108"/>
              <a:gd name="connsiteX6" fmla="*/ 0 w 1711403"/>
              <a:gd name="connsiteY6" fmla="*/ 1112108 h 1112108"/>
              <a:gd name="connsiteX7" fmla="*/ 0 w 1711403"/>
              <a:gd name="connsiteY7" fmla="*/ 195652 h 1112108"/>
              <a:gd name="connsiteX8" fmla="*/ 183295 w 1711403"/>
              <a:gd name="connsiteY8" fmla="*/ 12357 h 1112108"/>
              <a:gd name="connsiteX0" fmla="*/ 183295 w 1696991"/>
              <a:gd name="connsiteY0" fmla="*/ 12357 h 1112108"/>
              <a:gd name="connsiteX1" fmla="*/ 1686689 w 1696991"/>
              <a:gd name="connsiteY1" fmla="*/ 0 h 1112108"/>
              <a:gd name="connsiteX2" fmla="*/ 1696991 w 1696991"/>
              <a:gd name="connsiteY2" fmla="*/ 195652 h 1112108"/>
              <a:gd name="connsiteX3" fmla="*/ 1696991 w 1696991"/>
              <a:gd name="connsiteY3" fmla="*/ 1112108 h 1112108"/>
              <a:gd name="connsiteX4" fmla="*/ 1696991 w 1696991"/>
              <a:gd name="connsiteY4" fmla="*/ 1112108 h 1112108"/>
              <a:gd name="connsiteX5" fmla="*/ 0 w 1696991"/>
              <a:gd name="connsiteY5" fmla="*/ 1112108 h 1112108"/>
              <a:gd name="connsiteX6" fmla="*/ 0 w 1696991"/>
              <a:gd name="connsiteY6" fmla="*/ 1112108 h 1112108"/>
              <a:gd name="connsiteX7" fmla="*/ 0 w 1696991"/>
              <a:gd name="connsiteY7" fmla="*/ 195652 h 1112108"/>
              <a:gd name="connsiteX8" fmla="*/ 183295 w 1696991"/>
              <a:gd name="connsiteY8" fmla="*/ 12357 h 1112108"/>
              <a:gd name="connsiteX0" fmla="*/ 183295 w 1699046"/>
              <a:gd name="connsiteY0" fmla="*/ 24714 h 1124465"/>
              <a:gd name="connsiteX1" fmla="*/ 1699046 w 1699046"/>
              <a:gd name="connsiteY1" fmla="*/ 0 h 1124465"/>
              <a:gd name="connsiteX2" fmla="*/ 1696991 w 1699046"/>
              <a:gd name="connsiteY2" fmla="*/ 208009 h 1124465"/>
              <a:gd name="connsiteX3" fmla="*/ 1696991 w 1699046"/>
              <a:gd name="connsiteY3" fmla="*/ 1124465 h 1124465"/>
              <a:gd name="connsiteX4" fmla="*/ 1696991 w 1699046"/>
              <a:gd name="connsiteY4" fmla="*/ 1124465 h 1124465"/>
              <a:gd name="connsiteX5" fmla="*/ 0 w 1699046"/>
              <a:gd name="connsiteY5" fmla="*/ 1124465 h 1124465"/>
              <a:gd name="connsiteX6" fmla="*/ 0 w 1699046"/>
              <a:gd name="connsiteY6" fmla="*/ 1124465 h 1124465"/>
              <a:gd name="connsiteX7" fmla="*/ 0 w 1699046"/>
              <a:gd name="connsiteY7" fmla="*/ 208009 h 1124465"/>
              <a:gd name="connsiteX8" fmla="*/ 183295 w 1699046"/>
              <a:gd name="connsiteY8" fmla="*/ 24714 h 1124465"/>
              <a:gd name="connsiteX0" fmla="*/ 183295 w 1699046"/>
              <a:gd name="connsiteY0" fmla="*/ 24714 h 1124465"/>
              <a:gd name="connsiteX1" fmla="*/ 1699046 w 1699046"/>
              <a:gd name="connsiteY1" fmla="*/ 0 h 1124465"/>
              <a:gd name="connsiteX2" fmla="*/ 1696991 w 1699046"/>
              <a:gd name="connsiteY2" fmla="*/ 208009 h 1124465"/>
              <a:gd name="connsiteX3" fmla="*/ 1696991 w 1699046"/>
              <a:gd name="connsiteY3" fmla="*/ 1124465 h 1124465"/>
              <a:gd name="connsiteX4" fmla="*/ 1696991 w 1699046"/>
              <a:gd name="connsiteY4" fmla="*/ 1124465 h 1124465"/>
              <a:gd name="connsiteX5" fmla="*/ 0 w 1699046"/>
              <a:gd name="connsiteY5" fmla="*/ 1124465 h 1124465"/>
              <a:gd name="connsiteX6" fmla="*/ 0 w 1699046"/>
              <a:gd name="connsiteY6" fmla="*/ 1124465 h 1124465"/>
              <a:gd name="connsiteX7" fmla="*/ 0 w 1699046"/>
              <a:gd name="connsiteY7" fmla="*/ 208009 h 1124465"/>
              <a:gd name="connsiteX8" fmla="*/ 183295 w 1699046"/>
              <a:gd name="connsiteY8" fmla="*/ 24714 h 1124465"/>
              <a:gd name="connsiteX0" fmla="*/ 183295 w 1696991"/>
              <a:gd name="connsiteY0" fmla="*/ 12357 h 1112108"/>
              <a:gd name="connsiteX1" fmla="*/ 1686689 w 1696991"/>
              <a:gd name="connsiteY1" fmla="*/ 0 h 1112108"/>
              <a:gd name="connsiteX2" fmla="*/ 1696991 w 1696991"/>
              <a:gd name="connsiteY2" fmla="*/ 195652 h 1112108"/>
              <a:gd name="connsiteX3" fmla="*/ 1696991 w 1696991"/>
              <a:gd name="connsiteY3" fmla="*/ 1112108 h 1112108"/>
              <a:gd name="connsiteX4" fmla="*/ 1696991 w 1696991"/>
              <a:gd name="connsiteY4" fmla="*/ 1112108 h 1112108"/>
              <a:gd name="connsiteX5" fmla="*/ 0 w 1696991"/>
              <a:gd name="connsiteY5" fmla="*/ 1112108 h 1112108"/>
              <a:gd name="connsiteX6" fmla="*/ 0 w 1696991"/>
              <a:gd name="connsiteY6" fmla="*/ 1112108 h 1112108"/>
              <a:gd name="connsiteX7" fmla="*/ 0 w 1696991"/>
              <a:gd name="connsiteY7" fmla="*/ 195652 h 1112108"/>
              <a:gd name="connsiteX8" fmla="*/ 183295 w 1696991"/>
              <a:gd name="connsiteY8" fmla="*/ 12357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6991" h="1112108">
                <a:moveTo>
                  <a:pt x="183295" y="12357"/>
                </a:moveTo>
                <a:lnTo>
                  <a:pt x="1686689" y="0"/>
                </a:lnTo>
                <a:lnTo>
                  <a:pt x="1696991" y="195652"/>
                </a:lnTo>
                <a:lnTo>
                  <a:pt x="1696991" y="1112108"/>
                </a:lnTo>
                <a:lnTo>
                  <a:pt x="1696991" y="1112108"/>
                </a:lnTo>
                <a:lnTo>
                  <a:pt x="0" y="1112108"/>
                </a:lnTo>
                <a:lnTo>
                  <a:pt x="0" y="1112108"/>
                </a:lnTo>
                <a:lnTo>
                  <a:pt x="0" y="195652"/>
                </a:lnTo>
                <a:lnTo>
                  <a:pt x="183295" y="12357"/>
                </a:ln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Create Model </a:t>
            </a:r>
            <a:br>
              <a:rPr lang="en-US" dirty="0">
                <a:latin typeface="Century Schoolbook" panose="02040604050505020304" pitchFamily="18" charset="0"/>
              </a:rPr>
            </a:br>
            <a:r>
              <a:rPr lang="en-US" dirty="0">
                <a:latin typeface="Century Schoolbook" panose="02040604050505020304" pitchFamily="18" charset="0"/>
              </a:rPr>
              <a:t>Architecture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4B3EFE-9A19-4F83-85CB-D5213B3E5CA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5577015" y="1556951"/>
            <a:ext cx="1" cy="65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8469CE-51F9-4702-A25A-157E5E46F59F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6372132" y="3361499"/>
            <a:ext cx="759782" cy="85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D0B7D-44D1-45FF-B01F-7486B844DB8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H="1">
            <a:off x="4085959" y="3361499"/>
            <a:ext cx="695940" cy="86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4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A969-8398-4045-9B92-CA097A9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0" y="-53473"/>
            <a:ext cx="4948880" cy="136542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methodology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92B128-B518-4EF2-B34A-1B651BCD1A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18738" y="211391"/>
            <a:ext cx="2687818" cy="51720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68CEC-4E12-443C-B0A5-DD272DA987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70" y="3921679"/>
            <a:ext cx="2298357" cy="1497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97EA2D-6436-434B-B070-6486C69321B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4" y="1544596"/>
            <a:ext cx="2068096" cy="1497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AB870-10C3-41CB-A03F-CAC8DAF74CC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8" y="3745595"/>
            <a:ext cx="2227675" cy="16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09DBAE-06AD-42EA-81D4-2018805FDB5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365" y="1544596"/>
            <a:ext cx="2134848" cy="156781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114E244-C39F-4EA6-868A-CA883C4FBE42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2397210" y="1508510"/>
            <a:ext cx="2298358" cy="784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7082E5-5839-4D38-B83F-AD9F43F3900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43351" y="2328502"/>
            <a:ext cx="2433014" cy="1098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2CB4430-CCFB-4A74-B5FA-F3CA7E60490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043351" y="4176005"/>
            <a:ext cx="1343427" cy="388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8D94220-06A2-4C79-BB15-97A1823B7E56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842950" y="2519257"/>
            <a:ext cx="1849771" cy="1402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8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F329-9668-4612-9970-D9231C3B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" y="145495"/>
            <a:ext cx="5146588" cy="1151965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Test 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13F606-D2E7-4B18-B441-F223D7D519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89609198"/>
              </p:ext>
            </p:extLst>
          </p:nvPr>
        </p:nvGraphicFramePr>
        <p:xfrm>
          <a:off x="2635095" y="1309817"/>
          <a:ext cx="6921810" cy="3765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711">
                  <a:extLst>
                    <a:ext uri="{9D8B030D-6E8A-4147-A177-3AD203B41FA5}">
                      <a16:colId xmlns:a16="http://schemas.microsoft.com/office/drawing/2014/main" val="3947347366"/>
                    </a:ext>
                  </a:extLst>
                </a:gridCol>
                <a:gridCol w="1583503">
                  <a:extLst>
                    <a:ext uri="{9D8B030D-6E8A-4147-A177-3AD203B41FA5}">
                      <a16:colId xmlns:a16="http://schemas.microsoft.com/office/drawing/2014/main" val="2766610827"/>
                    </a:ext>
                  </a:extLst>
                </a:gridCol>
                <a:gridCol w="1317842">
                  <a:extLst>
                    <a:ext uri="{9D8B030D-6E8A-4147-A177-3AD203B41FA5}">
                      <a16:colId xmlns:a16="http://schemas.microsoft.com/office/drawing/2014/main" val="1913125131"/>
                    </a:ext>
                  </a:extLst>
                </a:gridCol>
                <a:gridCol w="1398377">
                  <a:extLst>
                    <a:ext uri="{9D8B030D-6E8A-4147-A177-3AD203B41FA5}">
                      <a16:colId xmlns:a16="http://schemas.microsoft.com/office/drawing/2014/main" val="2827491933"/>
                    </a:ext>
                  </a:extLst>
                </a:gridCol>
                <a:gridCol w="1398377">
                  <a:extLst>
                    <a:ext uri="{9D8B030D-6E8A-4147-A177-3AD203B41FA5}">
                      <a16:colId xmlns:a16="http://schemas.microsoft.com/office/drawing/2014/main" val="24758572"/>
                    </a:ext>
                  </a:extLst>
                </a:gridCol>
              </a:tblGrid>
              <a:tr h="3781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No.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 Schoolbook" panose="02040604050505020304" pitchFamily="18" charset="0"/>
                        </a:rPr>
                        <a:t>PC (Low End)</a:t>
                      </a:r>
                      <a:endParaRPr lang="en-US" sz="11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95899"/>
                  </a:ext>
                </a:extLst>
              </a:tr>
              <a:tr h="802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Nilai Pengujian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CPU Usage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Memory Usage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076173"/>
                  </a:ext>
                </a:extLst>
              </a:tr>
              <a:tr h="388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Level Of Detail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0.52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167807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Noise Scale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0.57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648222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Amplitude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0.58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870360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Frequency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0.58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621575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Seed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800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0.57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14000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Height Multiplier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80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0.61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37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11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1951</TotalTime>
  <Words>226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Impact</vt:lpstr>
      <vt:lpstr>Main Event</vt:lpstr>
      <vt:lpstr>PLUGIN MAP GENERATOR UNTUK PEMBUATAN DUNIA 3D DALAM GAME</vt:lpstr>
      <vt:lpstr>Background</vt:lpstr>
      <vt:lpstr>PowerPoint Presentation</vt:lpstr>
      <vt:lpstr>PowerPoint Presentation</vt:lpstr>
      <vt:lpstr>Literature review</vt:lpstr>
      <vt:lpstr>PowerPoint Presentation</vt:lpstr>
      <vt:lpstr>PowerPoint Presentation</vt:lpstr>
      <vt:lpstr>methodology</vt:lpstr>
      <vt:lpstr>Test Result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MAP GENERATOR UNTUK PEMBUATAN DUNIA 3D DALAM GAME</dc:title>
  <dc:creator>zeronitezero@gmail.com</dc:creator>
  <cp:lastModifiedBy>zeronitezero@gmail.com</cp:lastModifiedBy>
  <cp:revision>30</cp:revision>
  <dcterms:created xsi:type="dcterms:W3CDTF">2020-06-19T22:12:44Z</dcterms:created>
  <dcterms:modified xsi:type="dcterms:W3CDTF">2020-06-24T23:45:13Z</dcterms:modified>
</cp:coreProperties>
</file>