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192331" y="678302"/>
            <a:ext cx="10581401" cy="3743220"/>
          </a:xfrm>
        </p:spPr>
        <p:txBody>
          <a:bodyPr>
            <a:noAutofit/>
          </a:bodyPr>
          <a:lstStyle/>
          <a:p>
            <a:r>
              <a:rPr lang="ru-RU" sz="5200" dirty="0" smtClean="0">
                <a:solidFill>
                  <a:schemeClr val="tx1"/>
                </a:solidFill>
              </a:rPr>
              <a:t>Применение специальных информационных систем</a:t>
            </a:r>
            <a:br>
              <a:rPr lang="ru-RU" sz="5200" dirty="0" smtClean="0">
                <a:solidFill>
                  <a:schemeClr val="tx1"/>
                </a:solidFill>
              </a:rPr>
            </a:br>
            <a:r>
              <a:rPr lang="ru-RU" sz="5200" dirty="0" smtClean="0">
                <a:solidFill>
                  <a:schemeClr val="tx1"/>
                </a:solidFill>
              </a:rPr>
              <a:t> при создании субъективного портрета</a:t>
            </a:r>
            <a:endParaRPr lang="ru-RU" sz="52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20000">
            <a:off x="1050415" y="4999902"/>
            <a:ext cx="9755187" cy="550333"/>
          </a:xfrm>
        </p:spPr>
        <p:txBody>
          <a:bodyPr/>
          <a:lstStyle/>
          <a:p>
            <a:r>
              <a:rPr lang="ru-RU" dirty="0" smtClean="0"/>
              <a:t>Конева А.П. гр.3843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7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5734" y="42334"/>
            <a:ext cx="10396882" cy="702733"/>
          </a:xfrm>
        </p:spPr>
        <p:txBody>
          <a:bodyPr>
            <a:normAutofit/>
          </a:bodyPr>
          <a:lstStyle/>
          <a:p>
            <a:pPr algn="ctr"/>
            <a:r>
              <a:rPr lang="ru-RU" sz="4200" dirty="0"/>
              <a:t>Оценка </a:t>
            </a:r>
            <a:r>
              <a:rPr lang="ru-RU" sz="4200" dirty="0" err="1"/>
              <a:t>ракурсного</a:t>
            </a:r>
            <a:r>
              <a:rPr lang="ru-RU" sz="4200" dirty="0"/>
              <a:t> положения головы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://www.proexpertizu.ru/files/2019-01-20_1604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623" y="745067"/>
            <a:ext cx="7291104" cy="52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2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5734" y="84667"/>
            <a:ext cx="10396882" cy="6011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200" dirty="0" smtClean="0"/>
              <a:t>Особые приметы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://www.proexpertizu.ru/files/2019-01-20_1605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71" y="685800"/>
            <a:ext cx="9324163" cy="522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9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7734"/>
            <a:ext cx="10396882" cy="761999"/>
          </a:xfrm>
        </p:spPr>
        <p:txBody>
          <a:bodyPr>
            <a:normAutofit/>
          </a:bodyPr>
          <a:lstStyle/>
          <a:p>
            <a:pPr algn="ctr"/>
            <a:r>
              <a:rPr lang="ru-RU" sz="4200" dirty="0" smtClean="0"/>
              <a:t>Идентификационные признаки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http://www.proexpertizu.ru/files/2019-01-20_1605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84" y="829733"/>
            <a:ext cx="9335023" cy="52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535" y="0"/>
            <a:ext cx="10396882" cy="6223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200" dirty="0"/>
              <a:t>Антропометрические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http://www.proexpertizu.ru/files/2019-01-20_1606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08" y="558120"/>
            <a:ext cx="7388225" cy="556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10396882" cy="694267"/>
          </a:xfrm>
        </p:spPr>
        <p:txBody>
          <a:bodyPr>
            <a:normAutofit/>
          </a:bodyPr>
          <a:lstStyle/>
          <a:p>
            <a:pPr algn="ctr"/>
            <a:r>
              <a:rPr lang="ru-RU" sz="4200" dirty="0"/>
              <a:t>Методы аппликации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http://www.proexpertizu.ru/files/2019-01-20_1606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94" y="770467"/>
            <a:ext cx="7060318" cy="536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67735"/>
            <a:ext cx="10396882" cy="635000"/>
          </a:xfrm>
        </p:spPr>
        <p:txBody>
          <a:bodyPr>
            <a:noAutofit/>
          </a:bodyPr>
          <a:lstStyle/>
          <a:p>
            <a:pPr algn="ctr"/>
            <a:r>
              <a:rPr lang="ru-RU" sz="4200" dirty="0"/>
              <a:t>Метод маскирования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http://www.proexpertizu.ru/files/2019-01-20_1606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620" y="636283"/>
            <a:ext cx="9591494" cy="53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53" y="0"/>
            <a:ext cx="11633200" cy="702733"/>
          </a:xfrm>
        </p:spPr>
        <p:txBody>
          <a:bodyPr>
            <a:noAutofit/>
          </a:bodyPr>
          <a:lstStyle/>
          <a:p>
            <a:pPr algn="ctr"/>
            <a:r>
              <a:rPr lang="ru-RU" sz="4200" dirty="0"/>
              <a:t> Метод сопоставления относительных величин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http://www.proexpertizu.ru/files/2019-01-20_1607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2" y="702733"/>
            <a:ext cx="7391713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9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6801" y="2218266"/>
            <a:ext cx="6824784" cy="1151965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2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86268" y="160868"/>
            <a:ext cx="11387666" cy="584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u="sng" dirty="0"/>
              <a:t>Применение специальных информационных систем при создании субъективного портрета</a:t>
            </a:r>
          </a:p>
          <a:p>
            <a:pPr marL="0" indent="0" algn="just">
              <a:buNone/>
            </a:pPr>
            <a:r>
              <a:rPr lang="ru-RU" sz="1200" dirty="0" smtClean="0"/>
              <a:t>	Выделяют </a:t>
            </a:r>
            <a:r>
              <a:rPr lang="ru-RU" sz="1200" dirty="0"/>
              <a:t>два вида субъективных отображений признаков внешности: </a:t>
            </a:r>
          </a:p>
          <a:p>
            <a:pPr marL="0" lvl="0" indent="0" algn="just">
              <a:buNone/>
            </a:pPr>
            <a:r>
              <a:rPr lang="ru-RU" sz="1200" dirty="0"/>
              <a:t>словесный портрет </a:t>
            </a:r>
          </a:p>
          <a:p>
            <a:pPr marL="0" lvl="0" indent="0" algn="just">
              <a:buNone/>
            </a:pPr>
            <a:r>
              <a:rPr lang="ru-RU" sz="1200" dirty="0"/>
              <a:t>субъективный портрет (изображение лица, фигуры со слов очевидца)</a:t>
            </a:r>
          </a:p>
          <a:p>
            <a:pPr marL="0" indent="0" algn="just">
              <a:buNone/>
            </a:pPr>
            <a:r>
              <a:rPr lang="ru-RU" sz="1200" dirty="0" smtClean="0"/>
              <a:t>	Субъективный </a:t>
            </a:r>
            <a:r>
              <a:rPr lang="ru-RU" sz="1200" dirty="0"/>
              <a:t>портрет может быть составлен очевидцем или, по его показаниям, оперативными работниками, следователями, специалистами (криминалистом, художником). </a:t>
            </a:r>
            <a:br>
              <a:rPr lang="ru-RU" sz="1200" dirty="0"/>
            </a:br>
            <a:r>
              <a:rPr lang="ru-RU" sz="1200" dirty="0"/>
              <a:t>Субъективный портрет необходим для: розыска неизвестных лиц, скрывшихся с места преступления; розыска без вести пропавших; идентификации живых лиц и умерших граждан; розыска известных лиц, укрывающихся от следствия или суда.  </a:t>
            </a:r>
          </a:p>
          <a:p>
            <a:pPr marL="0" indent="0" algn="just">
              <a:buNone/>
            </a:pPr>
            <a:r>
              <a:rPr lang="ru-RU" sz="1200" i="1" dirty="0" smtClean="0"/>
              <a:t>	Основные </a:t>
            </a:r>
            <a:r>
              <a:rPr lang="ru-RU" sz="1200" i="1" dirty="0"/>
              <a:t>разновидности субъективных портретов: </a:t>
            </a:r>
            <a:endParaRPr lang="ru-RU" sz="1200" dirty="0"/>
          </a:p>
          <a:p>
            <a:pPr marL="0" lvl="0" indent="0" algn="just">
              <a:buNone/>
            </a:pPr>
            <a:r>
              <a:rPr lang="ru-RU" sz="1200" i="1" dirty="0"/>
              <a:t>рисованные</a:t>
            </a:r>
            <a:r>
              <a:rPr lang="ru-RU" sz="1200" dirty="0"/>
              <a:t> - рисунки лица, фигуры человека;</a:t>
            </a:r>
          </a:p>
          <a:p>
            <a:pPr marL="0" lvl="0" indent="0" algn="just">
              <a:buNone/>
            </a:pPr>
            <a:r>
              <a:rPr lang="ru-RU" sz="1200" i="1" dirty="0" err="1"/>
              <a:t>фотокомпозиционные</a:t>
            </a:r>
            <a:r>
              <a:rPr lang="ru-RU" sz="1200" dirty="0"/>
              <a:t> - так называемые «фотороботы»</a:t>
            </a:r>
          </a:p>
          <a:p>
            <a:pPr marL="0" lvl="0" indent="0" algn="just">
              <a:buNone/>
            </a:pPr>
            <a:r>
              <a:rPr lang="ru-RU" sz="1200" i="1" dirty="0" err="1"/>
              <a:t>рисованно</a:t>
            </a:r>
            <a:r>
              <a:rPr lang="ru-RU" sz="1200" i="1" dirty="0"/>
              <a:t>-композиционные,</a:t>
            </a:r>
            <a:r>
              <a:rPr lang="ru-RU" sz="1200" dirty="0"/>
              <a:t> которые составляются из заранее заготовленных стандартных рисунков элементов лица в соответствии с показаниями очевидца. </a:t>
            </a:r>
          </a:p>
          <a:p>
            <a:pPr marL="0" indent="0" algn="just">
              <a:buNone/>
            </a:pPr>
            <a:r>
              <a:rPr lang="ru-RU" sz="1200" dirty="0" smtClean="0"/>
              <a:t>	Ранее </a:t>
            </a:r>
            <a:r>
              <a:rPr lang="ru-RU" sz="1200" dirty="0"/>
              <a:t>композиционно-рисованные портреты изготавливались с помощью специальных комплектов типа ИКР, «Портрет». Они использовались в органах МВД СССР до конца 1980-х гг.</a:t>
            </a:r>
            <a:r>
              <a:rPr lang="ru-RU" sz="1200" i="1" dirty="0"/>
              <a:t> </a:t>
            </a:r>
            <a:r>
              <a:rPr lang="ru-RU" sz="1200" dirty="0"/>
              <a:t>ИКР стал основой базы данных ныне существующих компьютерных систем создания субъективных портретов. На каждый субъективный портрет составляется информационная карта</a:t>
            </a:r>
            <a:r>
              <a:rPr lang="ru-RU" sz="1200" dirty="0" smtClean="0"/>
              <a:t>.</a:t>
            </a:r>
          </a:p>
          <a:p>
            <a:pPr marL="0" indent="0" algn="just">
              <a:buNone/>
            </a:pPr>
            <a:r>
              <a:rPr lang="ru-RU" sz="1200" dirty="0" smtClean="0"/>
              <a:t>	</a:t>
            </a:r>
            <a:endParaRPr lang="ru-RU" sz="12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4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60867" y="457202"/>
            <a:ext cx="11438467" cy="5587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200" dirty="0" smtClean="0"/>
              <a:t>	В </a:t>
            </a:r>
            <a:r>
              <a:rPr lang="ru-RU" sz="1200" dirty="0"/>
              <a:t>настоящее время для изготовления субъективных портретов применяются специальные информационные системы, имеющие ряд преимуществ: </a:t>
            </a:r>
          </a:p>
          <a:p>
            <a:pPr marL="0" indent="0" algn="just">
              <a:buNone/>
            </a:pPr>
            <a:r>
              <a:rPr lang="ru-RU" sz="1200" dirty="0"/>
              <a:t>1. Возможность использования пространственных перемещений элементов портрета, изменения размеров и взаиморасположения отдельных элементов лица, цвета;</a:t>
            </a:r>
          </a:p>
          <a:p>
            <a:pPr marL="0" indent="0" algn="just">
              <a:buNone/>
            </a:pPr>
            <a:r>
              <a:rPr lang="ru-RU" sz="1200" dirty="0"/>
              <a:t>2. Сокращение временных затрат на создание субъективного портрета и его тиражирования; </a:t>
            </a:r>
          </a:p>
          <a:p>
            <a:pPr marL="0" indent="0" algn="just">
              <a:buNone/>
            </a:pPr>
            <a:r>
              <a:rPr lang="ru-RU" sz="1200" dirty="0"/>
              <a:t>3. Сохранение субъективного портрета в электронной форме, пригодной для последующей проверки по картотеке субъективных портретов.</a:t>
            </a:r>
          </a:p>
          <a:p>
            <a:pPr marL="0" indent="0" algn="just">
              <a:buNone/>
            </a:pPr>
            <a:r>
              <a:rPr lang="ru-RU" sz="1200" dirty="0" smtClean="0"/>
              <a:t>	Первой </a:t>
            </a:r>
            <a:r>
              <a:rPr lang="ru-RU" sz="1200" dirty="0"/>
              <a:t>компьютерной системой построения композиционных портретов стала система «ЭЛЛИ», «БАРС», «ФОТОРОБОТ». </a:t>
            </a:r>
            <a:br>
              <a:rPr lang="ru-RU" sz="1200" dirty="0"/>
            </a:br>
            <a:r>
              <a:rPr lang="ru-RU" sz="1200" dirty="0"/>
              <a:t>На слайде 6 изображен один из первых субъективных портретов, составленных с использованием специальных информационных систем. </a:t>
            </a:r>
          </a:p>
          <a:p>
            <a:pPr marL="0" indent="0" algn="just">
              <a:buNone/>
            </a:pPr>
            <a:r>
              <a:rPr lang="ru-RU" sz="1200" dirty="0" smtClean="0"/>
              <a:t>	Известными </a:t>
            </a:r>
            <a:r>
              <a:rPr lang="ru-RU" sz="1200" dirty="0"/>
              <a:t>системами, используемые для создания субъективных портретов являются: «Фоторобот», «</a:t>
            </a:r>
            <a:r>
              <a:rPr lang="ru-RU" sz="1200" dirty="0" err="1"/>
              <a:t>Faces</a:t>
            </a:r>
            <a:r>
              <a:rPr lang="ru-RU" sz="1200" dirty="0"/>
              <a:t>», «3D Фоторобот» (предназначено для создания трехмерных моделей головы человека), «KLIM3D», «Контур-фоторобот». Ранее широкое применение находила также система под названием «Облик». </a:t>
            </a:r>
          </a:p>
          <a:p>
            <a:pPr marL="0" indent="0" algn="just">
              <a:buNone/>
            </a:pPr>
            <a:r>
              <a:rPr lang="ru-RU" sz="1200" dirty="0" smtClean="0"/>
              <a:t>	Наиболее </a:t>
            </a:r>
            <a:r>
              <a:rPr lang="ru-RU" sz="1200" dirty="0"/>
              <a:t>распространённая в нынешней российской практике СИС - «Фоторобот 5.5», разработанный российской компанией «БАРС-Интернешнл», используемая органами МВД. Особенность программы заключается в ориентации на российские условия - при составлении фоторобота, идеально учитываются особенности славянской внешности, а также внешности национальностей, населяющих территорию бывшего Советского Союза. </a:t>
            </a:r>
            <a:r>
              <a:rPr lang="ru-RU" sz="1200" dirty="0" smtClean="0"/>
              <a:t>Программа </a:t>
            </a:r>
            <a:r>
              <a:rPr lang="ru-RU" sz="1200" dirty="0"/>
              <a:t>имеет удобный, интуитивно понятный графический интерфейс, все изменения размеров элементов внешности фоторобота выполняются с помощью графических "ползунков" и готовых наборов элементов. Конечный результат - составленный со слов очевидца фоторобот - мало чем отличается от фотографии</a:t>
            </a:r>
            <a:r>
              <a:rPr lang="ru-RU" sz="1200" dirty="0" smtClean="0"/>
              <a:t>.</a:t>
            </a:r>
          </a:p>
          <a:p>
            <a:pPr marL="0" indent="0" algn="just">
              <a:buNone/>
            </a:pPr>
            <a:r>
              <a:rPr lang="ru-RU" sz="1200" dirty="0" smtClean="0"/>
              <a:t>	Из </a:t>
            </a:r>
            <a:r>
              <a:rPr lang="ru-RU" sz="1200" dirty="0"/>
              <a:t>наиболее новых российских распространенных разработок - программа, созданная совместно компаниями «</a:t>
            </a:r>
            <a:r>
              <a:rPr lang="ru-RU" sz="1200" dirty="0" err="1"/>
              <a:t>Кримоборудование</a:t>
            </a:r>
            <a:r>
              <a:rPr lang="ru-RU" sz="1200" dirty="0"/>
              <a:t>» и «БАРС Интернешнл» и получила название «</a:t>
            </a:r>
            <a:r>
              <a:rPr lang="ru-RU" sz="1200" dirty="0" err="1"/>
              <a:t>Viso</a:t>
            </a:r>
            <a:r>
              <a:rPr lang="en-US" sz="1200" dirty="0"/>
              <a:t>S</a:t>
            </a:r>
            <a:r>
              <a:rPr lang="ru-RU" sz="1200" dirty="0" err="1"/>
              <a:t>oft</a:t>
            </a:r>
            <a:r>
              <a:rPr lang="ru-RU" sz="1200" dirty="0"/>
              <a:t>».  Встроенный графический редактор позволяет осуществлять ввод в систему объектов с различных носителей портретной информации и проводить техническую подготовку объектов к проведению исследования. </a:t>
            </a:r>
          </a:p>
          <a:p>
            <a:pPr marL="0" indent="0" algn="just">
              <a:buNone/>
            </a:pPr>
            <a:r>
              <a:rPr lang="ru-RU" sz="1200" dirty="0" smtClean="0"/>
              <a:t>	В </a:t>
            </a:r>
            <a:r>
              <a:rPr lang="ru-RU" sz="1200" dirty="0"/>
              <a:t>условиях современной тотальной информатизации создание субъективного портрета преступника стало существенно проще и быстрее, а обширные базы и внедрение технологий идентификации позволяют проводить сравнительный анализ полученного фоторобота с другими, а также фотографиями из региональной и всероссийской базы, что открывает перспективы межрегионального и межведомственного взаимодействия для борьбы с преступностью. </a:t>
            </a:r>
          </a:p>
          <a:p>
            <a:pPr marL="0" indent="0" algn="just">
              <a:buNone/>
            </a:pPr>
            <a:endParaRPr lang="ru-RU" sz="1200" dirty="0"/>
          </a:p>
          <a:p>
            <a:pPr marL="0" indent="0">
              <a:buNone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93429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333" y="124385"/>
            <a:ext cx="11446933" cy="592915"/>
          </a:xfrm>
        </p:spPr>
        <p:txBody>
          <a:bodyPr>
            <a:noAutofit/>
          </a:bodyPr>
          <a:lstStyle/>
          <a:p>
            <a:r>
              <a:rPr lang="ru-RU" sz="4200" dirty="0" smtClean="0"/>
              <a:t>Для чего необходим субъективный портрет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2648" b="6694"/>
          <a:stretch/>
        </p:blipFill>
        <p:spPr>
          <a:xfrm>
            <a:off x="1370419" y="717300"/>
            <a:ext cx="9025468" cy="53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468" y="0"/>
            <a:ext cx="10394707" cy="788490"/>
          </a:xfrm>
        </p:spPr>
        <p:txBody>
          <a:bodyPr>
            <a:normAutofit/>
          </a:bodyPr>
          <a:lstStyle/>
          <a:p>
            <a:pPr algn="ctr"/>
            <a:r>
              <a:rPr lang="ru-RU" sz="4200" dirty="0" smtClean="0"/>
              <a:t>«Портрет» и «</a:t>
            </a:r>
            <a:r>
              <a:rPr lang="ru-RU" sz="4200" dirty="0" err="1" smtClean="0"/>
              <a:t>Айденти</a:t>
            </a:r>
            <a:r>
              <a:rPr lang="ru-RU" sz="4200" dirty="0" smtClean="0"/>
              <a:t>-кит»</a:t>
            </a:r>
            <a:endParaRPr lang="ru-RU" sz="4200" dirty="0"/>
          </a:p>
        </p:txBody>
      </p:sp>
      <p:pic>
        <p:nvPicPr>
          <p:cNvPr id="1026" name="Picture 2" descr="https://studref.com/im/19/5518/772473-16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5868" y="685800"/>
            <a:ext cx="8331167" cy="397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8"/>
          <p:cNvSpPr>
            <a:spLocks noGrp="1"/>
          </p:cNvSpPr>
          <p:nvPr>
            <p:ph sz="quarter" idx="14"/>
          </p:nvPr>
        </p:nvSpPr>
        <p:spPr>
          <a:xfrm>
            <a:off x="306736" y="4703939"/>
            <a:ext cx="11251687" cy="1623820"/>
          </a:xfrm>
        </p:spPr>
        <p:txBody>
          <a:bodyPr/>
          <a:lstStyle/>
          <a:p>
            <a:r>
              <a:rPr lang="ru-RU" dirty="0"/>
              <a:t>Слева – советский «Портрет» (модификация ИКР — идентификационного комплекта рисунков</a:t>
            </a:r>
            <a:r>
              <a:rPr lang="ru-RU" b="1" dirty="0"/>
              <a:t>)</a:t>
            </a:r>
          </a:p>
          <a:p>
            <a:r>
              <a:rPr lang="ru-RU" dirty="0"/>
              <a:t>Справа- его американский аналог того же времени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6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119" y="183796"/>
            <a:ext cx="11452348" cy="635000"/>
          </a:xfrm>
        </p:spPr>
        <p:txBody>
          <a:bodyPr>
            <a:noAutofit/>
          </a:bodyPr>
          <a:lstStyle/>
          <a:p>
            <a:r>
              <a:rPr lang="ru-RU" sz="4200" dirty="0" smtClean="0"/>
              <a:t>Альбом-</a:t>
            </a:r>
            <a:r>
              <a:rPr lang="ru-RU" sz="4200" dirty="0" err="1" smtClean="0"/>
              <a:t>реЕстр</a:t>
            </a:r>
            <a:r>
              <a:rPr lang="ru-RU" sz="4200" dirty="0" smtClean="0"/>
              <a:t> системы «икр» включал в себя: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562" t="17726" r="5444" b="3932"/>
          <a:stretch/>
        </p:blipFill>
        <p:spPr>
          <a:xfrm>
            <a:off x="2452974" y="818796"/>
            <a:ext cx="8897604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43" y="228600"/>
            <a:ext cx="11599333" cy="725198"/>
          </a:xfrm>
        </p:spPr>
        <p:txBody>
          <a:bodyPr>
            <a:noAutofit/>
          </a:bodyPr>
          <a:lstStyle/>
          <a:p>
            <a:r>
              <a:rPr lang="ru-RU" sz="4200" dirty="0" smtClean="0"/>
              <a:t>Информационная карта на субъективный портрет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62" y="591199"/>
            <a:ext cx="9619314" cy="53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10966489" cy="846385"/>
          </a:xfrm>
        </p:spPr>
        <p:txBody>
          <a:bodyPr>
            <a:noAutofit/>
          </a:bodyPr>
          <a:lstStyle/>
          <a:p>
            <a:r>
              <a:rPr lang="ru-RU" sz="4200" dirty="0"/>
              <a:t>первые субъективные портреты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4973638"/>
            <a:ext cx="10361613" cy="76835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crimlib.info/images/0/07/%D0%A4%D0%BE%D1%82%D0%BE%D1%80%D0%BE%D0%B1%D0%BE%D1%8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4"/>
          <a:stretch/>
        </p:blipFill>
        <p:spPr bwMode="auto">
          <a:xfrm>
            <a:off x="3512884" y="744784"/>
            <a:ext cx="4330188" cy="52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401" y="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ru-RU" sz="4200" dirty="0" smtClean="0"/>
              <a:t>«Фоторобот 5.5»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bars-int.ru/wp-content/uploads/2019/05/%D0%A4%D0%BE%D1%82%D0%BE%D1%80%D0%BE%D0%B1%D0%BE%D1%82-5.5-%D1%80%D0%B8%D1%8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31" y="787400"/>
            <a:ext cx="5603822" cy="400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bars-int.ru/wp-content/uploads/2019/05/%D0%A4%D0%BE%D1%82%D0%BE%D1%80%D0%BE%D0%B1%D0%BE%D1%82-5.5-%D1%80%D0%B8%D1%81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533" y="1672244"/>
            <a:ext cx="5729643" cy="384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292" y="0"/>
            <a:ext cx="10805641" cy="719667"/>
          </a:xfrm>
        </p:spPr>
        <p:txBody>
          <a:bodyPr>
            <a:normAutofit/>
          </a:bodyPr>
          <a:lstStyle/>
          <a:p>
            <a:pPr algn="ctr"/>
            <a:r>
              <a:rPr lang="ru-RU" sz="4200" dirty="0" smtClean="0"/>
              <a:t>Общее диалоговое окно «</a:t>
            </a:r>
            <a:r>
              <a:rPr lang="en-US" sz="4200" dirty="0" err="1" smtClean="0"/>
              <a:t>Visosoft</a:t>
            </a:r>
            <a:r>
              <a:rPr lang="ru-RU" sz="4200" dirty="0" smtClean="0"/>
              <a:t>»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102" name="Picture 6" descr="http://www.proexpertizu.ru/files/2019-01-20_1603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78" y="626534"/>
            <a:ext cx="7126617" cy="52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0233"/>
            <a:ext cx="11260666" cy="615567"/>
          </a:xfrm>
        </p:spPr>
        <p:txBody>
          <a:bodyPr>
            <a:normAutofit fontScale="90000"/>
          </a:bodyPr>
          <a:lstStyle/>
          <a:p>
            <a:r>
              <a:rPr lang="ru-RU" sz="4200" dirty="0"/>
              <a:t>Определение размерных характеристик лица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://www.proexpertizu.ru/files/2019-01-20_1604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074" y="685800"/>
            <a:ext cx="4992158" cy="549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379</TotalTime>
  <Words>97</Words>
  <Application>Microsoft Office PowerPoint</Application>
  <PresentationFormat>Широкоэкранный</PresentationFormat>
  <Paragraphs>40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Impact</vt:lpstr>
      <vt:lpstr>Главное мероприятие</vt:lpstr>
      <vt:lpstr>Применение специальных информационных систем  при создании субъективного портрета</vt:lpstr>
      <vt:lpstr>Для чего необходим субъективный портрет</vt:lpstr>
      <vt:lpstr>«Портрет» и «Айденти-кит»</vt:lpstr>
      <vt:lpstr>Альбом-реЕстр системы «икр» включал в себя:</vt:lpstr>
      <vt:lpstr>Информационная карта на субъективный портрет</vt:lpstr>
      <vt:lpstr>первые субъективные портреты</vt:lpstr>
      <vt:lpstr>«Фоторобот 5.5»</vt:lpstr>
      <vt:lpstr>Общее диалоговое окно «Visosoft»</vt:lpstr>
      <vt:lpstr>Определение размерных характеристик лица</vt:lpstr>
      <vt:lpstr>Оценка ракурсного положения головы</vt:lpstr>
      <vt:lpstr>Особые приметы</vt:lpstr>
      <vt:lpstr>Идентификационные признаки</vt:lpstr>
      <vt:lpstr>Антропометрические исследования</vt:lpstr>
      <vt:lpstr>Методы аппликации</vt:lpstr>
      <vt:lpstr>Метод маскирования</vt:lpstr>
      <vt:lpstr> Метод сопоставления относительных величин</vt:lpstr>
      <vt:lpstr>Спасибо за внимание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специальных информационных систем  при создании субъективного портрета</dc:title>
  <dc:creator>Анна Конева</dc:creator>
  <cp:lastModifiedBy>Анна Конева</cp:lastModifiedBy>
  <cp:revision>15</cp:revision>
  <dcterms:created xsi:type="dcterms:W3CDTF">2021-10-13T13:21:39Z</dcterms:created>
  <dcterms:modified xsi:type="dcterms:W3CDTF">2021-10-23T14:30:50Z</dcterms:modified>
</cp:coreProperties>
</file>