
<file path=[Content_Types].xml><?xml version="1.0" encoding="utf-8"?>
<Types xmlns="http://schemas.openxmlformats.org/package/2006/content-types">
  <Default Extension="jpeg" ContentType="image/jpeg"/>
  <Default Extension="emf" ContentType="image/x-e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7" r:id="rId5"/>
    <p:sldId id="424" r:id="rId6"/>
    <p:sldId id="328" r:id="rId7"/>
    <p:sldId id="425" r:id="rId8"/>
    <p:sldId id="427" r:id="rId9"/>
    <p:sldId id="428" r:id="rId10"/>
    <p:sldId id="429" r:id="rId11"/>
    <p:sldId id="404" r:id="rId12"/>
    <p:sldId id="441" r:id="rId13"/>
    <p:sldId id="430" r:id="rId14"/>
    <p:sldId id="431" r:id="rId15"/>
    <p:sldId id="409" r:id="rId16"/>
    <p:sldId id="277" r:id="rId17"/>
    <p:sldId id="417" r:id="rId18"/>
    <p:sldId id="274" r:id="rId19"/>
    <p:sldId id="403" r:id="rId20"/>
    <p:sldId id="410" r:id="rId21"/>
    <p:sldId id="415" r:id="rId22"/>
    <p:sldId id="278" r:id="rId2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5" d="100"/>
          <a:sy n="75" d="100"/>
        </p:scale>
        <p:origin x="370" y="25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9EF06DB-B316-4667-B0D9-BBA780BE2EE4}"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A20EB0A-8F04-46D3-A3B1-9E719D86F447}"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A20EB0A-8F04-46D3-A3B1-9E719D86F447}"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A20EB0A-8F04-46D3-A3B1-9E719D86F447}"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A20EB0A-8F04-46D3-A3B1-9E719D86F447}"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A20EB0A-8F04-46D3-A3B1-9E719D86F447}"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A20EB0A-8F04-46D3-A3B1-9E719D86F447}"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A20EB0A-8F04-46D3-A3B1-9E719D86F447}"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A20EB0A-8F04-46D3-A3B1-9E719D86F447}"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A20EB0A-8F04-46D3-A3B1-9E719D86F447}"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A20EB0A-8F04-46D3-A3B1-9E719D86F447}"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A20EB0A-8F04-46D3-A3B1-9E719D86F447}"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A20EB0A-8F04-46D3-A3B1-9E719D86F447}"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A20EB0A-8F04-46D3-A3B1-9E719D86F447}"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A20EB0A-8F04-46D3-A3B1-9E719D86F447}"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A20EB0A-8F04-46D3-A3B1-9E719D86F447}"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A20EB0A-8F04-46D3-A3B1-9E719D86F447}"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A20EB0A-8F04-46D3-A3B1-9E719D86F447}"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A20EB0A-8F04-46D3-A3B1-9E719D86F447}"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A20EB0A-8F04-46D3-A3B1-9E719D86F447}"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A20EB0A-8F04-46D3-A3B1-9E719D86F447}"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7DD5527A-F7C3-415C-9849-05F22B3244B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EE6F720-2E87-49E2-9115-CACDB50E081C}"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DD5527A-F7C3-415C-9849-05F22B3244B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EE6F720-2E87-49E2-9115-CACDB50E081C}"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DD5527A-F7C3-415C-9849-05F22B3244B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EE6F720-2E87-49E2-9115-CACDB50E081C}"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DD5527A-F7C3-415C-9849-05F22B3244B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EE6F720-2E87-49E2-9115-CACDB50E081C}"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7DD5527A-F7C3-415C-9849-05F22B3244B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EE6F720-2E87-49E2-9115-CACDB50E081C}"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7DD5527A-F7C3-415C-9849-05F22B3244BC}"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EE6F720-2E87-49E2-9115-CACDB50E081C}"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7DD5527A-F7C3-415C-9849-05F22B3244BC}"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EE6F720-2E87-49E2-9115-CACDB50E081C}"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DD5527A-F7C3-415C-9849-05F22B3244BC}"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EE6F720-2E87-49E2-9115-CACDB50E081C}"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DD5527A-F7C3-415C-9849-05F22B3244BC}"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EE6F720-2E87-49E2-9115-CACDB50E081C}"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7DD5527A-F7C3-415C-9849-05F22B3244BC}"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EE6F720-2E87-49E2-9115-CACDB50E081C}"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7DD5527A-F7C3-415C-9849-05F22B3244BC}"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EE6F720-2E87-49E2-9115-CACDB50E081C}"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DD5527A-F7C3-415C-9849-05F22B3244BC}"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EE6F720-2E87-49E2-9115-CACDB50E081C}"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8060402020202020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image" Target="../media/image2.emf"/><Relationship Id="rId1" Type="http://schemas.openxmlformats.org/officeDocument/2006/relationships/image" Target="../media/image1.emf"/></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1.xml"/><Relationship Id="rId2" Type="http://schemas.openxmlformats.org/officeDocument/2006/relationships/image" Target="../media/image26.emf"/><Relationship Id="rId1" Type="http://schemas.openxmlformats.org/officeDocument/2006/relationships/image" Target="../media/image25.emf"/></Relationships>
</file>

<file path=ppt/slides/_rels/slide11.xml.rels><?xml version="1.0" encoding="UTF-8" standalone="yes"?>
<Relationships xmlns="http://schemas.openxmlformats.org/package/2006/relationships"><Relationship Id="rId6" Type="http://schemas.openxmlformats.org/officeDocument/2006/relationships/notesSlide" Target="../notesSlides/notesSlide11.xml"/><Relationship Id="rId5" Type="http://schemas.openxmlformats.org/officeDocument/2006/relationships/slideLayout" Target="../slideLayouts/slideLayout1.xml"/><Relationship Id="rId4" Type="http://schemas.openxmlformats.org/officeDocument/2006/relationships/image" Target="../media/image30.png"/><Relationship Id="rId3" Type="http://schemas.openxmlformats.org/officeDocument/2006/relationships/image" Target="../media/image29.png"/><Relationship Id="rId2" Type="http://schemas.openxmlformats.org/officeDocument/2006/relationships/image" Target="../media/image28.emf"/><Relationship Id="rId1" Type="http://schemas.openxmlformats.org/officeDocument/2006/relationships/image" Target="../media/image27.emf"/></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slideLayout" Target="../slideLayouts/slideLayout1.xml"/><Relationship Id="rId3" Type="http://schemas.openxmlformats.org/officeDocument/2006/relationships/image" Target="../media/image33.png"/><Relationship Id="rId2" Type="http://schemas.openxmlformats.org/officeDocument/2006/relationships/image" Target="../media/image32.emf"/><Relationship Id="rId1" Type="http://schemas.openxmlformats.org/officeDocument/2006/relationships/image" Target="../media/image31.emf"/></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1.xml"/><Relationship Id="rId2" Type="http://schemas.openxmlformats.org/officeDocument/2006/relationships/image" Target="../media/image35.emf"/><Relationship Id="rId1" Type="http://schemas.openxmlformats.org/officeDocument/2006/relationships/image" Target="../media/image34.emf"/></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1.xml"/><Relationship Id="rId2" Type="http://schemas.openxmlformats.org/officeDocument/2006/relationships/image" Target="../media/image36.emf"/><Relationship Id="rId1" Type="http://schemas.openxmlformats.org/officeDocument/2006/relationships/image" Target="../media/image1.emf"/></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1.xml"/><Relationship Id="rId2" Type="http://schemas.openxmlformats.org/officeDocument/2006/relationships/image" Target="../media/image38.emf"/><Relationship Id="rId1" Type="http://schemas.openxmlformats.org/officeDocument/2006/relationships/image" Target="../media/image37.emf"/></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1.xml"/><Relationship Id="rId2" Type="http://schemas.openxmlformats.org/officeDocument/2006/relationships/image" Target="../media/image36.emf"/><Relationship Id="rId1" Type="http://schemas.openxmlformats.org/officeDocument/2006/relationships/image" Target="../media/image1.emf"/></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17.xml"/><Relationship Id="rId3" Type="http://schemas.openxmlformats.org/officeDocument/2006/relationships/slideLayout" Target="../slideLayouts/slideLayout1.xml"/><Relationship Id="rId2" Type="http://schemas.openxmlformats.org/officeDocument/2006/relationships/image" Target="../media/image40.emf"/><Relationship Id="rId1" Type="http://schemas.openxmlformats.org/officeDocument/2006/relationships/image" Target="../media/image39.emf"/></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1.png"/></Relationships>
</file>

<file path=ppt/slides/_rels/slide19.xml.rels><?xml version="1.0" encoding="UTF-8" standalone="yes"?>
<Relationships xmlns="http://schemas.openxmlformats.org/package/2006/relationships"><Relationship Id="rId4" Type="http://schemas.openxmlformats.org/officeDocument/2006/relationships/notesSlide" Target="../notesSlides/notesSlide18.xml"/><Relationship Id="rId3" Type="http://schemas.openxmlformats.org/officeDocument/2006/relationships/slideLayout" Target="../slideLayouts/slideLayout1.xml"/><Relationship Id="rId2" Type="http://schemas.openxmlformats.org/officeDocument/2006/relationships/image" Target="../media/image43.emf"/><Relationship Id="rId1" Type="http://schemas.openxmlformats.org/officeDocument/2006/relationships/image" Target="../media/image42.emf"/></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1.xml"/><Relationship Id="rId2" Type="http://schemas.openxmlformats.org/officeDocument/2006/relationships/image" Target="../media/image2.emf"/><Relationship Id="rId1" Type="http://schemas.openxmlformats.org/officeDocument/2006/relationships/image" Target="../media/image1.emf"/></Relationships>
</file>

<file path=ppt/slides/_rels/slide20.xml.rels><?xml version="1.0" encoding="UTF-8" standalone="yes"?>
<Relationships xmlns="http://schemas.openxmlformats.org/package/2006/relationships"><Relationship Id="rId4" Type="http://schemas.openxmlformats.org/officeDocument/2006/relationships/notesSlide" Target="../notesSlides/notesSlide19.xml"/><Relationship Id="rId3" Type="http://schemas.openxmlformats.org/officeDocument/2006/relationships/slideLayout" Target="../slideLayouts/slideLayout1.xml"/><Relationship Id="rId2" Type="http://schemas.openxmlformats.org/officeDocument/2006/relationships/image" Target="../media/image2.emf"/><Relationship Id="rId1" Type="http://schemas.openxmlformats.org/officeDocument/2006/relationships/image" Target="../media/image1.emf"/></Relationships>
</file>

<file path=ppt/slides/_rels/slide3.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1.xml"/><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image" Target="../media/image3.emf"/></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1.xml"/><Relationship Id="rId3" Type="http://schemas.openxmlformats.org/officeDocument/2006/relationships/image" Target="../media/image8.png"/><Relationship Id="rId2" Type="http://schemas.openxmlformats.org/officeDocument/2006/relationships/image" Target="../media/image7.emf"/><Relationship Id="rId1" Type="http://schemas.openxmlformats.org/officeDocument/2006/relationships/image" Target="../media/image6.emf"/></Relationships>
</file>

<file path=ppt/slides/_rels/slide5.xml.rels><?xml version="1.0" encoding="UTF-8" standalone="yes"?>
<Relationships xmlns="http://schemas.openxmlformats.org/package/2006/relationships"><Relationship Id="rId6" Type="http://schemas.openxmlformats.org/officeDocument/2006/relationships/notesSlide" Target="../notesSlides/notesSlide5.xml"/><Relationship Id="rId5" Type="http://schemas.openxmlformats.org/officeDocument/2006/relationships/slideLayout" Target="../slideLayouts/slideLayout1.xml"/><Relationship Id="rId4" Type="http://schemas.openxmlformats.org/officeDocument/2006/relationships/image" Target="../media/image12.png"/><Relationship Id="rId3" Type="http://schemas.openxmlformats.org/officeDocument/2006/relationships/image" Target="../media/image11.png"/><Relationship Id="rId2" Type="http://schemas.openxmlformats.org/officeDocument/2006/relationships/image" Target="../media/image10.emf"/><Relationship Id="rId1" Type="http://schemas.openxmlformats.org/officeDocument/2006/relationships/image" Target="../media/image9.emf"/></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1.xml"/><Relationship Id="rId3" Type="http://schemas.openxmlformats.org/officeDocument/2006/relationships/image" Target="../media/image15.png"/><Relationship Id="rId2" Type="http://schemas.openxmlformats.org/officeDocument/2006/relationships/image" Target="../media/image14.emf"/><Relationship Id="rId1" Type="http://schemas.openxmlformats.org/officeDocument/2006/relationships/image" Target="../media/image13.emf"/></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1.xml"/><Relationship Id="rId3" Type="http://schemas.openxmlformats.org/officeDocument/2006/relationships/image" Target="../media/image18.png"/><Relationship Id="rId2" Type="http://schemas.openxmlformats.org/officeDocument/2006/relationships/image" Target="../media/image17.emf"/><Relationship Id="rId1" Type="http://schemas.openxmlformats.org/officeDocument/2006/relationships/image" Target="../media/image16.emf"/></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1.xml"/><Relationship Id="rId3" Type="http://schemas.openxmlformats.org/officeDocument/2006/relationships/image" Target="../media/image21.png"/><Relationship Id="rId2" Type="http://schemas.openxmlformats.org/officeDocument/2006/relationships/image" Target="../media/image20.emf"/><Relationship Id="rId1" Type="http://schemas.openxmlformats.org/officeDocument/2006/relationships/image" Target="../media/image19.emf"/></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1.xml"/><Relationship Id="rId3" Type="http://schemas.openxmlformats.org/officeDocument/2006/relationships/image" Target="../media/image24.png"/><Relationship Id="rId2" Type="http://schemas.openxmlformats.org/officeDocument/2006/relationships/image" Target="../media/image23.emf"/><Relationship Id="rId1" Type="http://schemas.openxmlformats.org/officeDocument/2006/relationships/image" Target="../media/image22.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 name="组合 50"/>
          <p:cNvGrpSpPr/>
          <p:nvPr/>
        </p:nvGrpSpPr>
        <p:grpSpPr>
          <a:xfrm rot="656388">
            <a:off x="1469782" y="906130"/>
            <a:ext cx="3328988" cy="2728912"/>
            <a:chOff x="1603376" y="835025"/>
            <a:chExt cx="3328988" cy="2728912"/>
          </a:xfrm>
        </p:grpSpPr>
        <p:sp>
          <p:nvSpPr>
            <p:cNvPr id="9" name="Freeform 7"/>
            <p:cNvSpPr>
              <a:spLocks noEditPoints="1"/>
            </p:cNvSpPr>
            <p:nvPr/>
          </p:nvSpPr>
          <p:spPr bwMode="auto">
            <a:xfrm>
              <a:off x="2486026" y="1404937"/>
              <a:ext cx="836613" cy="825500"/>
            </a:xfrm>
            <a:custGeom>
              <a:avLst/>
              <a:gdLst>
                <a:gd name="T0" fmla="*/ 0 w 426"/>
                <a:gd name="T1" fmla="*/ 210 h 421"/>
                <a:gd name="T2" fmla="*/ 213 w 426"/>
                <a:gd name="T3" fmla="*/ 0 h 421"/>
                <a:gd name="T4" fmla="*/ 213 w 426"/>
                <a:gd name="T5" fmla="*/ 0 h 421"/>
                <a:gd name="T6" fmla="*/ 426 w 426"/>
                <a:gd name="T7" fmla="*/ 210 h 421"/>
                <a:gd name="T8" fmla="*/ 426 w 426"/>
                <a:gd name="T9" fmla="*/ 210 h 421"/>
                <a:gd name="T10" fmla="*/ 213 w 426"/>
                <a:gd name="T11" fmla="*/ 421 h 421"/>
                <a:gd name="T12" fmla="*/ 213 w 426"/>
                <a:gd name="T13" fmla="*/ 421 h 421"/>
                <a:gd name="T14" fmla="*/ 0 w 426"/>
                <a:gd name="T15" fmla="*/ 210 h 421"/>
                <a:gd name="T16" fmla="*/ 16 w 426"/>
                <a:gd name="T17" fmla="*/ 210 h 421"/>
                <a:gd name="T18" fmla="*/ 213 w 426"/>
                <a:gd name="T19" fmla="*/ 405 h 421"/>
                <a:gd name="T20" fmla="*/ 213 w 426"/>
                <a:gd name="T21" fmla="*/ 405 h 421"/>
                <a:gd name="T22" fmla="*/ 410 w 426"/>
                <a:gd name="T23" fmla="*/ 210 h 421"/>
                <a:gd name="T24" fmla="*/ 410 w 426"/>
                <a:gd name="T25" fmla="*/ 210 h 421"/>
                <a:gd name="T26" fmla="*/ 213 w 426"/>
                <a:gd name="T27" fmla="*/ 16 h 421"/>
                <a:gd name="T28" fmla="*/ 213 w 426"/>
                <a:gd name="T29" fmla="*/ 16 h 421"/>
                <a:gd name="T30" fmla="*/ 16 w 426"/>
                <a:gd name="T31" fmla="*/ 210 h 4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26" h="421">
                  <a:moveTo>
                    <a:pt x="0" y="210"/>
                  </a:moveTo>
                  <a:cubicBezTo>
                    <a:pt x="0" y="94"/>
                    <a:pt x="95" y="1"/>
                    <a:pt x="213" y="0"/>
                  </a:cubicBezTo>
                  <a:cubicBezTo>
                    <a:pt x="213" y="0"/>
                    <a:pt x="213" y="0"/>
                    <a:pt x="213" y="0"/>
                  </a:cubicBezTo>
                  <a:cubicBezTo>
                    <a:pt x="330" y="1"/>
                    <a:pt x="426" y="94"/>
                    <a:pt x="426" y="210"/>
                  </a:cubicBezTo>
                  <a:cubicBezTo>
                    <a:pt x="426" y="210"/>
                    <a:pt x="426" y="210"/>
                    <a:pt x="426" y="210"/>
                  </a:cubicBezTo>
                  <a:cubicBezTo>
                    <a:pt x="426" y="327"/>
                    <a:pt x="330" y="420"/>
                    <a:pt x="213" y="421"/>
                  </a:cubicBezTo>
                  <a:cubicBezTo>
                    <a:pt x="213" y="421"/>
                    <a:pt x="213" y="421"/>
                    <a:pt x="213" y="421"/>
                  </a:cubicBezTo>
                  <a:cubicBezTo>
                    <a:pt x="95" y="420"/>
                    <a:pt x="0" y="327"/>
                    <a:pt x="0" y="210"/>
                  </a:cubicBezTo>
                  <a:close/>
                  <a:moveTo>
                    <a:pt x="16" y="210"/>
                  </a:moveTo>
                  <a:cubicBezTo>
                    <a:pt x="16" y="318"/>
                    <a:pt x="104" y="405"/>
                    <a:pt x="213" y="405"/>
                  </a:cubicBezTo>
                  <a:cubicBezTo>
                    <a:pt x="213" y="405"/>
                    <a:pt x="213" y="405"/>
                    <a:pt x="213" y="405"/>
                  </a:cubicBezTo>
                  <a:cubicBezTo>
                    <a:pt x="322" y="405"/>
                    <a:pt x="410" y="318"/>
                    <a:pt x="410" y="210"/>
                  </a:cubicBezTo>
                  <a:cubicBezTo>
                    <a:pt x="410" y="210"/>
                    <a:pt x="410" y="210"/>
                    <a:pt x="410" y="210"/>
                  </a:cubicBezTo>
                  <a:cubicBezTo>
                    <a:pt x="410" y="103"/>
                    <a:pt x="322" y="16"/>
                    <a:pt x="213" y="16"/>
                  </a:cubicBezTo>
                  <a:cubicBezTo>
                    <a:pt x="213" y="16"/>
                    <a:pt x="213" y="16"/>
                    <a:pt x="213" y="16"/>
                  </a:cubicBezTo>
                  <a:cubicBezTo>
                    <a:pt x="104" y="16"/>
                    <a:pt x="16" y="103"/>
                    <a:pt x="16" y="21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 name="Freeform 8"/>
            <p:cNvSpPr/>
            <p:nvPr/>
          </p:nvSpPr>
          <p:spPr bwMode="auto">
            <a:xfrm>
              <a:off x="2984501" y="1216025"/>
              <a:ext cx="161925" cy="220662"/>
            </a:xfrm>
            <a:custGeom>
              <a:avLst/>
              <a:gdLst>
                <a:gd name="T0" fmla="*/ 2 w 82"/>
                <a:gd name="T1" fmla="*/ 109 h 112"/>
                <a:gd name="T2" fmla="*/ 5 w 82"/>
                <a:gd name="T3" fmla="*/ 98 h 112"/>
                <a:gd name="T4" fmla="*/ 5 w 82"/>
                <a:gd name="T5" fmla="*/ 98 h 112"/>
                <a:gd name="T6" fmla="*/ 26 w 82"/>
                <a:gd name="T7" fmla="*/ 82 h 112"/>
                <a:gd name="T8" fmla="*/ 26 w 82"/>
                <a:gd name="T9" fmla="*/ 82 h 112"/>
                <a:gd name="T10" fmla="*/ 54 w 82"/>
                <a:gd name="T11" fmla="*/ 52 h 112"/>
                <a:gd name="T12" fmla="*/ 54 w 82"/>
                <a:gd name="T13" fmla="*/ 52 h 112"/>
                <a:gd name="T14" fmla="*/ 66 w 82"/>
                <a:gd name="T15" fmla="*/ 18 h 112"/>
                <a:gd name="T16" fmla="*/ 66 w 82"/>
                <a:gd name="T17" fmla="*/ 18 h 112"/>
                <a:gd name="T18" fmla="*/ 66 w 82"/>
                <a:gd name="T19" fmla="*/ 17 h 112"/>
                <a:gd name="T20" fmla="*/ 66 w 82"/>
                <a:gd name="T21" fmla="*/ 17 h 112"/>
                <a:gd name="T22" fmla="*/ 66 w 82"/>
                <a:gd name="T23" fmla="*/ 17 h 112"/>
                <a:gd name="T24" fmla="*/ 66 w 82"/>
                <a:gd name="T25" fmla="*/ 17 h 112"/>
                <a:gd name="T26" fmla="*/ 63 w 82"/>
                <a:gd name="T27" fmla="*/ 17 h 112"/>
                <a:gd name="T28" fmla="*/ 63 w 82"/>
                <a:gd name="T29" fmla="*/ 17 h 112"/>
                <a:gd name="T30" fmla="*/ 52 w 82"/>
                <a:gd name="T31" fmla="*/ 19 h 112"/>
                <a:gd name="T32" fmla="*/ 52 w 82"/>
                <a:gd name="T33" fmla="*/ 19 h 112"/>
                <a:gd name="T34" fmla="*/ 46 w 82"/>
                <a:gd name="T35" fmla="*/ 18 h 112"/>
                <a:gd name="T36" fmla="*/ 46 w 82"/>
                <a:gd name="T37" fmla="*/ 18 h 112"/>
                <a:gd name="T38" fmla="*/ 44 w 82"/>
                <a:gd name="T39" fmla="*/ 21 h 112"/>
                <a:gd name="T40" fmla="*/ 44 w 82"/>
                <a:gd name="T41" fmla="*/ 21 h 112"/>
                <a:gd name="T42" fmla="*/ 40 w 82"/>
                <a:gd name="T43" fmla="*/ 28 h 112"/>
                <a:gd name="T44" fmla="*/ 40 w 82"/>
                <a:gd name="T45" fmla="*/ 28 h 112"/>
                <a:gd name="T46" fmla="*/ 42 w 82"/>
                <a:gd name="T47" fmla="*/ 32 h 112"/>
                <a:gd name="T48" fmla="*/ 42 w 82"/>
                <a:gd name="T49" fmla="*/ 32 h 112"/>
                <a:gd name="T50" fmla="*/ 45 w 82"/>
                <a:gd name="T51" fmla="*/ 34 h 112"/>
                <a:gd name="T52" fmla="*/ 45 w 82"/>
                <a:gd name="T53" fmla="*/ 34 h 112"/>
                <a:gd name="T54" fmla="*/ 49 w 82"/>
                <a:gd name="T55" fmla="*/ 45 h 112"/>
                <a:gd name="T56" fmla="*/ 49 w 82"/>
                <a:gd name="T57" fmla="*/ 45 h 112"/>
                <a:gd name="T58" fmla="*/ 38 w 82"/>
                <a:gd name="T59" fmla="*/ 48 h 112"/>
                <a:gd name="T60" fmla="*/ 38 w 82"/>
                <a:gd name="T61" fmla="*/ 48 h 112"/>
                <a:gd name="T62" fmla="*/ 24 w 82"/>
                <a:gd name="T63" fmla="*/ 28 h 112"/>
                <a:gd name="T64" fmla="*/ 24 w 82"/>
                <a:gd name="T65" fmla="*/ 28 h 112"/>
                <a:gd name="T66" fmla="*/ 32 w 82"/>
                <a:gd name="T67" fmla="*/ 10 h 112"/>
                <a:gd name="T68" fmla="*/ 32 w 82"/>
                <a:gd name="T69" fmla="*/ 10 h 112"/>
                <a:gd name="T70" fmla="*/ 37 w 82"/>
                <a:gd name="T71" fmla="*/ 4 h 112"/>
                <a:gd name="T72" fmla="*/ 37 w 82"/>
                <a:gd name="T73" fmla="*/ 4 h 112"/>
                <a:gd name="T74" fmla="*/ 45 w 82"/>
                <a:gd name="T75" fmla="*/ 0 h 112"/>
                <a:gd name="T76" fmla="*/ 45 w 82"/>
                <a:gd name="T77" fmla="*/ 0 h 112"/>
                <a:gd name="T78" fmla="*/ 52 w 82"/>
                <a:gd name="T79" fmla="*/ 3 h 112"/>
                <a:gd name="T80" fmla="*/ 52 w 82"/>
                <a:gd name="T81" fmla="*/ 3 h 112"/>
                <a:gd name="T82" fmla="*/ 52 w 82"/>
                <a:gd name="T83" fmla="*/ 3 h 112"/>
                <a:gd name="T84" fmla="*/ 52 w 82"/>
                <a:gd name="T85" fmla="*/ 3 h 112"/>
                <a:gd name="T86" fmla="*/ 59 w 82"/>
                <a:gd name="T87" fmla="*/ 2 h 112"/>
                <a:gd name="T88" fmla="*/ 59 w 82"/>
                <a:gd name="T89" fmla="*/ 2 h 112"/>
                <a:gd name="T90" fmla="*/ 66 w 82"/>
                <a:gd name="T91" fmla="*/ 1 h 112"/>
                <a:gd name="T92" fmla="*/ 66 w 82"/>
                <a:gd name="T93" fmla="*/ 1 h 112"/>
                <a:gd name="T94" fmla="*/ 78 w 82"/>
                <a:gd name="T95" fmla="*/ 6 h 112"/>
                <a:gd name="T96" fmla="*/ 78 w 82"/>
                <a:gd name="T97" fmla="*/ 6 h 112"/>
                <a:gd name="T98" fmla="*/ 82 w 82"/>
                <a:gd name="T99" fmla="*/ 18 h 112"/>
                <a:gd name="T100" fmla="*/ 82 w 82"/>
                <a:gd name="T101" fmla="*/ 18 h 112"/>
                <a:gd name="T102" fmla="*/ 68 w 82"/>
                <a:gd name="T103" fmla="*/ 59 h 112"/>
                <a:gd name="T104" fmla="*/ 68 w 82"/>
                <a:gd name="T105" fmla="*/ 59 h 112"/>
                <a:gd name="T106" fmla="*/ 13 w 82"/>
                <a:gd name="T107" fmla="*/ 111 h 112"/>
                <a:gd name="T108" fmla="*/ 13 w 82"/>
                <a:gd name="T109" fmla="*/ 111 h 112"/>
                <a:gd name="T110" fmla="*/ 9 w 82"/>
                <a:gd name="T111" fmla="*/ 112 h 112"/>
                <a:gd name="T112" fmla="*/ 9 w 82"/>
                <a:gd name="T113" fmla="*/ 112 h 112"/>
                <a:gd name="T114" fmla="*/ 2 w 82"/>
                <a:gd name="T115" fmla="*/ 109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82" h="112">
                  <a:moveTo>
                    <a:pt x="2" y="109"/>
                  </a:moveTo>
                  <a:cubicBezTo>
                    <a:pt x="0" y="105"/>
                    <a:pt x="1" y="100"/>
                    <a:pt x="5" y="98"/>
                  </a:cubicBezTo>
                  <a:cubicBezTo>
                    <a:pt x="5" y="98"/>
                    <a:pt x="5" y="98"/>
                    <a:pt x="5" y="98"/>
                  </a:cubicBezTo>
                  <a:cubicBezTo>
                    <a:pt x="5" y="98"/>
                    <a:pt x="15" y="91"/>
                    <a:pt x="26" y="82"/>
                  </a:cubicBezTo>
                  <a:cubicBezTo>
                    <a:pt x="26" y="82"/>
                    <a:pt x="26" y="82"/>
                    <a:pt x="26" y="82"/>
                  </a:cubicBezTo>
                  <a:cubicBezTo>
                    <a:pt x="37" y="73"/>
                    <a:pt x="49" y="61"/>
                    <a:pt x="54" y="52"/>
                  </a:cubicBezTo>
                  <a:cubicBezTo>
                    <a:pt x="54" y="52"/>
                    <a:pt x="54" y="52"/>
                    <a:pt x="54" y="52"/>
                  </a:cubicBezTo>
                  <a:cubicBezTo>
                    <a:pt x="60" y="39"/>
                    <a:pt x="66" y="24"/>
                    <a:pt x="66" y="18"/>
                  </a:cubicBezTo>
                  <a:cubicBezTo>
                    <a:pt x="66" y="18"/>
                    <a:pt x="66" y="18"/>
                    <a:pt x="66" y="18"/>
                  </a:cubicBezTo>
                  <a:cubicBezTo>
                    <a:pt x="66" y="17"/>
                    <a:pt x="66" y="17"/>
                    <a:pt x="66" y="17"/>
                  </a:cubicBezTo>
                  <a:cubicBezTo>
                    <a:pt x="66" y="17"/>
                    <a:pt x="66" y="17"/>
                    <a:pt x="66" y="17"/>
                  </a:cubicBezTo>
                  <a:cubicBezTo>
                    <a:pt x="66" y="17"/>
                    <a:pt x="66" y="17"/>
                    <a:pt x="66" y="17"/>
                  </a:cubicBezTo>
                  <a:cubicBezTo>
                    <a:pt x="66" y="17"/>
                    <a:pt x="66" y="17"/>
                    <a:pt x="66" y="17"/>
                  </a:cubicBezTo>
                  <a:cubicBezTo>
                    <a:pt x="65" y="17"/>
                    <a:pt x="64" y="17"/>
                    <a:pt x="63" y="17"/>
                  </a:cubicBezTo>
                  <a:cubicBezTo>
                    <a:pt x="63" y="17"/>
                    <a:pt x="63" y="17"/>
                    <a:pt x="63" y="17"/>
                  </a:cubicBezTo>
                  <a:cubicBezTo>
                    <a:pt x="59" y="18"/>
                    <a:pt x="55" y="19"/>
                    <a:pt x="52" y="19"/>
                  </a:cubicBezTo>
                  <a:cubicBezTo>
                    <a:pt x="52" y="19"/>
                    <a:pt x="52" y="19"/>
                    <a:pt x="52" y="19"/>
                  </a:cubicBezTo>
                  <a:cubicBezTo>
                    <a:pt x="50" y="19"/>
                    <a:pt x="48" y="19"/>
                    <a:pt x="46" y="18"/>
                  </a:cubicBezTo>
                  <a:cubicBezTo>
                    <a:pt x="46" y="18"/>
                    <a:pt x="46" y="18"/>
                    <a:pt x="46" y="18"/>
                  </a:cubicBezTo>
                  <a:cubicBezTo>
                    <a:pt x="45" y="19"/>
                    <a:pt x="45" y="20"/>
                    <a:pt x="44" y="21"/>
                  </a:cubicBezTo>
                  <a:cubicBezTo>
                    <a:pt x="44" y="21"/>
                    <a:pt x="44" y="21"/>
                    <a:pt x="44" y="21"/>
                  </a:cubicBezTo>
                  <a:cubicBezTo>
                    <a:pt x="41" y="24"/>
                    <a:pt x="40" y="27"/>
                    <a:pt x="40" y="28"/>
                  </a:cubicBezTo>
                  <a:cubicBezTo>
                    <a:pt x="40" y="28"/>
                    <a:pt x="40" y="28"/>
                    <a:pt x="40" y="28"/>
                  </a:cubicBezTo>
                  <a:cubicBezTo>
                    <a:pt x="40" y="29"/>
                    <a:pt x="41" y="31"/>
                    <a:pt x="42" y="32"/>
                  </a:cubicBezTo>
                  <a:cubicBezTo>
                    <a:pt x="42" y="32"/>
                    <a:pt x="42" y="32"/>
                    <a:pt x="42" y="32"/>
                  </a:cubicBezTo>
                  <a:cubicBezTo>
                    <a:pt x="44" y="34"/>
                    <a:pt x="45" y="34"/>
                    <a:pt x="45" y="34"/>
                  </a:cubicBezTo>
                  <a:cubicBezTo>
                    <a:pt x="45" y="34"/>
                    <a:pt x="45" y="34"/>
                    <a:pt x="45" y="34"/>
                  </a:cubicBezTo>
                  <a:cubicBezTo>
                    <a:pt x="49" y="36"/>
                    <a:pt x="51" y="41"/>
                    <a:pt x="49" y="45"/>
                  </a:cubicBezTo>
                  <a:cubicBezTo>
                    <a:pt x="49" y="45"/>
                    <a:pt x="49" y="45"/>
                    <a:pt x="49" y="45"/>
                  </a:cubicBezTo>
                  <a:cubicBezTo>
                    <a:pt x="47" y="49"/>
                    <a:pt x="42" y="50"/>
                    <a:pt x="38" y="48"/>
                  </a:cubicBezTo>
                  <a:cubicBezTo>
                    <a:pt x="38" y="48"/>
                    <a:pt x="38" y="48"/>
                    <a:pt x="38" y="48"/>
                  </a:cubicBezTo>
                  <a:cubicBezTo>
                    <a:pt x="38" y="48"/>
                    <a:pt x="25" y="43"/>
                    <a:pt x="24" y="28"/>
                  </a:cubicBezTo>
                  <a:cubicBezTo>
                    <a:pt x="24" y="28"/>
                    <a:pt x="24" y="28"/>
                    <a:pt x="24" y="28"/>
                  </a:cubicBezTo>
                  <a:cubicBezTo>
                    <a:pt x="24" y="22"/>
                    <a:pt x="27" y="16"/>
                    <a:pt x="32" y="10"/>
                  </a:cubicBezTo>
                  <a:cubicBezTo>
                    <a:pt x="32" y="10"/>
                    <a:pt x="32" y="10"/>
                    <a:pt x="32" y="10"/>
                  </a:cubicBezTo>
                  <a:cubicBezTo>
                    <a:pt x="34" y="7"/>
                    <a:pt x="36" y="5"/>
                    <a:pt x="37" y="4"/>
                  </a:cubicBezTo>
                  <a:cubicBezTo>
                    <a:pt x="37" y="4"/>
                    <a:pt x="37" y="4"/>
                    <a:pt x="37" y="4"/>
                  </a:cubicBezTo>
                  <a:cubicBezTo>
                    <a:pt x="39" y="3"/>
                    <a:pt x="39" y="1"/>
                    <a:pt x="45" y="0"/>
                  </a:cubicBezTo>
                  <a:cubicBezTo>
                    <a:pt x="45" y="0"/>
                    <a:pt x="45" y="0"/>
                    <a:pt x="45" y="0"/>
                  </a:cubicBezTo>
                  <a:cubicBezTo>
                    <a:pt x="50" y="0"/>
                    <a:pt x="51" y="2"/>
                    <a:pt x="52" y="3"/>
                  </a:cubicBezTo>
                  <a:cubicBezTo>
                    <a:pt x="52" y="3"/>
                    <a:pt x="52" y="3"/>
                    <a:pt x="52" y="3"/>
                  </a:cubicBezTo>
                  <a:cubicBezTo>
                    <a:pt x="52" y="3"/>
                    <a:pt x="52" y="3"/>
                    <a:pt x="52" y="3"/>
                  </a:cubicBezTo>
                  <a:cubicBezTo>
                    <a:pt x="52" y="3"/>
                    <a:pt x="52" y="3"/>
                    <a:pt x="52" y="3"/>
                  </a:cubicBezTo>
                  <a:cubicBezTo>
                    <a:pt x="54" y="3"/>
                    <a:pt x="56" y="3"/>
                    <a:pt x="59" y="2"/>
                  </a:cubicBezTo>
                  <a:cubicBezTo>
                    <a:pt x="59" y="2"/>
                    <a:pt x="59" y="2"/>
                    <a:pt x="59" y="2"/>
                  </a:cubicBezTo>
                  <a:cubicBezTo>
                    <a:pt x="61" y="1"/>
                    <a:pt x="64" y="1"/>
                    <a:pt x="66" y="1"/>
                  </a:cubicBezTo>
                  <a:cubicBezTo>
                    <a:pt x="66" y="1"/>
                    <a:pt x="66" y="1"/>
                    <a:pt x="66" y="1"/>
                  </a:cubicBezTo>
                  <a:cubicBezTo>
                    <a:pt x="70" y="1"/>
                    <a:pt x="75" y="3"/>
                    <a:pt x="78" y="6"/>
                  </a:cubicBezTo>
                  <a:cubicBezTo>
                    <a:pt x="78" y="6"/>
                    <a:pt x="78" y="6"/>
                    <a:pt x="78" y="6"/>
                  </a:cubicBezTo>
                  <a:cubicBezTo>
                    <a:pt x="81" y="10"/>
                    <a:pt x="82" y="14"/>
                    <a:pt x="82" y="18"/>
                  </a:cubicBezTo>
                  <a:cubicBezTo>
                    <a:pt x="82" y="18"/>
                    <a:pt x="82" y="18"/>
                    <a:pt x="82" y="18"/>
                  </a:cubicBezTo>
                  <a:cubicBezTo>
                    <a:pt x="82" y="30"/>
                    <a:pt x="74" y="45"/>
                    <a:pt x="68" y="59"/>
                  </a:cubicBezTo>
                  <a:cubicBezTo>
                    <a:pt x="68" y="59"/>
                    <a:pt x="68" y="59"/>
                    <a:pt x="68" y="59"/>
                  </a:cubicBezTo>
                  <a:cubicBezTo>
                    <a:pt x="54" y="86"/>
                    <a:pt x="14" y="110"/>
                    <a:pt x="13" y="111"/>
                  </a:cubicBezTo>
                  <a:cubicBezTo>
                    <a:pt x="13" y="111"/>
                    <a:pt x="13" y="111"/>
                    <a:pt x="13" y="111"/>
                  </a:cubicBezTo>
                  <a:cubicBezTo>
                    <a:pt x="12" y="112"/>
                    <a:pt x="11" y="112"/>
                    <a:pt x="9" y="112"/>
                  </a:cubicBezTo>
                  <a:cubicBezTo>
                    <a:pt x="9" y="112"/>
                    <a:pt x="9" y="112"/>
                    <a:pt x="9" y="112"/>
                  </a:cubicBezTo>
                  <a:cubicBezTo>
                    <a:pt x="7" y="112"/>
                    <a:pt x="4" y="111"/>
                    <a:pt x="2" y="109"/>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 name="Freeform 9"/>
            <p:cNvSpPr/>
            <p:nvPr/>
          </p:nvSpPr>
          <p:spPr bwMode="auto">
            <a:xfrm>
              <a:off x="3113089" y="1255712"/>
              <a:ext cx="209550" cy="225425"/>
            </a:xfrm>
            <a:custGeom>
              <a:avLst/>
              <a:gdLst>
                <a:gd name="T0" fmla="*/ 1 w 107"/>
                <a:gd name="T1" fmla="*/ 110 h 115"/>
                <a:gd name="T2" fmla="*/ 6 w 107"/>
                <a:gd name="T3" fmla="*/ 100 h 115"/>
                <a:gd name="T4" fmla="*/ 6 w 107"/>
                <a:gd name="T5" fmla="*/ 100 h 115"/>
                <a:gd name="T6" fmla="*/ 47 w 107"/>
                <a:gd name="T7" fmla="*/ 84 h 115"/>
                <a:gd name="T8" fmla="*/ 47 w 107"/>
                <a:gd name="T9" fmla="*/ 84 h 115"/>
                <a:gd name="T10" fmla="*/ 91 w 107"/>
                <a:gd name="T11" fmla="*/ 62 h 115"/>
                <a:gd name="T12" fmla="*/ 91 w 107"/>
                <a:gd name="T13" fmla="*/ 62 h 115"/>
                <a:gd name="T14" fmla="*/ 88 w 107"/>
                <a:gd name="T15" fmla="*/ 41 h 115"/>
                <a:gd name="T16" fmla="*/ 88 w 107"/>
                <a:gd name="T17" fmla="*/ 41 h 115"/>
                <a:gd name="T18" fmla="*/ 86 w 107"/>
                <a:gd name="T19" fmla="*/ 20 h 115"/>
                <a:gd name="T20" fmla="*/ 86 w 107"/>
                <a:gd name="T21" fmla="*/ 20 h 115"/>
                <a:gd name="T22" fmla="*/ 83 w 107"/>
                <a:gd name="T23" fmla="*/ 18 h 115"/>
                <a:gd name="T24" fmla="*/ 83 w 107"/>
                <a:gd name="T25" fmla="*/ 18 h 115"/>
                <a:gd name="T26" fmla="*/ 74 w 107"/>
                <a:gd name="T27" fmla="*/ 17 h 115"/>
                <a:gd name="T28" fmla="*/ 74 w 107"/>
                <a:gd name="T29" fmla="*/ 17 h 115"/>
                <a:gd name="T30" fmla="*/ 60 w 107"/>
                <a:gd name="T31" fmla="*/ 26 h 115"/>
                <a:gd name="T32" fmla="*/ 60 w 107"/>
                <a:gd name="T33" fmla="*/ 26 h 115"/>
                <a:gd name="T34" fmla="*/ 58 w 107"/>
                <a:gd name="T35" fmla="*/ 29 h 115"/>
                <a:gd name="T36" fmla="*/ 58 w 107"/>
                <a:gd name="T37" fmla="*/ 29 h 115"/>
                <a:gd name="T38" fmla="*/ 62 w 107"/>
                <a:gd name="T39" fmla="*/ 39 h 115"/>
                <a:gd name="T40" fmla="*/ 62 w 107"/>
                <a:gd name="T41" fmla="*/ 39 h 115"/>
                <a:gd name="T42" fmla="*/ 52 w 107"/>
                <a:gd name="T43" fmla="*/ 43 h 115"/>
                <a:gd name="T44" fmla="*/ 52 w 107"/>
                <a:gd name="T45" fmla="*/ 43 h 115"/>
                <a:gd name="T46" fmla="*/ 42 w 107"/>
                <a:gd name="T47" fmla="*/ 30 h 115"/>
                <a:gd name="T48" fmla="*/ 42 w 107"/>
                <a:gd name="T49" fmla="*/ 30 h 115"/>
                <a:gd name="T50" fmla="*/ 48 w 107"/>
                <a:gd name="T51" fmla="*/ 16 h 115"/>
                <a:gd name="T52" fmla="*/ 48 w 107"/>
                <a:gd name="T53" fmla="*/ 16 h 115"/>
                <a:gd name="T54" fmla="*/ 74 w 107"/>
                <a:gd name="T55" fmla="*/ 1 h 115"/>
                <a:gd name="T56" fmla="*/ 74 w 107"/>
                <a:gd name="T57" fmla="*/ 1 h 115"/>
                <a:gd name="T58" fmla="*/ 86 w 107"/>
                <a:gd name="T59" fmla="*/ 2 h 115"/>
                <a:gd name="T60" fmla="*/ 86 w 107"/>
                <a:gd name="T61" fmla="*/ 2 h 115"/>
                <a:gd name="T62" fmla="*/ 101 w 107"/>
                <a:gd name="T63" fmla="*/ 14 h 115"/>
                <a:gd name="T64" fmla="*/ 101 w 107"/>
                <a:gd name="T65" fmla="*/ 14 h 115"/>
                <a:gd name="T66" fmla="*/ 104 w 107"/>
                <a:gd name="T67" fmla="*/ 32 h 115"/>
                <a:gd name="T68" fmla="*/ 104 w 107"/>
                <a:gd name="T69" fmla="*/ 32 h 115"/>
                <a:gd name="T70" fmla="*/ 106 w 107"/>
                <a:gd name="T71" fmla="*/ 58 h 115"/>
                <a:gd name="T72" fmla="*/ 106 w 107"/>
                <a:gd name="T73" fmla="*/ 58 h 115"/>
                <a:gd name="T74" fmla="*/ 107 w 107"/>
                <a:gd name="T75" fmla="*/ 62 h 115"/>
                <a:gd name="T76" fmla="*/ 107 w 107"/>
                <a:gd name="T77" fmla="*/ 62 h 115"/>
                <a:gd name="T78" fmla="*/ 100 w 107"/>
                <a:gd name="T79" fmla="*/ 74 h 115"/>
                <a:gd name="T80" fmla="*/ 100 w 107"/>
                <a:gd name="T81" fmla="*/ 74 h 115"/>
                <a:gd name="T82" fmla="*/ 89 w 107"/>
                <a:gd name="T83" fmla="*/ 82 h 115"/>
                <a:gd name="T84" fmla="*/ 89 w 107"/>
                <a:gd name="T85" fmla="*/ 82 h 115"/>
                <a:gd name="T86" fmla="*/ 57 w 107"/>
                <a:gd name="T87" fmla="*/ 97 h 115"/>
                <a:gd name="T88" fmla="*/ 57 w 107"/>
                <a:gd name="T89" fmla="*/ 97 h 115"/>
                <a:gd name="T90" fmla="*/ 12 w 107"/>
                <a:gd name="T91" fmla="*/ 115 h 115"/>
                <a:gd name="T92" fmla="*/ 12 w 107"/>
                <a:gd name="T93" fmla="*/ 115 h 115"/>
                <a:gd name="T94" fmla="*/ 12 w 107"/>
                <a:gd name="T95" fmla="*/ 115 h 115"/>
                <a:gd name="T96" fmla="*/ 9 w 107"/>
                <a:gd name="T97" fmla="*/ 115 h 115"/>
                <a:gd name="T98" fmla="*/ 9 w 107"/>
                <a:gd name="T99" fmla="*/ 115 h 115"/>
                <a:gd name="T100" fmla="*/ 1 w 107"/>
                <a:gd name="T101" fmla="*/ 11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07" h="115">
                  <a:moveTo>
                    <a:pt x="1" y="110"/>
                  </a:moveTo>
                  <a:cubicBezTo>
                    <a:pt x="0" y="106"/>
                    <a:pt x="2" y="101"/>
                    <a:pt x="6" y="100"/>
                  </a:cubicBezTo>
                  <a:cubicBezTo>
                    <a:pt x="6" y="100"/>
                    <a:pt x="6" y="100"/>
                    <a:pt x="6" y="100"/>
                  </a:cubicBezTo>
                  <a:cubicBezTo>
                    <a:pt x="6" y="100"/>
                    <a:pt x="26" y="93"/>
                    <a:pt x="47" y="84"/>
                  </a:cubicBezTo>
                  <a:cubicBezTo>
                    <a:pt x="47" y="84"/>
                    <a:pt x="47" y="84"/>
                    <a:pt x="47" y="84"/>
                  </a:cubicBezTo>
                  <a:cubicBezTo>
                    <a:pt x="65" y="77"/>
                    <a:pt x="86" y="66"/>
                    <a:pt x="91" y="62"/>
                  </a:cubicBezTo>
                  <a:cubicBezTo>
                    <a:pt x="91" y="62"/>
                    <a:pt x="91" y="62"/>
                    <a:pt x="91" y="62"/>
                  </a:cubicBezTo>
                  <a:cubicBezTo>
                    <a:pt x="89" y="55"/>
                    <a:pt x="89" y="48"/>
                    <a:pt x="88" y="41"/>
                  </a:cubicBezTo>
                  <a:cubicBezTo>
                    <a:pt x="88" y="41"/>
                    <a:pt x="88" y="41"/>
                    <a:pt x="88" y="41"/>
                  </a:cubicBezTo>
                  <a:cubicBezTo>
                    <a:pt x="88" y="33"/>
                    <a:pt x="88" y="24"/>
                    <a:pt x="86" y="20"/>
                  </a:cubicBezTo>
                  <a:cubicBezTo>
                    <a:pt x="86" y="20"/>
                    <a:pt x="86" y="20"/>
                    <a:pt x="86" y="20"/>
                  </a:cubicBezTo>
                  <a:cubicBezTo>
                    <a:pt x="85" y="18"/>
                    <a:pt x="84" y="18"/>
                    <a:pt x="83" y="18"/>
                  </a:cubicBezTo>
                  <a:cubicBezTo>
                    <a:pt x="83" y="18"/>
                    <a:pt x="83" y="18"/>
                    <a:pt x="83" y="18"/>
                  </a:cubicBezTo>
                  <a:cubicBezTo>
                    <a:pt x="79" y="17"/>
                    <a:pt x="77" y="17"/>
                    <a:pt x="74" y="17"/>
                  </a:cubicBezTo>
                  <a:cubicBezTo>
                    <a:pt x="74" y="17"/>
                    <a:pt x="74" y="17"/>
                    <a:pt x="74" y="17"/>
                  </a:cubicBezTo>
                  <a:cubicBezTo>
                    <a:pt x="68" y="17"/>
                    <a:pt x="68" y="17"/>
                    <a:pt x="60" y="26"/>
                  </a:cubicBezTo>
                  <a:cubicBezTo>
                    <a:pt x="60" y="26"/>
                    <a:pt x="60" y="26"/>
                    <a:pt x="60" y="26"/>
                  </a:cubicBezTo>
                  <a:cubicBezTo>
                    <a:pt x="59" y="28"/>
                    <a:pt x="58" y="29"/>
                    <a:pt x="58" y="29"/>
                  </a:cubicBezTo>
                  <a:cubicBezTo>
                    <a:pt x="58" y="29"/>
                    <a:pt x="58" y="29"/>
                    <a:pt x="58" y="29"/>
                  </a:cubicBezTo>
                  <a:cubicBezTo>
                    <a:pt x="61" y="31"/>
                    <a:pt x="63" y="35"/>
                    <a:pt x="62" y="39"/>
                  </a:cubicBezTo>
                  <a:cubicBezTo>
                    <a:pt x="62" y="39"/>
                    <a:pt x="62" y="39"/>
                    <a:pt x="62" y="39"/>
                  </a:cubicBezTo>
                  <a:cubicBezTo>
                    <a:pt x="60" y="43"/>
                    <a:pt x="56" y="45"/>
                    <a:pt x="52" y="43"/>
                  </a:cubicBezTo>
                  <a:cubicBezTo>
                    <a:pt x="52" y="43"/>
                    <a:pt x="52" y="43"/>
                    <a:pt x="52" y="43"/>
                  </a:cubicBezTo>
                  <a:cubicBezTo>
                    <a:pt x="51" y="43"/>
                    <a:pt x="42" y="41"/>
                    <a:pt x="42" y="30"/>
                  </a:cubicBezTo>
                  <a:cubicBezTo>
                    <a:pt x="42" y="30"/>
                    <a:pt x="42" y="30"/>
                    <a:pt x="42" y="30"/>
                  </a:cubicBezTo>
                  <a:cubicBezTo>
                    <a:pt x="42" y="25"/>
                    <a:pt x="44" y="21"/>
                    <a:pt x="48" y="16"/>
                  </a:cubicBezTo>
                  <a:cubicBezTo>
                    <a:pt x="48" y="16"/>
                    <a:pt x="48" y="16"/>
                    <a:pt x="48" y="16"/>
                  </a:cubicBezTo>
                  <a:cubicBezTo>
                    <a:pt x="55" y="7"/>
                    <a:pt x="63" y="0"/>
                    <a:pt x="74" y="1"/>
                  </a:cubicBezTo>
                  <a:cubicBezTo>
                    <a:pt x="74" y="1"/>
                    <a:pt x="74" y="1"/>
                    <a:pt x="74" y="1"/>
                  </a:cubicBezTo>
                  <a:cubicBezTo>
                    <a:pt x="78" y="1"/>
                    <a:pt x="82" y="1"/>
                    <a:pt x="86" y="2"/>
                  </a:cubicBezTo>
                  <a:cubicBezTo>
                    <a:pt x="86" y="2"/>
                    <a:pt x="86" y="2"/>
                    <a:pt x="86" y="2"/>
                  </a:cubicBezTo>
                  <a:cubicBezTo>
                    <a:pt x="93" y="3"/>
                    <a:pt x="99" y="9"/>
                    <a:pt x="101" y="14"/>
                  </a:cubicBezTo>
                  <a:cubicBezTo>
                    <a:pt x="101" y="14"/>
                    <a:pt x="101" y="14"/>
                    <a:pt x="101" y="14"/>
                  </a:cubicBezTo>
                  <a:cubicBezTo>
                    <a:pt x="103" y="20"/>
                    <a:pt x="104" y="26"/>
                    <a:pt x="104" y="32"/>
                  </a:cubicBezTo>
                  <a:cubicBezTo>
                    <a:pt x="104" y="32"/>
                    <a:pt x="104" y="32"/>
                    <a:pt x="104" y="32"/>
                  </a:cubicBezTo>
                  <a:cubicBezTo>
                    <a:pt x="104" y="43"/>
                    <a:pt x="105" y="56"/>
                    <a:pt x="106" y="58"/>
                  </a:cubicBezTo>
                  <a:cubicBezTo>
                    <a:pt x="106" y="58"/>
                    <a:pt x="106" y="58"/>
                    <a:pt x="106" y="58"/>
                  </a:cubicBezTo>
                  <a:cubicBezTo>
                    <a:pt x="107" y="59"/>
                    <a:pt x="107" y="61"/>
                    <a:pt x="107" y="62"/>
                  </a:cubicBezTo>
                  <a:cubicBezTo>
                    <a:pt x="107" y="62"/>
                    <a:pt x="107" y="62"/>
                    <a:pt x="107" y="62"/>
                  </a:cubicBezTo>
                  <a:cubicBezTo>
                    <a:pt x="107" y="69"/>
                    <a:pt x="103" y="71"/>
                    <a:pt x="100" y="74"/>
                  </a:cubicBezTo>
                  <a:cubicBezTo>
                    <a:pt x="100" y="74"/>
                    <a:pt x="100" y="74"/>
                    <a:pt x="100" y="74"/>
                  </a:cubicBezTo>
                  <a:cubicBezTo>
                    <a:pt x="97" y="77"/>
                    <a:pt x="93" y="79"/>
                    <a:pt x="89" y="82"/>
                  </a:cubicBezTo>
                  <a:cubicBezTo>
                    <a:pt x="89" y="82"/>
                    <a:pt x="89" y="82"/>
                    <a:pt x="89" y="82"/>
                  </a:cubicBezTo>
                  <a:cubicBezTo>
                    <a:pt x="80" y="87"/>
                    <a:pt x="69" y="92"/>
                    <a:pt x="57" y="97"/>
                  </a:cubicBezTo>
                  <a:cubicBezTo>
                    <a:pt x="57" y="97"/>
                    <a:pt x="57" y="97"/>
                    <a:pt x="57" y="97"/>
                  </a:cubicBezTo>
                  <a:cubicBezTo>
                    <a:pt x="34" y="107"/>
                    <a:pt x="12" y="115"/>
                    <a:pt x="12" y="115"/>
                  </a:cubicBezTo>
                  <a:cubicBezTo>
                    <a:pt x="12" y="115"/>
                    <a:pt x="12" y="115"/>
                    <a:pt x="12" y="115"/>
                  </a:cubicBezTo>
                  <a:cubicBezTo>
                    <a:pt x="12" y="115"/>
                    <a:pt x="12" y="115"/>
                    <a:pt x="12" y="115"/>
                  </a:cubicBezTo>
                  <a:cubicBezTo>
                    <a:pt x="11" y="115"/>
                    <a:pt x="10" y="115"/>
                    <a:pt x="9" y="115"/>
                  </a:cubicBezTo>
                  <a:cubicBezTo>
                    <a:pt x="9" y="115"/>
                    <a:pt x="9" y="115"/>
                    <a:pt x="9" y="115"/>
                  </a:cubicBezTo>
                  <a:cubicBezTo>
                    <a:pt x="6" y="115"/>
                    <a:pt x="3" y="113"/>
                    <a:pt x="1" y="11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 name="Freeform 10"/>
            <p:cNvSpPr/>
            <p:nvPr/>
          </p:nvSpPr>
          <p:spPr bwMode="auto">
            <a:xfrm>
              <a:off x="3290889" y="1771650"/>
              <a:ext cx="142875" cy="31750"/>
            </a:xfrm>
            <a:custGeom>
              <a:avLst/>
              <a:gdLst>
                <a:gd name="T0" fmla="*/ 8 w 73"/>
                <a:gd name="T1" fmla="*/ 16 h 16"/>
                <a:gd name="T2" fmla="*/ 0 w 73"/>
                <a:gd name="T3" fmla="*/ 8 h 16"/>
                <a:gd name="T4" fmla="*/ 0 w 73"/>
                <a:gd name="T5" fmla="*/ 8 h 16"/>
                <a:gd name="T6" fmla="*/ 8 w 73"/>
                <a:gd name="T7" fmla="*/ 0 h 16"/>
                <a:gd name="T8" fmla="*/ 8 w 73"/>
                <a:gd name="T9" fmla="*/ 0 h 16"/>
                <a:gd name="T10" fmla="*/ 65 w 73"/>
                <a:gd name="T11" fmla="*/ 0 h 16"/>
                <a:gd name="T12" fmla="*/ 73 w 73"/>
                <a:gd name="T13" fmla="*/ 8 h 16"/>
                <a:gd name="T14" fmla="*/ 73 w 73"/>
                <a:gd name="T15" fmla="*/ 8 h 16"/>
                <a:gd name="T16" fmla="*/ 65 w 73"/>
                <a:gd name="T17" fmla="*/ 16 h 16"/>
                <a:gd name="T18" fmla="*/ 65 w 73"/>
                <a:gd name="T19" fmla="*/ 16 h 16"/>
                <a:gd name="T20" fmla="*/ 8 w 73"/>
                <a:gd name="T21"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3" h="16">
                  <a:moveTo>
                    <a:pt x="8" y="16"/>
                  </a:moveTo>
                  <a:cubicBezTo>
                    <a:pt x="4" y="16"/>
                    <a:pt x="0" y="12"/>
                    <a:pt x="0" y="8"/>
                  </a:cubicBezTo>
                  <a:cubicBezTo>
                    <a:pt x="0" y="8"/>
                    <a:pt x="0" y="8"/>
                    <a:pt x="0" y="8"/>
                  </a:cubicBezTo>
                  <a:cubicBezTo>
                    <a:pt x="0" y="3"/>
                    <a:pt x="4" y="0"/>
                    <a:pt x="8" y="0"/>
                  </a:cubicBezTo>
                  <a:cubicBezTo>
                    <a:pt x="8" y="0"/>
                    <a:pt x="8" y="0"/>
                    <a:pt x="8" y="0"/>
                  </a:cubicBezTo>
                  <a:cubicBezTo>
                    <a:pt x="65" y="0"/>
                    <a:pt x="65" y="0"/>
                    <a:pt x="65" y="0"/>
                  </a:cubicBezTo>
                  <a:cubicBezTo>
                    <a:pt x="70" y="0"/>
                    <a:pt x="73" y="3"/>
                    <a:pt x="73" y="8"/>
                  </a:cubicBezTo>
                  <a:cubicBezTo>
                    <a:pt x="73" y="8"/>
                    <a:pt x="73" y="8"/>
                    <a:pt x="73" y="8"/>
                  </a:cubicBezTo>
                  <a:cubicBezTo>
                    <a:pt x="73" y="12"/>
                    <a:pt x="70" y="16"/>
                    <a:pt x="65" y="16"/>
                  </a:cubicBezTo>
                  <a:cubicBezTo>
                    <a:pt x="65" y="16"/>
                    <a:pt x="65" y="16"/>
                    <a:pt x="65" y="16"/>
                  </a:cubicBezTo>
                  <a:cubicBezTo>
                    <a:pt x="8" y="16"/>
                    <a:pt x="8" y="16"/>
                    <a:pt x="8" y="16"/>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Freeform 11"/>
            <p:cNvSpPr/>
            <p:nvPr/>
          </p:nvSpPr>
          <p:spPr bwMode="auto">
            <a:xfrm>
              <a:off x="3089276" y="1670050"/>
              <a:ext cx="57150" cy="30162"/>
            </a:xfrm>
            <a:custGeom>
              <a:avLst/>
              <a:gdLst>
                <a:gd name="T0" fmla="*/ 8 w 29"/>
                <a:gd name="T1" fmla="*/ 16 h 16"/>
                <a:gd name="T2" fmla="*/ 0 w 29"/>
                <a:gd name="T3" fmla="*/ 8 h 16"/>
                <a:gd name="T4" fmla="*/ 0 w 29"/>
                <a:gd name="T5" fmla="*/ 8 h 16"/>
                <a:gd name="T6" fmla="*/ 8 w 29"/>
                <a:gd name="T7" fmla="*/ 0 h 16"/>
                <a:gd name="T8" fmla="*/ 8 w 29"/>
                <a:gd name="T9" fmla="*/ 0 h 16"/>
                <a:gd name="T10" fmla="*/ 21 w 29"/>
                <a:gd name="T11" fmla="*/ 0 h 16"/>
                <a:gd name="T12" fmla="*/ 29 w 29"/>
                <a:gd name="T13" fmla="*/ 8 h 16"/>
                <a:gd name="T14" fmla="*/ 29 w 29"/>
                <a:gd name="T15" fmla="*/ 8 h 16"/>
                <a:gd name="T16" fmla="*/ 21 w 29"/>
                <a:gd name="T17" fmla="*/ 16 h 16"/>
                <a:gd name="T18" fmla="*/ 21 w 29"/>
                <a:gd name="T19" fmla="*/ 16 h 16"/>
                <a:gd name="T20" fmla="*/ 8 w 29"/>
                <a:gd name="T21"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16">
                  <a:moveTo>
                    <a:pt x="8" y="16"/>
                  </a:moveTo>
                  <a:cubicBezTo>
                    <a:pt x="3" y="16"/>
                    <a:pt x="0" y="12"/>
                    <a:pt x="0" y="8"/>
                  </a:cubicBezTo>
                  <a:cubicBezTo>
                    <a:pt x="0" y="8"/>
                    <a:pt x="0" y="8"/>
                    <a:pt x="0" y="8"/>
                  </a:cubicBezTo>
                  <a:cubicBezTo>
                    <a:pt x="0" y="4"/>
                    <a:pt x="3" y="0"/>
                    <a:pt x="8" y="0"/>
                  </a:cubicBezTo>
                  <a:cubicBezTo>
                    <a:pt x="8" y="0"/>
                    <a:pt x="8" y="0"/>
                    <a:pt x="8" y="0"/>
                  </a:cubicBezTo>
                  <a:cubicBezTo>
                    <a:pt x="21" y="0"/>
                    <a:pt x="21" y="0"/>
                    <a:pt x="21" y="0"/>
                  </a:cubicBezTo>
                  <a:cubicBezTo>
                    <a:pt x="25" y="0"/>
                    <a:pt x="29" y="4"/>
                    <a:pt x="29" y="8"/>
                  </a:cubicBezTo>
                  <a:cubicBezTo>
                    <a:pt x="29" y="8"/>
                    <a:pt x="29" y="8"/>
                    <a:pt x="29" y="8"/>
                  </a:cubicBezTo>
                  <a:cubicBezTo>
                    <a:pt x="29" y="12"/>
                    <a:pt x="25" y="16"/>
                    <a:pt x="21" y="16"/>
                  </a:cubicBezTo>
                  <a:cubicBezTo>
                    <a:pt x="21" y="16"/>
                    <a:pt x="21" y="16"/>
                    <a:pt x="21" y="16"/>
                  </a:cubicBezTo>
                  <a:cubicBezTo>
                    <a:pt x="8" y="16"/>
                    <a:pt x="8" y="16"/>
                    <a:pt x="8" y="16"/>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reeform 12"/>
            <p:cNvSpPr/>
            <p:nvPr/>
          </p:nvSpPr>
          <p:spPr bwMode="auto">
            <a:xfrm>
              <a:off x="2957514" y="1905000"/>
              <a:ext cx="276225" cy="130175"/>
            </a:xfrm>
            <a:custGeom>
              <a:avLst/>
              <a:gdLst>
                <a:gd name="T0" fmla="*/ 2 w 141"/>
                <a:gd name="T1" fmla="*/ 13 h 66"/>
                <a:gd name="T2" fmla="*/ 2 w 141"/>
                <a:gd name="T3" fmla="*/ 13 h 66"/>
                <a:gd name="T4" fmla="*/ 4 w 141"/>
                <a:gd name="T5" fmla="*/ 2 h 66"/>
                <a:gd name="T6" fmla="*/ 4 w 141"/>
                <a:gd name="T7" fmla="*/ 2 h 66"/>
                <a:gd name="T8" fmla="*/ 15 w 141"/>
                <a:gd name="T9" fmla="*/ 4 h 66"/>
                <a:gd name="T10" fmla="*/ 15 w 141"/>
                <a:gd name="T11" fmla="*/ 4 h 66"/>
                <a:gd name="T12" fmla="*/ 21 w 141"/>
                <a:gd name="T13" fmla="*/ 11 h 66"/>
                <a:gd name="T14" fmla="*/ 21 w 141"/>
                <a:gd name="T15" fmla="*/ 11 h 66"/>
                <a:gd name="T16" fmla="*/ 40 w 141"/>
                <a:gd name="T17" fmla="*/ 27 h 66"/>
                <a:gd name="T18" fmla="*/ 40 w 141"/>
                <a:gd name="T19" fmla="*/ 27 h 66"/>
                <a:gd name="T20" fmla="*/ 116 w 141"/>
                <a:gd name="T21" fmla="*/ 50 h 66"/>
                <a:gd name="T22" fmla="*/ 116 w 141"/>
                <a:gd name="T23" fmla="*/ 50 h 66"/>
                <a:gd name="T24" fmla="*/ 132 w 141"/>
                <a:gd name="T25" fmla="*/ 49 h 66"/>
                <a:gd name="T26" fmla="*/ 132 w 141"/>
                <a:gd name="T27" fmla="*/ 49 h 66"/>
                <a:gd name="T28" fmla="*/ 141 w 141"/>
                <a:gd name="T29" fmla="*/ 56 h 66"/>
                <a:gd name="T30" fmla="*/ 141 w 141"/>
                <a:gd name="T31" fmla="*/ 56 h 66"/>
                <a:gd name="T32" fmla="*/ 134 w 141"/>
                <a:gd name="T33" fmla="*/ 65 h 66"/>
                <a:gd name="T34" fmla="*/ 134 w 141"/>
                <a:gd name="T35" fmla="*/ 65 h 66"/>
                <a:gd name="T36" fmla="*/ 116 w 141"/>
                <a:gd name="T37" fmla="*/ 66 h 66"/>
                <a:gd name="T38" fmla="*/ 116 w 141"/>
                <a:gd name="T39" fmla="*/ 66 h 66"/>
                <a:gd name="T40" fmla="*/ 2 w 141"/>
                <a:gd name="T41" fmla="*/ 13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41" h="66">
                  <a:moveTo>
                    <a:pt x="2" y="13"/>
                  </a:moveTo>
                  <a:cubicBezTo>
                    <a:pt x="2" y="13"/>
                    <a:pt x="2" y="13"/>
                    <a:pt x="2" y="13"/>
                  </a:cubicBezTo>
                  <a:cubicBezTo>
                    <a:pt x="0" y="10"/>
                    <a:pt x="1" y="5"/>
                    <a:pt x="4" y="2"/>
                  </a:cubicBezTo>
                  <a:cubicBezTo>
                    <a:pt x="4" y="2"/>
                    <a:pt x="4" y="2"/>
                    <a:pt x="4" y="2"/>
                  </a:cubicBezTo>
                  <a:cubicBezTo>
                    <a:pt x="8" y="0"/>
                    <a:pt x="13" y="0"/>
                    <a:pt x="15" y="4"/>
                  </a:cubicBezTo>
                  <a:cubicBezTo>
                    <a:pt x="15" y="4"/>
                    <a:pt x="15" y="4"/>
                    <a:pt x="15" y="4"/>
                  </a:cubicBezTo>
                  <a:cubicBezTo>
                    <a:pt x="15" y="4"/>
                    <a:pt x="17" y="6"/>
                    <a:pt x="21" y="11"/>
                  </a:cubicBezTo>
                  <a:cubicBezTo>
                    <a:pt x="21" y="11"/>
                    <a:pt x="21" y="11"/>
                    <a:pt x="21" y="11"/>
                  </a:cubicBezTo>
                  <a:cubicBezTo>
                    <a:pt x="25" y="15"/>
                    <a:pt x="32" y="21"/>
                    <a:pt x="40" y="27"/>
                  </a:cubicBezTo>
                  <a:cubicBezTo>
                    <a:pt x="40" y="27"/>
                    <a:pt x="40" y="27"/>
                    <a:pt x="40" y="27"/>
                  </a:cubicBezTo>
                  <a:cubicBezTo>
                    <a:pt x="57" y="38"/>
                    <a:pt x="83" y="50"/>
                    <a:pt x="116" y="50"/>
                  </a:cubicBezTo>
                  <a:cubicBezTo>
                    <a:pt x="116" y="50"/>
                    <a:pt x="116" y="50"/>
                    <a:pt x="116" y="50"/>
                  </a:cubicBezTo>
                  <a:cubicBezTo>
                    <a:pt x="121" y="50"/>
                    <a:pt x="127" y="50"/>
                    <a:pt x="132" y="49"/>
                  </a:cubicBezTo>
                  <a:cubicBezTo>
                    <a:pt x="132" y="49"/>
                    <a:pt x="132" y="49"/>
                    <a:pt x="132" y="49"/>
                  </a:cubicBezTo>
                  <a:cubicBezTo>
                    <a:pt x="137" y="49"/>
                    <a:pt x="140" y="52"/>
                    <a:pt x="141" y="56"/>
                  </a:cubicBezTo>
                  <a:cubicBezTo>
                    <a:pt x="141" y="56"/>
                    <a:pt x="141" y="56"/>
                    <a:pt x="141" y="56"/>
                  </a:cubicBezTo>
                  <a:cubicBezTo>
                    <a:pt x="141" y="61"/>
                    <a:pt x="138" y="65"/>
                    <a:pt x="134" y="65"/>
                  </a:cubicBezTo>
                  <a:cubicBezTo>
                    <a:pt x="134" y="65"/>
                    <a:pt x="134" y="65"/>
                    <a:pt x="134" y="65"/>
                  </a:cubicBezTo>
                  <a:cubicBezTo>
                    <a:pt x="128" y="66"/>
                    <a:pt x="122" y="66"/>
                    <a:pt x="116" y="66"/>
                  </a:cubicBezTo>
                  <a:cubicBezTo>
                    <a:pt x="116" y="66"/>
                    <a:pt x="116" y="66"/>
                    <a:pt x="116" y="66"/>
                  </a:cubicBezTo>
                  <a:cubicBezTo>
                    <a:pt x="41" y="66"/>
                    <a:pt x="3" y="14"/>
                    <a:pt x="2" y="13"/>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 name="Freeform 13"/>
            <p:cNvSpPr/>
            <p:nvPr/>
          </p:nvSpPr>
          <p:spPr bwMode="auto">
            <a:xfrm>
              <a:off x="2667001" y="2184400"/>
              <a:ext cx="600075" cy="841375"/>
            </a:xfrm>
            <a:custGeom>
              <a:avLst/>
              <a:gdLst>
                <a:gd name="T0" fmla="*/ 207 w 306"/>
                <a:gd name="T1" fmla="*/ 429 h 429"/>
                <a:gd name="T2" fmla="*/ 61 w 306"/>
                <a:gd name="T3" fmla="*/ 316 h 429"/>
                <a:gd name="T4" fmla="*/ 61 w 306"/>
                <a:gd name="T5" fmla="*/ 316 h 429"/>
                <a:gd name="T6" fmla="*/ 0 w 306"/>
                <a:gd name="T7" fmla="*/ 122 h 429"/>
                <a:gd name="T8" fmla="*/ 0 w 306"/>
                <a:gd name="T9" fmla="*/ 122 h 429"/>
                <a:gd name="T10" fmla="*/ 0 w 306"/>
                <a:gd name="T11" fmla="*/ 119 h 429"/>
                <a:gd name="T12" fmla="*/ 0 w 306"/>
                <a:gd name="T13" fmla="*/ 119 h 429"/>
                <a:gd name="T14" fmla="*/ 61 w 306"/>
                <a:gd name="T15" fmla="*/ 4 h 429"/>
                <a:gd name="T16" fmla="*/ 61 w 306"/>
                <a:gd name="T17" fmla="*/ 4 h 429"/>
                <a:gd name="T18" fmla="*/ 72 w 306"/>
                <a:gd name="T19" fmla="*/ 2 h 429"/>
                <a:gd name="T20" fmla="*/ 72 w 306"/>
                <a:gd name="T21" fmla="*/ 2 h 429"/>
                <a:gd name="T22" fmla="*/ 74 w 306"/>
                <a:gd name="T23" fmla="*/ 14 h 429"/>
                <a:gd name="T24" fmla="*/ 74 w 306"/>
                <a:gd name="T25" fmla="*/ 14 h 429"/>
                <a:gd name="T26" fmla="*/ 44 w 306"/>
                <a:gd name="T27" fmla="*/ 54 h 429"/>
                <a:gd name="T28" fmla="*/ 44 w 306"/>
                <a:gd name="T29" fmla="*/ 54 h 429"/>
                <a:gd name="T30" fmla="*/ 16 w 306"/>
                <a:gd name="T31" fmla="*/ 119 h 429"/>
                <a:gd name="T32" fmla="*/ 16 w 306"/>
                <a:gd name="T33" fmla="*/ 119 h 429"/>
                <a:gd name="T34" fmla="*/ 16 w 306"/>
                <a:gd name="T35" fmla="*/ 122 h 429"/>
                <a:gd name="T36" fmla="*/ 16 w 306"/>
                <a:gd name="T37" fmla="*/ 122 h 429"/>
                <a:gd name="T38" fmla="*/ 74 w 306"/>
                <a:gd name="T39" fmla="*/ 306 h 429"/>
                <a:gd name="T40" fmla="*/ 74 w 306"/>
                <a:gd name="T41" fmla="*/ 306 h 429"/>
                <a:gd name="T42" fmla="*/ 207 w 306"/>
                <a:gd name="T43" fmla="*/ 413 h 429"/>
                <a:gd name="T44" fmla="*/ 207 w 306"/>
                <a:gd name="T45" fmla="*/ 413 h 429"/>
                <a:gd name="T46" fmla="*/ 217 w 306"/>
                <a:gd name="T47" fmla="*/ 412 h 429"/>
                <a:gd name="T48" fmla="*/ 217 w 306"/>
                <a:gd name="T49" fmla="*/ 412 h 429"/>
                <a:gd name="T50" fmla="*/ 290 w 306"/>
                <a:gd name="T51" fmla="*/ 298 h 429"/>
                <a:gd name="T52" fmla="*/ 290 w 306"/>
                <a:gd name="T53" fmla="*/ 298 h 429"/>
                <a:gd name="T54" fmla="*/ 290 w 306"/>
                <a:gd name="T55" fmla="*/ 290 h 429"/>
                <a:gd name="T56" fmla="*/ 290 w 306"/>
                <a:gd name="T57" fmla="*/ 290 h 429"/>
                <a:gd name="T58" fmla="*/ 275 w 306"/>
                <a:gd name="T59" fmla="*/ 150 h 429"/>
                <a:gd name="T60" fmla="*/ 275 w 306"/>
                <a:gd name="T61" fmla="*/ 150 h 429"/>
                <a:gd name="T62" fmla="*/ 215 w 306"/>
                <a:gd name="T63" fmla="*/ 16 h 429"/>
                <a:gd name="T64" fmla="*/ 215 w 306"/>
                <a:gd name="T65" fmla="*/ 16 h 429"/>
                <a:gd name="T66" fmla="*/ 212 w 306"/>
                <a:gd name="T67" fmla="*/ 5 h 429"/>
                <a:gd name="T68" fmla="*/ 212 w 306"/>
                <a:gd name="T69" fmla="*/ 5 h 429"/>
                <a:gd name="T70" fmla="*/ 222 w 306"/>
                <a:gd name="T71" fmla="*/ 1 h 429"/>
                <a:gd name="T72" fmla="*/ 222 w 306"/>
                <a:gd name="T73" fmla="*/ 1 h 429"/>
                <a:gd name="T74" fmla="*/ 290 w 306"/>
                <a:gd name="T75" fmla="*/ 148 h 429"/>
                <a:gd name="T76" fmla="*/ 290 w 306"/>
                <a:gd name="T77" fmla="*/ 148 h 429"/>
                <a:gd name="T78" fmla="*/ 305 w 306"/>
                <a:gd name="T79" fmla="*/ 286 h 429"/>
                <a:gd name="T80" fmla="*/ 305 w 306"/>
                <a:gd name="T81" fmla="*/ 286 h 429"/>
                <a:gd name="T82" fmla="*/ 306 w 306"/>
                <a:gd name="T83" fmla="*/ 298 h 429"/>
                <a:gd name="T84" fmla="*/ 306 w 306"/>
                <a:gd name="T85" fmla="*/ 298 h 429"/>
                <a:gd name="T86" fmla="*/ 220 w 306"/>
                <a:gd name="T87" fmla="*/ 428 h 429"/>
                <a:gd name="T88" fmla="*/ 220 w 306"/>
                <a:gd name="T89" fmla="*/ 428 h 429"/>
                <a:gd name="T90" fmla="*/ 208 w 306"/>
                <a:gd name="T91" fmla="*/ 429 h 429"/>
                <a:gd name="T92" fmla="*/ 208 w 306"/>
                <a:gd name="T93" fmla="*/ 429 h 429"/>
                <a:gd name="T94" fmla="*/ 207 w 306"/>
                <a:gd name="T95" fmla="*/ 429 h 4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06" h="429">
                  <a:moveTo>
                    <a:pt x="207" y="429"/>
                  </a:moveTo>
                  <a:cubicBezTo>
                    <a:pt x="161" y="428"/>
                    <a:pt x="117" y="386"/>
                    <a:pt x="61" y="316"/>
                  </a:cubicBezTo>
                  <a:cubicBezTo>
                    <a:pt x="61" y="316"/>
                    <a:pt x="61" y="316"/>
                    <a:pt x="61" y="316"/>
                  </a:cubicBezTo>
                  <a:cubicBezTo>
                    <a:pt x="1" y="239"/>
                    <a:pt x="0" y="161"/>
                    <a:pt x="0" y="122"/>
                  </a:cubicBezTo>
                  <a:cubicBezTo>
                    <a:pt x="0" y="122"/>
                    <a:pt x="0" y="122"/>
                    <a:pt x="0" y="122"/>
                  </a:cubicBezTo>
                  <a:cubicBezTo>
                    <a:pt x="0" y="121"/>
                    <a:pt x="0" y="120"/>
                    <a:pt x="0" y="119"/>
                  </a:cubicBezTo>
                  <a:cubicBezTo>
                    <a:pt x="0" y="119"/>
                    <a:pt x="0" y="119"/>
                    <a:pt x="0" y="119"/>
                  </a:cubicBezTo>
                  <a:cubicBezTo>
                    <a:pt x="1" y="75"/>
                    <a:pt x="61" y="5"/>
                    <a:pt x="61" y="4"/>
                  </a:cubicBezTo>
                  <a:cubicBezTo>
                    <a:pt x="61" y="4"/>
                    <a:pt x="61" y="4"/>
                    <a:pt x="61" y="4"/>
                  </a:cubicBezTo>
                  <a:cubicBezTo>
                    <a:pt x="64" y="0"/>
                    <a:pt x="69" y="0"/>
                    <a:pt x="72" y="2"/>
                  </a:cubicBezTo>
                  <a:cubicBezTo>
                    <a:pt x="72" y="2"/>
                    <a:pt x="72" y="2"/>
                    <a:pt x="72" y="2"/>
                  </a:cubicBezTo>
                  <a:cubicBezTo>
                    <a:pt x="76" y="5"/>
                    <a:pt x="76" y="10"/>
                    <a:pt x="74" y="14"/>
                  </a:cubicBezTo>
                  <a:cubicBezTo>
                    <a:pt x="74" y="14"/>
                    <a:pt x="74" y="14"/>
                    <a:pt x="74" y="14"/>
                  </a:cubicBezTo>
                  <a:cubicBezTo>
                    <a:pt x="74" y="14"/>
                    <a:pt x="59" y="32"/>
                    <a:pt x="44" y="54"/>
                  </a:cubicBezTo>
                  <a:cubicBezTo>
                    <a:pt x="44" y="54"/>
                    <a:pt x="44" y="54"/>
                    <a:pt x="44" y="54"/>
                  </a:cubicBezTo>
                  <a:cubicBezTo>
                    <a:pt x="29" y="76"/>
                    <a:pt x="15" y="104"/>
                    <a:pt x="16" y="119"/>
                  </a:cubicBezTo>
                  <a:cubicBezTo>
                    <a:pt x="16" y="119"/>
                    <a:pt x="16" y="119"/>
                    <a:pt x="16" y="119"/>
                  </a:cubicBezTo>
                  <a:cubicBezTo>
                    <a:pt x="16" y="120"/>
                    <a:pt x="16" y="121"/>
                    <a:pt x="16" y="122"/>
                  </a:cubicBezTo>
                  <a:cubicBezTo>
                    <a:pt x="16" y="122"/>
                    <a:pt x="16" y="122"/>
                    <a:pt x="16" y="122"/>
                  </a:cubicBezTo>
                  <a:cubicBezTo>
                    <a:pt x="16" y="160"/>
                    <a:pt x="16" y="233"/>
                    <a:pt x="74" y="306"/>
                  </a:cubicBezTo>
                  <a:cubicBezTo>
                    <a:pt x="74" y="306"/>
                    <a:pt x="74" y="306"/>
                    <a:pt x="74" y="306"/>
                  </a:cubicBezTo>
                  <a:cubicBezTo>
                    <a:pt x="128" y="376"/>
                    <a:pt x="172" y="414"/>
                    <a:pt x="207" y="413"/>
                  </a:cubicBezTo>
                  <a:cubicBezTo>
                    <a:pt x="207" y="413"/>
                    <a:pt x="207" y="413"/>
                    <a:pt x="207" y="413"/>
                  </a:cubicBezTo>
                  <a:cubicBezTo>
                    <a:pt x="211" y="413"/>
                    <a:pt x="214" y="413"/>
                    <a:pt x="217" y="412"/>
                  </a:cubicBezTo>
                  <a:cubicBezTo>
                    <a:pt x="217" y="412"/>
                    <a:pt x="217" y="412"/>
                    <a:pt x="217" y="412"/>
                  </a:cubicBezTo>
                  <a:cubicBezTo>
                    <a:pt x="250" y="408"/>
                    <a:pt x="292" y="333"/>
                    <a:pt x="290" y="298"/>
                  </a:cubicBezTo>
                  <a:cubicBezTo>
                    <a:pt x="290" y="298"/>
                    <a:pt x="290" y="298"/>
                    <a:pt x="290" y="298"/>
                  </a:cubicBezTo>
                  <a:cubicBezTo>
                    <a:pt x="290" y="295"/>
                    <a:pt x="290" y="292"/>
                    <a:pt x="290" y="290"/>
                  </a:cubicBezTo>
                  <a:cubicBezTo>
                    <a:pt x="290" y="290"/>
                    <a:pt x="290" y="290"/>
                    <a:pt x="290" y="290"/>
                  </a:cubicBezTo>
                  <a:cubicBezTo>
                    <a:pt x="285" y="270"/>
                    <a:pt x="284" y="211"/>
                    <a:pt x="275" y="150"/>
                  </a:cubicBezTo>
                  <a:cubicBezTo>
                    <a:pt x="275" y="150"/>
                    <a:pt x="275" y="150"/>
                    <a:pt x="275" y="150"/>
                  </a:cubicBezTo>
                  <a:cubicBezTo>
                    <a:pt x="266" y="90"/>
                    <a:pt x="247" y="30"/>
                    <a:pt x="215" y="16"/>
                  </a:cubicBezTo>
                  <a:cubicBezTo>
                    <a:pt x="215" y="16"/>
                    <a:pt x="215" y="16"/>
                    <a:pt x="215" y="16"/>
                  </a:cubicBezTo>
                  <a:cubicBezTo>
                    <a:pt x="211" y="14"/>
                    <a:pt x="210" y="9"/>
                    <a:pt x="212" y="5"/>
                  </a:cubicBezTo>
                  <a:cubicBezTo>
                    <a:pt x="212" y="5"/>
                    <a:pt x="212" y="5"/>
                    <a:pt x="212" y="5"/>
                  </a:cubicBezTo>
                  <a:cubicBezTo>
                    <a:pt x="214" y="1"/>
                    <a:pt x="218" y="0"/>
                    <a:pt x="222" y="1"/>
                  </a:cubicBezTo>
                  <a:cubicBezTo>
                    <a:pt x="222" y="1"/>
                    <a:pt x="222" y="1"/>
                    <a:pt x="222" y="1"/>
                  </a:cubicBezTo>
                  <a:cubicBezTo>
                    <a:pt x="264" y="23"/>
                    <a:pt x="280" y="86"/>
                    <a:pt x="290" y="148"/>
                  </a:cubicBezTo>
                  <a:cubicBezTo>
                    <a:pt x="290" y="148"/>
                    <a:pt x="290" y="148"/>
                    <a:pt x="290" y="148"/>
                  </a:cubicBezTo>
                  <a:cubicBezTo>
                    <a:pt x="300" y="209"/>
                    <a:pt x="301" y="271"/>
                    <a:pt x="305" y="286"/>
                  </a:cubicBezTo>
                  <a:cubicBezTo>
                    <a:pt x="305" y="286"/>
                    <a:pt x="305" y="286"/>
                    <a:pt x="305" y="286"/>
                  </a:cubicBezTo>
                  <a:cubicBezTo>
                    <a:pt x="306" y="290"/>
                    <a:pt x="306" y="294"/>
                    <a:pt x="306" y="298"/>
                  </a:cubicBezTo>
                  <a:cubicBezTo>
                    <a:pt x="306" y="298"/>
                    <a:pt x="306" y="298"/>
                    <a:pt x="306" y="298"/>
                  </a:cubicBezTo>
                  <a:cubicBezTo>
                    <a:pt x="305" y="341"/>
                    <a:pt x="268" y="416"/>
                    <a:pt x="220" y="428"/>
                  </a:cubicBezTo>
                  <a:cubicBezTo>
                    <a:pt x="220" y="428"/>
                    <a:pt x="220" y="428"/>
                    <a:pt x="220" y="428"/>
                  </a:cubicBezTo>
                  <a:cubicBezTo>
                    <a:pt x="216" y="428"/>
                    <a:pt x="212" y="429"/>
                    <a:pt x="208" y="429"/>
                  </a:cubicBezTo>
                  <a:cubicBezTo>
                    <a:pt x="208" y="429"/>
                    <a:pt x="208" y="429"/>
                    <a:pt x="208" y="429"/>
                  </a:cubicBezTo>
                  <a:cubicBezTo>
                    <a:pt x="207" y="429"/>
                    <a:pt x="207" y="429"/>
                    <a:pt x="207" y="429"/>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 name="Freeform 14"/>
            <p:cNvSpPr/>
            <p:nvPr/>
          </p:nvSpPr>
          <p:spPr bwMode="auto">
            <a:xfrm>
              <a:off x="2825751" y="2184400"/>
              <a:ext cx="223838" cy="163512"/>
            </a:xfrm>
            <a:custGeom>
              <a:avLst/>
              <a:gdLst>
                <a:gd name="T0" fmla="*/ 3 w 114"/>
                <a:gd name="T1" fmla="*/ 33 h 84"/>
                <a:gd name="T2" fmla="*/ 4 w 114"/>
                <a:gd name="T3" fmla="*/ 22 h 84"/>
                <a:gd name="T4" fmla="*/ 4 w 114"/>
                <a:gd name="T5" fmla="*/ 22 h 84"/>
                <a:gd name="T6" fmla="*/ 15 w 114"/>
                <a:gd name="T7" fmla="*/ 23 h 84"/>
                <a:gd name="T8" fmla="*/ 15 w 114"/>
                <a:gd name="T9" fmla="*/ 23 h 84"/>
                <a:gd name="T10" fmla="*/ 42 w 114"/>
                <a:gd name="T11" fmla="*/ 53 h 84"/>
                <a:gd name="T12" fmla="*/ 58 w 114"/>
                <a:gd name="T13" fmla="*/ 11 h 84"/>
                <a:gd name="T14" fmla="*/ 91 w 114"/>
                <a:gd name="T15" fmla="*/ 37 h 84"/>
                <a:gd name="T16" fmla="*/ 98 w 114"/>
                <a:gd name="T17" fmla="*/ 7 h 84"/>
                <a:gd name="T18" fmla="*/ 107 w 114"/>
                <a:gd name="T19" fmla="*/ 1 h 84"/>
                <a:gd name="T20" fmla="*/ 107 w 114"/>
                <a:gd name="T21" fmla="*/ 1 h 84"/>
                <a:gd name="T22" fmla="*/ 113 w 114"/>
                <a:gd name="T23" fmla="*/ 10 h 84"/>
                <a:gd name="T24" fmla="*/ 113 w 114"/>
                <a:gd name="T25" fmla="*/ 10 h 84"/>
                <a:gd name="T26" fmla="*/ 100 w 114"/>
                <a:gd name="T27" fmla="*/ 65 h 84"/>
                <a:gd name="T28" fmla="*/ 65 w 114"/>
                <a:gd name="T29" fmla="*/ 37 h 84"/>
                <a:gd name="T30" fmla="*/ 47 w 114"/>
                <a:gd name="T31" fmla="*/ 84 h 84"/>
                <a:gd name="T32" fmla="*/ 3 w 114"/>
                <a:gd name="T33" fmla="*/ 33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4" h="84">
                  <a:moveTo>
                    <a:pt x="3" y="33"/>
                  </a:moveTo>
                  <a:cubicBezTo>
                    <a:pt x="0" y="30"/>
                    <a:pt x="1" y="25"/>
                    <a:pt x="4" y="22"/>
                  </a:cubicBezTo>
                  <a:cubicBezTo>
                    <a:pt x="4" y="22"/>
                    <a:pt x="4" y="22"/>
                    <a:pt x="4" y="22"/>
                  </a:cubicBezTo>
                  <a:cubicBezTo>
                    <a:pt x="7" y="19"/>
                    <a:pt x="12" y="20"/>
                    <a:pt x="15" y="23"/>
                  </a:cubicBezTo>
                  <a:cubicBezTo>
                    <a:pt x="15" y="23"/>
                    <a:pt x="15" y="23"/>
                    <a:pt x="15" y="23"/>
                  </a:cubicBezTo>
                  <a:cubicBezTo>
                    <a:pt x="42" y="53"/>
                    <a:pt x="42" y="53"/>
                    <a:pt x="42" y="53"/>
                  </a:cubicBezTo>
                  <a:cubicBezTo>
                    <a:pt x="58" y="11"/>
                    <a:pt x="58" y="11"/>
                    <a:pt x="58" y="11"/>
                  </a:cubicBezTo>
                  <a:cubicBezTo>
                    <a:pt x="91" y="37"/>
                    <a:pt x="91" y="37"/>
                    <a:pt x="91" y="37"/>
                  </a:cubicBezTo>
                  <a:cubicBezTo>
                    <a:pt x="98" y="7"/>
                    <a:pt x="98" y="7"/>
                    <a:pt x="98" y="7"/>
                  </a:cubicBezTo>
                  <a:cubicBezTo>
                    <a:pt x="99" y="3"/>
                    <a:pt x="103" y="0"/>
                    <a:pt x="107" y="1"/>
                  </a:cubicBezTo>
                  <a:cubicBezTo>
                    <a:pt x="107" y="1"/>
                    <a:pt x="107" y="1"/>
                    <a:pt x="107" y="1"/>
                  </a:cubicBezTo>
                  <a:cubicBezTo>
                    <a:pt x="111" y="2"/>
                    <a:pt x="114" y="6"/>
                    <a:pt x="113" y="10"/>
                  </a:cubicBezTo>
                  <a:cubicBezTo>
                    <a:pt x="113" y="10"/>
                    <a:pt x="113" y="10"/>
                    <a:pt x="113" y="10"/>
                  </a:cubicBezTo>
                  <a:cubicBezTo>
                    <a:pt x="100" y="65"/>
                    <a:pt x="100" y="65"/>
                    <a:pt x="100" y="65"/>
                  </a:cubicBezTo>
                  <a:cubicBezTo>
                    <a:pt x="65" y="37"/>
                    <a:pt x="65" y="37"/>
                    <a:pt x="65" y="37"/>
                  </a:cubicBezTo>
                  <a:cubicBezTo>
                    <a:pt x="47" y="84"/>
                    <a:pt x="47" y="84"/>
                    <a:pt x="47" y="84"/>
                  </a:cubicBezTo>
                  <a:cubicBezTo>
                    <a:pt x="3" y="33"/>
                    <a:pt x="3" y="33"/>
                    <a:pt x="3" y="33"/>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 name="Freeform 15"/>
            <p:cNvSpPr>
              <a:spLocks noEditPoints="1"/>
            </p:cNvSpPr>
            <p:nvPr/>
          </p:nvSpPr>
          <p:spPr bwMode="auto">
            <a:xfrm>
              <a:off x="2911476" y="2235200"/>
              <a:ext cx="180975" cy="633412"/>
            </a:xfrm>
            <a:custGeom>
              <a:avLst/>
              <a:gdLst>
                <a:gd name="T0" fmla="*/ 8 w 92"/>
                <a:gd name="T1" fmla="*/ 279 h 323"/>
                <a:gd name="T2" fmla="*/ 8 w 92"/>
                <a:gd name="T3" fmla="*/ 279 h 323"/>
                <a:gd name="T4" fmla="*/ 7 w 92"/>
                <a:gd name="T5" fmla="*/ 278 h 323"/>
                <a:gd name="T6" fmla="*/ 7 w 92"/>
                <a:gd name="T7" fmla="*/ 278 h 323"/>
                <a:gd name="T8" fmla="*/ 0 w 92"/>
                <a:gd name="T9" fmla="*/ 270 h 323"/>
                <a:gd name="T10" fmla="*/ 0 w 92"/>
                <a:gd name="T11" fmla="*/ 270 h 323"/>
                <a:gd name="T12" fmla="*/ 14 w 92"/>
                <a:gd name="T13" fmla="*/ 1 h 323"/>
                <a:gd name="T14" fmla="*/ 29 w 92"/>
                <a:gd name="T15" fmla="*/ 0 h 323"/>
                <a:gd name="T16" fmla="*/ 92 w 92"/>
                <a:gd name="T17" fmla="*/ 283 h 323"/>
                <a:gd name="T18" fmla="*/ 50 w 92"/>
                <a:gd name="T19" fmla="*/ 323 h 323"/>
                <a:gd name="T20" fmla="*/ 8 w 92"/>
                <a:gd name="T21" fmla="*/ 279 h 323"/>
                <a:gd name="T22" fmla="*/ 19 w 92"/>
                <a:gd name="T23" fmla="*/ 268 h 323"/>
                <a:gd name="T24" fmla="*/ 51 w 92"/>
                <a:gd name="T25" fmla="*/ 300 h 323"/>
                <a:gd name="T26" fmla="*/ 75 w 92"/>
                <a:gd name="T27" fmla="*/ 278 h 323"/>
                <a:gd name="T28" fmla="*/ 27 w 92"/>
                <a:gd name="T29" fmla="*/ 60 h 323"/>
                <a:gd name="T30" fmla="*/ 17 w 92"/>
                <a:gd name="T31" fmla="*/ 266 h 323"/>
                <a:gd name="T32" fmla="*/ 19 w 92"/>
                <a:gd name="T33" fmla="*/ 268 h 3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 h="323">
                  <a:moveTo>
                    <a:pt x="8" y="279"/>
                  </a:moveTo>
                  <a:cubicBezTo>
                    <a:pt x="8" y="279"/>
                    <a:pt x="8" y="279"/>
                    <a:pt x="8" y="279"/>
                  </a:cubicBezTo>
                  <a:cubicBezTo>
                    <a:pt x="7" y="278"/>
                    <a:pt x="7" y="278"/>
                    <a:pt x="7" y="278"/>
                  </a:cubicBezTo>
                  <a:cubicBezTo>
                    <a:pt x="7" y="278"/>
                    <a:pt x="7" y="278"/>
                    <a:pt x="7" y="278"/>
                  </a:cubicBezTo>
                  <a:cubicBezTo>
                    <a:pt x="3" y="278"/>
                    <a:pt x="0" y="274"/>
                    <a:pt x="0" y="270"/>
                  </a:cubicBezTo>
                  <a:cubicBezTo>
                    <a:pt x="0" y="270"/>
                    <a:pt x="0" y="270"/>
                    <a:pt x="0" y="270"/>
                  </a:cubicBezTo>
                  <a:cubicBezTo>
                    <a:pt x="14" y="1"/>
                    <a:pt x="14" y="1"/>
                    <a:pt x="14" y="1"/>
                  </a:cubicBezTo>
                  <a:cubicBezTo>
                    <a:pt x="29" y="0"/>
                    <a:pt x="29" y="0"/>
                    <a:pt x="29" y="0"/>
                  </a:cubicBezTo>
                  <a:cubicBezTo>
                    <a:pt x="92" y="283"/>
                    <a:pt x="92" y="283"/>
                    <a:pt x="92" y="283"/>
                  </a:cubicBezTo>
                  <a:cubicBezTo>
                    <a:pt x="50" y="323"/>
                    <a:pt x="50" y="323"/>
                    <a:pt x="50" y="323"/>
                  </a:cubicBezTo>
                  <a:cubicBezTo>
                    <a:pt x="8" y="279"/>
                    <a:pt x="8" y="279"/>
                    <a:pt x="8" y="279"/>
                  </a:cubicBezTo>
                  <a:close/>
                  <a:moveTo>
                    <a:pt x="19" y="268"/>
                  </a:moveTo>
                  <a:cubicBezTo>
                    <a:pt x="51" y="300"/>
                    <a:pt x="51" y="300"/>
                    <a:pt x="51" y="300"/>
                  </a:cubicBezTo>
                  <a:cubicBezTo>
                    <a:pt x="75" y="278"/>
                    <a:pt x="75" y="278"/>
                    <a:pt x="75" y="278"/>
                  </a:cubicBezTo>
                  <a:cubicBezTo>
                    <a:pt x="27" y="60"/>
                    <a:pt x="27" y="60"/>
                    <a:pt x="27" y="60"/>
                  </a:cubicBezTo>
                  <a:cubicBezTo>
                    <a:pt x="17" y="266"/>
                    <a:pt x="17" y="266"/>
                    <a:pt x="17" y="266"/>
                  </a:cubicBezTo>
                  <a:cubicBezTo>
                    <a:pt x="17" y="266"/>
                    <a:pt x="18" y="267"/>
                    <a:pt x="19" y="268"/>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 name="Freeform 16"/>
            <p:cNvSpPr/>
            <p:nvPr/>
          </p:nvSpPr>
          <p:spPr bwMode="auto">
            <a:xfrm>
              <a:off x="3108326" y="1695450"/>
              <a:ext cx="696913" cy="581025"/>
            </a:xfrm>
            <a:custGeom>
              <a:avLst/>
              <a:gdLst>
                <a:gd name="T0" fmla="*/ 186 w 355"/>
                <a:gd name="T1" fmla="*/ 261 h 296"/>
                <a:gd name="T2" fmla="*/ 11 w 355"/>
                <a:gd name="T3" fmla="*/ 295 h 296"/>
                <a:gd name="T4" fmla="*/ 11 w 355"/>
                <a:gd name="T5" fmla="*/ 295 h 296"/>
                <a:gd name="T6" fmla="*/ 0 w 355"/>
                <a:gd name="T7" fmla="*/ 286 h 296"/>
                <a:gd name="T8" fmla="*/ 0 w 355"/>
                <a:gd name="T9" fmla="*/ 286 h 296"/>
                <a:gd name="T10" fmla="*/ 11 w 355"/>
                <a:gd name="T11" fmla="*/ 274 h 296"/>
                <a:gd name="T12" fmla="*/ 11 w 355"/>
                <a:gd name="T13" fmla="*/ 274 h 296"/>
                <a:gd name="T14" fmla="*/ 83 w 355"/>
                <a:gd name="T15" fmla="*/ 264 h 296"/>
                <a:gd name="T16" fmla="*/ 83 w 355"/>
                <a:gd name="T17" fmla="*/ 264 h 296"/>
                <a:gd name="T18" fmla="*/ 180 w 355"/>
                <a:gd name="T19" fmla="*/ 242 h 296"/>
                <a:gd name="T20" fmla="*/ 180 w 355"/>
                <a:gd name="T21" fmla="*/ 242 h 296"/>
                <a:gd name="T22" fmla="*/ 223 w 355"/>
                <a:gd name="T23" fmla="*/ 216 h 296"/>
                <a:gd name="T24" fmla="*/ 223 w 355"/>
                <a:gd name="T25" fmla="*/ 216 h 296"/>
                <a:gd name="T26" fmla="*/ 310 w 355"/>
                <a:gd name="T27" fmla="*/ 135 h 296"/>
                <a:gd name="T28" fmla="*/ 310 w 355"/>
                <a:gd name="T29" fmla="*/ 135 h 296"/>
                <a:gd name="T30" fmla="*/ 328 w 355"/>
                <a:gd name="T31" fmla="*/ 63 h 296"/>
                <a:gd name="T32" fmla="*/ 328 w 355"/>
                <a:gd name="T33" fmla="*/ 63 h 296"/>
                <a:gd name="T34" fmla="*/ 329 w 355"/>
                <a:gd name="T35" fmla="*/ 14 h 296"/>
                <a:gd name="T36" fmla="*/ 329 w 355"/>
                <a:gd name="T37" fmla="*/ 14 h 296"/>
                <a:gd name="T38" fmla="*/ 340 w 355"/>
                <a:gd name="T39" fmla="*/ 1 h 296"/>
                <a:gd name="T40" fmla="*/ 340 w 355"/>
                <a:gd name="T41" fmla="*/ 1 h 296"/>
                <a:gd name="T42" fmla="*/ 351 w 355"/>
                <a:gd name="T43" fmla="*/ 9 h 296"/>
                <a:gd name="T44" fmla="*/ 351 w 355"/>
                <a:gd name="T45" fmla="*/ 9 h 296"/>
                <a:gd name="T46" fmla="*/ 328 w 355"/>
                <a:gd name="T47" fmla="*/ 144 h 296"/>
                <a:gd name="T48" fmla="*/ 328 w 355"/>
                <a:gd name="T49" fmla="*/ 144 h 296"/>
                <a:gd name="T50" fmla="*/ 235 w 355"/>
                <a:gd name="T51" fmla="*/ 232 h 296"/>
                <a:gd name="T52" fmla="*/ 235 w 355"/>
                <a:gd name="T53" fmla="*/ 232 h 296"/>
                <a:gd name="T54" fmla="*/ 186 w 355"/>
                <a:gd name="T55" fmla="*/ 261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55" h="296">
                  <a:moveTo>
                    <a:pt x="186" y="261"/>
                  </a:moveTo>
                  <a:cubicBezTo>
                    <a:pt x="144" y="278"/>
                    <a:pt x="11" y="295"/>
                    <a:pt x="11" y="295"/>
                  </a:cubicBezTo>
                  <a:cubicBezTo>
                    <a:pt x="11" y="295"/>
                    <a:pt x="11" y="295"/>
                    <a:pt x="11" y="295"/>
                  </a:cubicBezTo>
                  <a:cubicBezTo>
                    <a:pt x="4" y="296"/>
                    <a:pt x="0" y="292"/>
                    <a:pt x="0" y="286"/>
                  </a:cubicBezTo>
                  <a:cubicBezTo>
                    <a:pt x="0" y="286"/>
                    <a:pt x="0" y="286"/>
                    <a:pt x="0" y="286"/>
                  </a:cubicBezTo>
                  <a:cubicBezTo>
                    <a:pt x="0" y="280"/>
                    <a:pt x="5" y="275"/>
                    <a:pt x="11" y="274"/>
                  </a:cubicBezTo>
                  <a:cubicBezTo>
                    <a:pt x="11" y="274"/>
                    <a:pt x="11" y="274"/>
                    <a:pt x="11" y="274"/>
                  </a:cubicBezTo>
                  <a:cubicBezTo>
                    <a:pt x="11" y="274"/>
                    <a:pt x="45" y="270"/>
                    <a:pt x="83" y="264"/>
                  </a:cubicBezTo>
                  <a:cubicBezTo>
                    <a:pt x="83" y="264"/>
                    <a:pt x="83" y="264"/>
                    <a:pt x="83" y="264"/>
                  </a:cubicBezTo>
                  <a:cubicBezTo>
                    <a:pt x="121" y="258"/>
                    <a:pt x="164" y="249"/>
                    <a:pt x="180" y="242"/>
                  </a:cubicBezTo>
                  <a:cubicBezTo>
                    <a:pt x="180" y="242"/>
                    <a:pt x="180" y="242"/>
                    <a:pt x="180" y="242"/>
                  </a:cubicBezTo>
                  <a:cubicBezTo>
                    <a:pt x="191" y="238"/>
                    <a:pt x="207" y="228"/>
                    <a:pt x="223" y="216"/>
                  </a:cubicBezTo>
                  <a:cubicBezTo>
                    <a:pt x="223" y="216"/>
                    <a:pt x="223" y="216"/>
                    <a:pt x="223" y="216"/>
                  </a:cubicBezTo>
                  <a:cubicBezTo>
                    <a:pt x="258" y="191"/>
                    <a:pt x="296" y="155"/>
                    <a:pt x="310" y="135"/>
                  </a:cubicBezTo>
                  <a:cubicBezTo>
                    <a:pt x="310" y="135"/>
                    <a:pt x="310" y="135"/>
                    <a:pt x="310" y="135"/>
                  </a:cubicBezTo>
                  <a:cubicBezTo>
                    <a:pt x="319" y="122"/>
                    <a:pt x="326" y="90"/>
                    <a:pt x="328" y="63"/>
                  </a:cubicBezTo>
                  <a:cubicBezTo>
                    <a:pt x="328" y="63"/>
                    <a:pt x="328" y="63"/>
                    <a:pt x="328" y="63"/>
                  </a:cubicBezTo>
                  <a:cubicBezTo>
                    <a:pt x="330" y="36"/>
                    <a:pt x="329" y="14"/>
                    <a:pt x="329" y="14"/>
                  </a:cubicBezTo>
                  <a:cubicBezTo>
                    <a:pt x="329" y="14"/>
                    <a:pt x="329" y="14"/>
                    <a:pt x="329" y="14"/>
                  </a:cubicBezTo>
                  <a:cubicBezTo>
                    <a:pt x="329" y="8"/>
                    <a:pt x="334" y="2"/>
                    <a:pt x="340" y="1"/>
                  </a:cubicBezTo>
                  <a:cubicBezTo>
                    <a:pt x="340" y="1"/>
                    <a:pt x="340" y="1"/>
                    <a:pt x="340" y="1"/>
                  </a:cubicBezTo>
                  <a:cubicBezTo>
                    <a:pt x="346" y="0"/>
                    <a:pt x="351" y="4"/>
                    <a:pt x="351" y="9"/>
                  </a:cubicBezTo>
                  <a:cubicBezTo>
                    <a:pt x="351" y="9"/>
                    <a:pt x="351" y="9"/>
                    <a:pt x="351" y="9"/>
                  </a:cubicBezTo>
                  <a:cubicBezTo>
                    <a:pt x="351" y="11"/>
                    <a:pt x="355" y="101"/>
                    <a:pt x="328" y="144"/>
                  </a:cubicBezTo>
                  <a:cubicBezTo>
                    <a:pt x="328" y="144"/>
                    <a:pt x="328" y="144"/>
                    <a:pt x="328" y="144"/>
                  </a:cubicBezTo>
                  <a:cubicBezTo>
                    <a:pt x="310" y="169"/>
                    <a:pt x="271" y="205"/>
                    <a:pt x="235" y="232"/>
                  </a:cubicBezTo>
                  <a:cubicBezTo>
                    <a:pt x="235" y="232"/>
                    <a:pt x="235" y="232"/>
                    <a:pt x="235" y="232"/>
                  </a:cubicBezTo>
                  <a:cubicBezTo>
                    <a:pt x="217" y="245"/>
                    <a:pt x="200" y="255"/>
                    <a:pt x="186" y="261"/>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 name="Freeform 17"/>
            <p:cNvSpPr/>
            <p:nvPr/>
          </p:nvSpPr>
          <p:spPr bwMode="auto">
            <a:xfrm>
              <a:off x="2227264" y="2243137"/>
              <a:ext cx="514350" cy="544512"/>
            </a:xfrm>
            <a:custGeom>
              <a:avLst/>
              <a:gdLst>
                <a:gd name="T0" fmla="*/ 33 w 262"/>
                <a:gd name="T1" fmla="*/ 277 h 278"/>
                <a:gd name="T2" fmla="*/ 1 w 262"/>
                <a:gd name="T3" fmla="*/ 233 h 278"/>
                <a:gd name="T4" fmla="*/ 1 w 262"/>
                <a:gd name="T5" fmla="*/ 233 h 278"/>
                <a:gd name="T6" fmla="*/ 0 w 262"/>
                <a:gd name="T7" fmla="*/ 226 h 278"/>
                <a:gd name="T8" fmla="*/ 0 w 262"/>
                <a:gd name="T9" fmla="*/ 226 h 278"/>
                <a:gd name="T10" fmla="*/ 57 w 262"/>
                <a:gd name="T11" fmla="*/ 55 h 278"/>
                <a:gd name="T12" fmla="*/ 57 w 262"/>
                <a:gd name="T13" fmla="*/ 55 h 278"/>
                <a:gd name="T14" fmla="*/ 165 w 262"/>
                <a:gd name="T15" fmla="*/ 14 h 278"/>
                <a:gd name="T16" fmla="*/ 165 w 262"/>
                <a:gd name="T17" fmla="*/ 14 h 278"/>
                <a:gd name="T18" fmla="*/ 253 w 262"/>
                <a:gd name="T19" fmla="*/ 1 h 278"/>
                <a:gd name="T20" fmla="*/ 253 w 262"/>
                <a:gd name="T21" fmla="*/ 1 h 278"/>
                <a:gd name="T22" fmla="*/ 261 w 262"/>
                <a:gd name="T23" fmla="*/ 8 h 278"/>
                <a:gd name="T24" fmla="*/ 261 w 262"/>
                <a:gd name="T25" fmla="*/ 8 h 278"/>
                <a:gd name="T26" fmla="*/ 254 w 262"/>
                <a:gd name="T27" fmla="*/ 16 h 278"/>
                <a:gd name="T28" fmla="*/ 254 w 262"/>
                <a:gd name="T29" fmla="*/ 16 h 278"/>
                <a:gd name="T30" fmla="*/ 168 w 262"/>
                <a:gd name="T31" fmla="*/ 29 h 278"/>
                <a:gd name="T32" fmla="*/ 168 w 262"/>
                <a:gd name="T33" fmla="*/ 29 h 278"/>
                <a:gd name="T34" fmla="*/ 70 w 262"/>
                <a:gd name="T35" fmla="*/ 64 h 278"/>
                <a:gd name="T36" fmla="*/ 70 w 262"/>
                <a:gd name="T37" fmla="*/ 64 h 278"/>
                <a:gd name="T38" fmla="*/ 16 w 262"/>
                <a:gd name="T39" fmla="*/ 226 h 278"/>
                <a:gd name="T40" fmla="*/ 16 w 262"/>
                <a:gd name="T41" fmla="*/ 226 h 278"/>
                <a:gd name="T42" fmla="*/ 16 w 262"/>
                <a:gd name="T43" fmla="*/ 230 h 278"/>
                <a:gd name="T44" fmla="*/ 16 w 262"/>
                <a:gd name="T45" fmla="*/ 230 h 278"/>
                <a:gd name="T46" fmla="*/ 30 w 262"/>
                <a:gd name="T47" fmla="*/ 255 h 278"/>
                <a:gd name="T48" fmla="*/ 30 w 262"/>
                <a:gd name="T49" fmla="*/ 255 h 278"/>
                <a:gd name="T50" fmla="*/ 40 w 262"/>
                <a:gd name="T51" fmla="*/ 263 h 278"/>
                <a:gd name="T52" fmla="*/ 40 w 262"/>
                <a:gd name="T53" fmla="*/ 263 h 278"/>
                <a:gd name="T54" fmla="*/ 44 w 262"/>
                <a:gd name="T55" fmla="*/ 273 h 278"/>
                <a:gd name="T56" fmla="*/ 44 w 262"/>
                <a:gd name="T57" fmla="*/ 273 h 278"/>
                <a:gd name="T58" fmla="*/ 36 w 262"/>
                <a:gd name="T59" fmla="*/ 278 h 278"/>
                <a:gd name="T60" fmla="*/ 36 w 262"/>
                <a:gd name="T61" fmla="*/ 278 h 278"/>
                <a:gd name="T62" fmla="*/ 33 w 262"/>
                <a:gd name="T63" fmla="*/ 277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62" h="278">
                  <a:moveTo>
                    <a:pt x="33" y="277"/>
                  </a:moveTo>
                  <a:cubicBezTo>
                    <a:pt x="32" y="277"/>
                    <a:pt x="6" y="265"/>
                    <a:pt x="1" y="233"/>
                  </a:cubicBezTo>
                  <a:cubicBezTo>
                    <a:pt x="1" y="233"/>
                    <a:pt x="1" y="233"/>
                    <a:pt x="1" y="233"/>
                  </a:cubicBezTo>
                  <a:cubicBezTo>
                    <a:pt x="0" y="230"/>
                    <a:pt x="0" y="228"/>
                    <a:pt x="0" y="226"/>
                  </a:cubicBezTo>
                  <a:cubicBezTo>
                    <a:pt x="0" y="226"/>
                    <a:pt x="0" y="226"/>
                    <a:pt x="0" y="226"/>
                  </a:cubicBezTo>
                  <a:cubicBezTo>
                    <a:pt x="1" y="188"/>
                    <a:pt x="34" y="89"/>
                    <a:pt x="57" y="55"/>
                  </a:cubicBezTo>
                  <a:cubicBezTo>
                    <a:pt x="57" y="55"/>
                    <a:pt x="57" y="55"/>
                    <a:pt x="57" y="55"/>
                  </a:cubicBezTo>
                  <a:cubicBezTo>
                    <a:pt x="73" y="34"/>
                    <a:pt x="120" y="23"/>
                    <a:pt x="165" y="14"/>
                  </a:cubicBezTo>
                  <a:cubicBezTo>
                    <a:pt x="165" y="14"/>
                    <a:pt x="165" y="14"/>
                    <a:pt x="165" y="14"/>
                  </a:cubicBezTo>
                  <a:cubicBezTo>
                    <a:pt x="210" y="5"/>
                    <a:pt x="252" y="1"/>
                    <a:pt x="253" y="1"/>
                  </a:cubicBezTo>
                  <a:cubicBezTo>
                    <a:pt x="253" y="1"/>
                    <a:pt x="253" y="1"/>
                    <a:pt x="253" y="1"/>
                  </a:cubicBezTo>
                  <a:cubicBezTo>
                    <a:pt x="257" y="0"/>
                    <a:pt x="261" y="3"/>
                    <a:pt x="261" y="8"/>
                  </a:cubicBezTo>
                  <a:cubicBezTo>
                    <a:pt x="261" y="8"/>
                    <a:pt x="261" y="8"/>
                    <a:pt x="261" y="8"/>
                  </a:cubicBezTo>
                  <a:cubicBezTo>
                    <a:pt x="262" y="12"/>
                    <a:pt x="259" y="16"/>
                    <a:pt x="254" y="16"/>
                  </a:cubicBezTo>
                  <a:cubicBezTo>
                    <a:pt x="254" y="16"/>
                    <a:pt x="254" y="16"/>
                    <a:pt x="254" y="16"/>
                  </a:cubicBezTo>
                  <a:cubicBezTo>
                    <a:pt x="254" y="17"/>
                    <a:pt x="213" y="21"/>
                    <a:pt x="168" y="29"/>
                  </a:cubicBezTo>
                  <a:cubicBezTo>
                    <a:pt x="168" y="29"/>
                    <a:pt x="168" y="29"/>
                    <a:pt x="168" y="29"/>
                  </a:cubicBezTo>
                  <a:cubicBezTo>
                    <a:pt x="124" y="37"/>
                    <a:pt x="76" y="52"/>
                    <a:pt x="70" y="64"/>
                  </a:cubicBezTo>
                  <a:cubicBezTo>
                    <a:pt x="70" y="64"/>
                    <a:pt x="70" y="64"/>
                    <a:pt x="70" y="64"/>
                  </a:cubicBezTo>
                  <a:cubicBezTo>
                    <a:pt x="50" y="92"/>
                    <a:pt x="16" y="195"/>
                    <a:pt x="16" y="226"/>
                  </a:cubicBezTo>
                  <a:cubicBezTo>
                    <a:pt x="16" y="226"/>
                    <a:pt x="16" y="226"/>
                    <a:pt x="16" y="226"/>
                  </a:cubicBezTo>
                  <a:cubicBezTo>
                    <a:pt x="16" y="228"/>
                    <a:pt x="16" y="229"/>
                    <a:pt x="16" y="230"/>
                  </a:cubicBezTo>
                  <a:cubicBezTo>
                    <a:pt x="16" y="230"/>
                    <a:pt x="16" y="230"/>
                    <a:pt x="16" y="230"/>
                  </a:cubicBezTo>
                  <a:cubicBezTo>
                    <a:pt x="18" y="242"/>
                    <a:pt x="24" y="250"/>
                    <a:pt x="30" y="255"/>
                  </a:cubicBezTo>
                  <a:cubicBezTo>
                    <a:pt x="30" y="255"/>
                    <a:pt x="30" y="255"/>
                    <a:pt x="30" y="255"/>
                  </a:cubicBezTo>
                  <a:cubicBezTo>
                    <a:pt x="35" y="261"/>
                    <a:pt x="40" y="263"/>
                    <a:pt x="40" y="263"/>
                  </a:cubicBezTo>
                  <a:cubicBezTo>
                    <a:pt x="40" y="263"/>
                    <a:pt x="40" y="263"/>
                    <a:pt x="40" y="263"/>
                  </a:cubicBezTo>
                  <a:cubicBezTo>
                    <a:pt x="44" y="265"/>
                    <a:pt x="45" y="269"/>
                    <a:pt x="44" y="273"/>
                  </a:cubicBezTo>
                  <a:cubicBezTo>
                    <a:pt x="44" y="273"/>
                    <a:pt x="44" y="273"/>
                    <a:pt x="44" y="273"/>
                  </a:cubicBezTo>
                  <a:cubicBezTo>
                    <a:pt x="42" y="276"/>
                    <a:pt x="39" y="278"/>
                    <a:pt x="36" y="278"/>
                  </a:cubicBezTo>
                  <a:cubicBezTo>
                    <a:pt x="36" y="278"/>
                    <a:pt x="36" y="278"/>
                    <a:pt x="36" y="278"/>
                  </a:cubicBezTo>
                  <a:cubicBezTo>
                    <a:pt x="35" y="278"/>
                    <a:pt x="34" y="278"/>
                    <a:pt x="33" y="277"/>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 name="Freeform 18"/>
            <p:cNvSpPr/>
            <p:nvPr/>
          </p:nvSpPr>
          <p:spPr bwMode="auto">
            <a:xfrm>
              <a:off x="2189164" y="2668587"/>
              <a:ext cx="80963" cy="101600"/>
            </a:xfrm>
            <a:custGeom>
              <a:avLst/>
              <a:gdLst>
                <a:gd name="T0" fmla="*/ 4 w 41"/>
                <a:gd name="T1" fmla="*/ 51 h 52"/>
                <a:gd name="T2" fmla="*/ 2 w 41"/>
                <a:gd name="T3" fmla="*/ 40 h 52"/>
                <a:gd name="T4" fmla="*/ 2 w 41"/>
                <a:gd name="T5" fmla="*/ 40 h 52"/>
                <a:gd name="T6" fmla="*/ 25 w 41"/>
                <a:gd name="T7" fmla="*/ 5 h 52"/>
                <a:gd name="T8" fmla="*/ 36 w 41"/>
                <a:gd name="T9" fmla="*/ 2 h 52"/>
                <a:gd name="T10" fmla="*/ 36 w 41"/>
                <a:gd name="T11" fmla="*/ 2 h 52"/>
                <a:gd name="T12" fmla="*/ 39 w 41"/>
                <a:gd name="T13" fmla="*/ 13 h 52"/>
                <a:gd name="T14" fmla="*/ 39 w 41"/>
                <a:gd name="T15" fmla="*/ 13 h 52"/>
                <a:gd name="T16" fmla="*/ 15 w 41"/>
                <a:gd name="T17" fmla="*/ 48 h 52"/>
                <a:gd name="T18" fmla="*/ 9 w 41"/>
                <a:gd name="T19" fmla="*/ 52 h 52"/>
                <a:gd name="T20" fmla="*/ 9 w 41"/>
                <a:gd name="T21" fmla="*/ 52 h 52"/>
                <a:gd name="T22" fmla="*/ 4 w 41"/>
                <a:gd name="T23" fmla="*/ 51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1" h="52">
                  <a:moveTo>
                    <a:pt x="4" y="51"/>
                  </a:moveTo>
                  <a:cubicBezTo>
                    <a:pt x="1" y="48"/>
                    <a:pt x="0" y="43"/>
                    <a:pt x="2" y="40"/>
                  </a:cubicBezTo>
                  <a:cubicBezTo>
                    <a:pt x="2" y="40"/>
                    <a:pt x="2" y="40"/>
                    <a:pt x="2" y="40"/>
                  </a:cubicBezTo>
                  <a:cubicBezTo>
                    <a:pt x="25" y="5"/>
                    <a:pt x="25" y="5"/>
                    <a:pt x="25" y="5"/>
                  </a:cubicBezTo>
                  <a:cubicBezTo>
                    <a:pt x="28" y="1"/>
                    <a:pt x="33" y="0"/>
                    <a:pt x="36" y="2"/>
                  </a:cubicBezTo>
                  <a:cubicBezTo>
                    <a:pt x="36" y="2"/>
                    <a:pt x="36" y="2"/>
                    <a:pt x="36" y="2"/>
                  </a:cubicBezTo>
                  <a:cubicBezTo>
                    <a:pt x="40" y="5"/>
                    <a:pt x="41" y="10"/>
                    <a:pt x="39" y="13"/>
                  </a:cubicBezTo>
                  <a:cubicBezTo>
                    <a:pt x="39" y="13"/>
                    <a:pt x="39" y="13"/>
                    <a:pt x="39" y="13"/>
                  </a:cubicBezTo>
                  <a:cubicBezTo>
                    <a:pt x="15" y="48"/>
                    <a:pt x="15" y="48"/>
                    <a:pt x="15" y="48"/>
                  </a:cubicBezTo>
                  <a:cubicBezTo>
                    <a:pt x="14" y="51"/>
                    <a:pt x="11" y="52"/>
                    <a:pt x="9" y="52"/>
                  </a:cubicBezTo>
                  <a:cubicBezTo>
                    <a:pt x="9" y="52"/>
                    <a:pt x="9" y="52"/>
                    <a:pt x="9" y="52"/>
                  </a:cubicBezTo>
                  <a:cubicBezTo>
                    <a:pt x="7" y="52"/>
                    <a:pt x="6" y="51"/>
                    <a:pt x="4" y="51"/>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 name="Freeform 19"/>
            <p:cNvSpPr/>
            <p:nvPr/>
          </p:nvSpPr>
          <p:spPr bwMode="auto">
            <a:xfrm>
              <a:off x="2227264" y="2674937"/>
              <a:ext cx="41275" cy="112712"/>
            </a:xfrm>
            <a:custGeom>
              <a:avLst/>
              <a:gdLst>
                <a:gd name="T0" fmla="*/ 7 w 21"/>
                <a:gd name="T1" fmla="*/ 58 h 58"/>
                <a:gd name="T2" fmla="*/ 0 w 21"/>
                <a:gd name="T3" fmla="*/ 49 h 58"/>
                <a:gd name="T4" fmla="*/ 0 w 21"/>
                <a:gd name="T5" fmla="*/ 49 h 58"/>
                <a:gd name="T6" fmla="*/ 5 w 21"/>
                <a:gd name="T7" fmla="*/ 8 h 58"/>
                <a:gd name="T8" fmla="*/ 14 w 21"/>
                <a:gd name="T9" fmla="*/ 1 h 58"/>
                <a:gd name="T10" fmla="*/ 14 w 21"/>
                <a:gd name="T11" fmla="*/ 1 h 58"/>
                <a:gd name="T12" fmla="*/ 21 w 21"/>
                <a:gd name="T13" fmla="*/ 10 h 58"/>
                <a:gd name="T14" fmla="*/ 21 w 21"/>
                <a:gd name="T15" fmla="*/ 10 h 58"/>
                <a:gd name="T16" fmla="*/ 16 w 21"/>
                <a:gd name="T17" fmla="*/ 51 h 58"/>
                <a:gd name="T18" fmla="*/ 8 w 21"/>
                <a:gd name="T19" fmla="*/ 58 h 58"/>
                <a:gd name="T20" fmla="*/ 8 w 21"/>
                <a:gd name="T21" fmla="*/ 58 h 58"/>
                <a:gd name="T22" fmla="*/ 7 w 21"/>
                <a:gd name="T23" fmla="*/ 5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58">
                  <a:moveTo>
                    <a:pt x="7" y="58"/>
                  </a:moveTo>
                  <a:cubicBezTo>
                    <a:pt x="3" y="57"/>
                    <a:pt x="0" y="53"/>
                    <a:pt x="0" y="49"/>
                  </a:cubicBezTo>
                  <a:cubicBezTo>
                    <a:pt x="0" y="49"/>
                    <a:pt x="0" y="49"/>
                    <a:pt x="0" y="49"/>
                  </a:cubicBezTo>
                  <a:cubicBezTo>
                    <a:pt x="5" y="8"/>
                    <a:pt x="5" y="8"/>
                    <a:pt x="5" y="8"/>
                  </a:cubicBezTo>
                  <a:cubicBezTo>
                    <a:pt x="6" y="3"/>
                    <a:pt x="10" y="0"/>
                    <a:pt x="14" y="1"/>
                  </a:cubicBezTo>
                  <a:cubicBezTo>
                    <a:pt x="14" y="1"/>
                    <a:pt x="14" y="1"/>
                    <a:pt x="14" y="1"/>
                  </a:cubicBezTo>
                  <a:cubicBezTo>
                    <a:pt x="18" y="1"/>
                    <a:pt x="21" y="5"/>
                    <a:pt x="21" y="10"/>
                  </a:cubicBezTo>
                  <a:cubicBezTo>
                    <a:pt x="21" y="10"/>
                    <a:pt x="21" y="10"/>
                    <a:pt x="21" y="10"/>
                  </a:cubicBezTo>
                  <a:cubicBezTo>
                    <a:pt x="16" y="51"/>
                    <a:pt x="16" y="51"/>
                    <a:pt x="16" y="51"/>
                  </a:cubicBezTo>
                  <a:cubicBezTo>
                    <a:pt x="16" y="55"/>
                    <a:pt x="12" y="58"/>
                    <a:pt x="8" y="58"/>
                  </a:cubicBezTo>
                  <a:cubicBezTo>
                    <a:pt x="8" y="58"/>
                    <a:pt x="8" y="58"/>
                    <a:pt x="8" y="58"/>
                  </a:cubicBezTo>
                  <a:cubicBezTo>
                    <a:pt x="8" y="58"/>
                    <a:pt x="8" y="58"/>
                    <a:pt x="7" y="58"/>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 name="Freeform 20"/>
            <p:cNvSpPr/>
            <p:nvPr/>
          </p:nvSpPr>
          <p:spPr bwMode="auto">
            <a:xfrm>
              <a:off x="3124201" y="2768600"/>
              <a:ext cx="1001713" cy="414337"/>
            </a:xfrm>
            <a:custGeom>
              <a:avLst/>
              <a:gdLst>
                <a:gd name="T0" fmla="*/ 415 w 510"/>
                <a:gd name="T1" fmla="*/ 202 h 211"/>
                <a:gd name="T2" fmla="*/ 357 w 510"/>
                <a:gd name="T3" fmla="*/ 49 h 211"/>
                <a:gd name="T4" fmla="*/ 357 w 510"/>
                <a:gd name="T5" fmla="*/ 49 h 211"/>
                <a:gd name="T6" fmla="*/ 343 w 510"/>
                <a:gd name="T7" fmla="*/ 17 h 211"/>
                <a:gd name="T8" fmla="*/ 343 w 510"/>
                <a:gd name="T9" fmla="*/ 17 h 211"/>
                <a:gd name="T10" fmla="*/ 342 w 510"/>
                <a:gd name="T11" fmla="*/ 17 h 211"/>
                <a:gd name="T12" fmla="*/ 342 w 510"/>
                <a:gd name="T13" fmla="*/ 17 h 211"/>
                <a:gd name="T14" fmla="*/ 337 w 510"/>
                <a:gd name="T15" fmla="*/ 16 h 211"/>
                <a:gd name="T16" fmla="*/ 337 w 510"/>
                <a:gd name="T17" fmla="*/ 16 h 211"/>
                <a:gd name="T18" fmla="*/ 275 w 510"/>
                <a:gd name="T19" fmla="*/ 33 h 211"/>
                <a:gd name="T20" fmla="*/ 275 w 510"/>
                <a:gd name="T21" fmla="*/ 33 h 211"/>
                <a:gd name="T22" fmla="*/ 11 w 510"/>
                <a:gd name="T23" fmla="*/ 118 h 211"/>
                <a:gd name="T24" fmla="*/ 1 w 510"/>
                <a:gd name="T25" fmla="*/ 113 h 211"/>
                <a:gd name="T26" fmla="*/ 1 w 510"/>
                <a:gd name="T27" fmla="*/ 113 h 211"/>
                <a:gd name="T28" fmla="*/ 6 w 510"/>
                <a:gd name="T29" fmla="*/ 103 h 211"/>
                <a:gd name="T30" fmla="*/ 6 w 510"/>
                <a:gd name="T31" fmla="*/ 103 h 211"/>
                <a:gd name="T32" fmla="*/ 270 w 510"/>
                <a:gd name="T33" fmla="*/ 18 h 211"/>
                <a:gd name="T34" fmla="*/ 337 w 510"/>
                <a:gd name="T35" fmla="*/ 0 h 211"/>
                <a:gd name="T36" fmla="*/ 337 w 510"/>
                <a:gd name="T37" fmla="*/ 0 h 211"/>
                <a:gd name="T38" fmla="*/ 355 w 510"/>
                <a:gd name="T39" fmla="*/ 7 h 211"/>
                <a:gd name="T40" fmla="*/ 355 w 510"/>
                <a:gd name="T41" fmla="*/ 7 h 211"/>
                <a:gd name="T42" fmla="*/ 372 w 510"/>
                <a:gd name="T43" fmla="*/ 43 h 211"/>
                <a:gd name="T44" fmla="*/ 372 w 510"/>
                <a:gd name="T45" fmla="*/ 43 h 211"/>
                <a:gd name="T46" fmla="*/ 397 w 510"/>
                <a:gd name="T47" fmla="*/ 107 h 211"/>
                <a:gd name="T48" fmla="*/ 397 w 510"/>
                <a:gd name="T49" fmla="*/ 107 h 211"/>
                <a:gd name="T50" fmla="*/ 426 w 510"/>
                <a:gd name="T51" fmla="*/ 187 h 211"/>
                <a:gd name="T52" fmla="*/ 426 w 510"/>
                <a:gd name="T53" fmla="*/ 187 h 211"/>
                <a:gd name="T54" fmla="*/ 497 w 510"/>
                <a:gd name="T55" fmla="*/ 141 h 211"/>
                <a:gd name="T56" fmla="*/ 508 w 510"/>
                <a:gd name="T57" fmla="*/ 143 h 211"/>
                <a:gd name="T58" fmla="*/ 508 w 510"/>
                <a:gd name="T59" fmla="*/ 143 h 211"/>
                <a:gd name="T60" fmla="*/ 505 w 510"/>
                <a:gd name="T61" fmla="*/ 154 h 211"/>
                <a:gd name="T62" fmla="*/ 505 w 510"/>
                <a:gd name="T63" fmla="*/ 154 h 211"/>
                <a:gd name="T64" fmla="*/ 418 w 510"/>
                <a:gd name="T65" fmla="*/ 211 h 211"/>
                <a:gd name="T66" fmla="*/ 415 w 510"/>
                <a:gd name="T67" fmla="*/ 202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10" h="211">
                  <a:moveTo>
                    <a:pt x="415" y="202"/>
                  </a:moveTo>
                  <a:cubicBezTo>
                    <a:pt x="415" y="202"/>
                    <a:pt x="379" y="104"/>
                    <a:pt x="357" y="49"/>
                  </a:cubicBezTo>
                  <a:cubicBezTo>
                    <a:pt x="357" y="49"/>
                    <a:pt x="357" y="49"/>
                    <a:pt x="357" y="49"/>
                  </a:cubicBezTo>
                  <a:cubicBezTo>
                    <a:pt x="351" y="33"/>
                    <a:pt x="344" y="19"/>
                    <a:pt x="343" y="17"/>
                  </a:cubicBezTo>
                  <a:cubicBezTo>
                    <a:pt x="343" y="17"/>
                    <a:pt x="343" y="17"/>
                    <a:pt x="343" y="17"/>
                  </a:cubicBezTo>
                  <a:cubicBezTo>
                    <a:pt x="343" y="17"/>
                    <a:pt x="342" y="17"/>
                    <a:pt x="342" y="17"/>
                  </a:cubicBezTo>
                  <a:cubicBezTo>
                    <a:pt x="342" y="17"/>
                    <a:pt x="342" y="17"/>
                    <a:pt x="342" y="17"/>
                  </a:cubicBezTo>
                  <a:cubicBezTo>
                    <a:pt x="341" y="17"/>
                    <a:pt x="339" y="16"/>
                    <a:pt x="337" y="16"/>
                  </a:cubicBezTo>
                  <a:cubicBezTo>
                    <a:pt x="337" y="16"/>
                    <a:pt x="337" y="16"/>
                    <a:pt x="337" y="16"/>
                  </a:cubicBezTo>
                  <a:cubicBezTo>
                    <a:pt x="318" y="16"/>
                    <a:pt x="275" y="32"/>
                    <a:pt x="275" y="33"/>
                  </a:cubicBezTo>
                  <a:cubicBezTo>
                    <a:pt x="275" y="33"/>
                    <a:pt x="275" y="33"/>
                    <a:pt x="275" y="33"/>
                  </a:cubicBezTo>
                  <a:cubicBezTo>
                    <a:pt x="11" y="118"/>
                    <a:pt x="11" y="118"/>
                    <a:pt x="11" y="118"/>
                  </a:cubicBezTo>
                  <a:cubicBezTo>
                    <a:pt x="7" y="120"/>
                    <a:pt x="2" y="117"/>
                    <a:pt x="1" y="113"/>
                  </a:cubicBezTo>
                  <a:cubicBezTo>
                    <a:pt x="1" y="113"/>
                    <a:pt x="1" y="113"/>
                    <a:pt x="1" y="113"/>
                  </a:cubicBezTo>
                  <a:cubicBezTo>
                    <a:pt x="0" y="109"/>
                    <a:pt x="2" y="105"/>
                    <a:pt x="6" y="103"/>
                  </a:cubicBezTo>
                  <a:cubicBezTo>
                    <a:pt x="6" y="103"/>
                    <a:pt x="6" y="103"/>
                    <a:pt x="6" y="103"/>
                  </a:cubicBezTo>
                  <a:cubicBezTo>
                    <a:pt x="270" y="18"/>
                    <a:pt x="270" y="18"/>
                    <a:pt x="270" y="18"/>
                  </a:cubicBezTo>
                  <a:cubicBezTo>
                    <a:pt x="270" y="18"/>
                    <a:pt x="312" y="1"/>
                    <a:pt x="337" y="0"/>
                  </a:cubicBezTo>
                  <a:cubicBezTo>
                    <a:pt x="337" y="0"/>
                    <a:pt x="337" y="0"/>
                    <a:pt x="337" y="0"/>
                  </a:cubicBezTo>
                  <a:cubicBezTo>
                    <a:pt x="343" y="1"/>
                    <a:pt x="350" y="1"/>
                    <a:pt x="355" y="7"/>
                  </a:cubicBezTo>
                  <a:cubicBezTo>
                    <a:pt x="355" y="7"/>
                    <a:pt x="355" y="7"/>
                    <a:pt x="355" y="7"/>
                  </a:cubicBezTo>
                  <a:cubicBezTo>
                    <a:pt x="359" y="12"/>
                    <a:pt x="364" y="25"/>
                    <a:pt x="372" y="43"/>
                  </a:cubicBezTo>
                  <a:cubicBezTo>
                    <a:pt x="372" y="43"/>
                    <a:pt x="372" y="43"/>
                    <a:pt x="372" y="43"/>
                  </a:cubicBezTo>
                  <a:cubicBezTo>
                    <a:pt x="379" y="62"/>
                    <a:pt x="388" y="85"/>
                    <a:pt x="397" y="107"/>
                  </a:cubicBezTo>
                  <a:cubicBezTo>
                    <a:pt x="397" y="107"/>
                    <a:pt x="397" y="107"/>
                    <a:pt x="397" y="107"/>
                  </a:cubicBezTo>
                  <a:cubicBezTo>
                    <a:pt x="409" y="140"/>
                    <a:pt x="421" y="172"/>
                    <a:pt x="426" y="187"/>
                  </a:cubicBezTo>
                  <a:cubicBezTo>
                    <a:pt x="426" y="187"/>
                    <a:pt x="426" y="187"/>
                    <a:pt x="426" y="187"/>
                  </a:cubicBezTo>
                  <a:cubicBezTo>
                    <a:pt x="497" y="141"/>
                    <a:pt x="497" y="141"/>
                    <a:pt x="497" y="141"/>
                  </a:cubicBezTo>
                  <a:cubicBezTo>
                    <a:pt x="500" y="138"/>
                    <a:pt x="505" y="139"/>
                    <a:pt x="508" y="143"/>
                  </a:cubicBezTo>
                  <a:cubicBezTo>
                    <a:pt x="508" y="143"/>
                    <a:pt x="508" y="143"/>
                    <a:pt x="508" y="143"/>
                  </a:cubicBezTo>
                  <a:cubicBezTo>
                    <a:pt x="510" y="146"/>
                    <a:pt x="509" y="151"/>
                    <a:pt x="505" y="154"/>
                  </a:cubicBezTo>
                  <a:cubicBezTo>
                    <a:pt x="505" y="154"/>
                    <a:pt x="505" y="154"/>
                    <a:pt x="505" y="154"/>
                  </a:cubicBezTo>
                  <a:cubicBezTo>
                    <a:pt x="418" y="211"/>
                    <a:pt x="418" y="211"/>
                    <a:pt x="418" y="211"/>
                  </a:cubicBezTo>
                  <a:cubicBezTo>
                    <a:pt x="415" y="202"/>
                    <a:pt x="415" y="202"/>
                    <a:pt x="415" y="202"/>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 name="Freeform 21"/>
            <p:cNvSpPr/>
            <p:nvPr/>
          </p:nvSpPr>
          <p:spPr bwMode="auto">
            <a:xfrm>
              <a:off x="2466976" y="3008312"/>
              <a:ext cx="717550" cy="463550"/>
            </a:xfrm>
            <a:custGeom>
              <a:avLst/>
              <a:gdLst>
                <a:gd name="T0" fmla="*/ 5 w 366"/>
                <a:gd name="T1" fmla="*/ 235 h 236"/>
                <a:gd name="T2" fmla="*/ 2 w 366"/>
                <a:gd name="T3" fmla="*/ 224 h 236"/>
                <a:gd name="T4" fmla="*/ 2 w 366"/>
                <a:gd name="T5" fmla="*/ 224 h 236"/>
                <a:gd name="T6" fmla="*/ 33 w 366"/>
                <a:gd name="T7" fmla="*/ 170 h 236"/>
                <a:gd name="T8" fmla="*/ 33 w 366"/>
                <a:gd name="T9" fmla="*/ 170 h 236"/>
                <a:gd name="T10" fmla="*/ 90 w 366"/>
                <a:gd name="T11" fmla="*/ 107 h 236"/>
                <a:gd name="T12" fmla="*/ 90 w 366"/>
                <a:gd name="T13" fmla="*/ 107 h 236"/>
                <a:gd name="T14" fmla="*/ 99 w 366"/>
                <a:gd name="T15" fmla="*/ 105 h 236"/>
                <a:gd name="T16" fmla="*/ 99 w 366"/>
                <a:gd name="T17" fmla="*/ 105 h 236"/>
                <a:gd name="T18" fmla="*/ 217 w 366"/>
                <a:gd name="T19" fmla="*/ 142 h 236"/>
                <a:gd name="T20" fmla="*/ 217 w 366"/>
                <a:gd name="T21" fmla="*/ 142 h 236"/>
                <a:gd name="T22" fmla="*/ 337 w 366"/>
                <a:gd name="T23" fmla="*/ 178 h 236"/>
                <a:gd name="T24" fmla="*/ 337 w 366"/>
                <a:gd name="T25" fmla="*/ 178 h 236"/>
                <a:gd name="T26" fmla="*/ 342 w 366"/>
                <a:gd name="T27" fmla="*/ 177 h 236"/>
                <a:gd name="T28" fmla="*/ 342 w 366"/>
                <a:gd name="T29" fmla="*/ 177 h 236"/>
                <a:gd name="T30" fmla="*/ 349 w 366"/>
                <a:gd name="T31" fmla="*/ 160 h 236"/>
                <a:gd name="T32" fmla="*/ 349 w 366"/>
                <a:gd name="T33" fmla="*/ 160 h 236"/>
                <a:gd name="T34" fmla="*/ 327 w 366"/>
                <a:gd name="T35" fmla="*/ 69 h 236"/>
                <a:gd name="T36" fmla="*/ 327 w 366"/>
                <a:gd name="T37" fmla="*/ 69 h 236"/>
                <a:gd name="T38" fmla="*/ 303 w 366"/>
                <a:gd name="T39" fmla="*/ 12 h 236"/>
                <a:gd name="T40" fmla="*/ 303 w 366"/>
                <a:gd name="T41" fmla="*/ 12 h 236"/>
                <a:gd name="T42" fmla="*/ 307 w 366"/>
                <a:gd name="T43" fmla="*/ 2 h 236"/>
                <a:gd name="T44" fmla="*/ 307 w 366"/>
                <a:gd name="T45" fmla="*/ 2 h 236"/>
                <a:gd name="T46" fmla="*/ 318 w 366"/>
                <a:gd name="T47" fmla="*/ 6 h 236"/>
                <a:gd name="T48" fmla="*/ 318 w 366"/>
                <a:gd name="T49" fmla="*/ 6 h 236"/>
                <a:gd name="T50" fmla="*/ 365 w 366"/>
                <a:gd name="T51" fmla="*/ 160 h 236"/>
                <a:gd name="T52" fmla="*/ 365 w 366"/>
                <a:gd name="T53" fmla="*/ 160 h 236"/>
                <a:gd name="T54" fmla="*/ 345 w 366"/>
                <a:gd name="T55" fmla="*/ 193 h 236"/>
                <a:gd name="T56" fmla="*/ 345 w 366"/>
                <a:gd name="T57" fmla="*/ 193 h 236"/>
                <a:gd name="T58" fmla="*/ 337 w 366"/>
                <a:gd name="T59" fmla="*/ 194 h 236"/>
                <a:gd name="T60" fmla="*/ 337 w 366"/>
                <a:gd name="T61" fmla="*/ 194 h 236"/>
                <a:gd name="T62" fmla="*/ 211 w 366"/>
                <a:gd name="T63" fmla="*/ 157 h 236"/>
                <a:gd name="T64" fmla="*/ 211 w 366"/>
                <a:gd name="T65" fmla="*/ 157 h 236"/>
                <a:gd name="T66" fmla="*/ 99 w 366"/>
                <a:gd name="T67" fmla="*/ 121 h 236"/>
                <a:gd name="T68" fmla="*/ 99 w 366"/>
                <a:gd name="T69" fmla="*/ 121 h 236"/>
                <a:gd name="T70" fmla="*/ 95 w 366"/>
                <a:gd name="T71" fmla="*/ 121 h 236"/>
                <a:gd name="T72" fmla="*/ 95 w 366"/>
                <a:gd name="T73" fmla="*/ 121 h 236"/>
                <a:gd name="T74" fmla="*/ 46 w 366"/>
                <a:gd name="T75" fmla="*/ 179 h 236"/>
                <a:gd name="T76" fmla="*/ 46 w 366"/>
                <a:gd name="T77" fmla="*/ 179 h 236"/>
                <a:gd name="T78" fmla="*/ 16 w 366"/>
                <a:gd name="T79" fmla="*/ 231 h 236"/>
                <a:gd name="T80" fmla="*/ 16 w 366"/>
                <a:gd name="T81" fmla="*/ 231 h 236"/>
                <a:gd name="T82" fmla="*/ 9 w 366"/>
                <a:gd name="T83" fmla="*/ 236 h 236"/>
                <a:gd name="T84" fmla="*/ 9 w 366"/>
                <a:gd name="T85" fmla="*/ 236 h 236"/>
                <a:gd name="T86" fmla="*/ 5 w 366"/>
                <a:gd name="T87" fmla="*/ 235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66" h="236">
                  <a:moveTo>
                    <a:pt x="5" y="235"/>
                  </a:moveTo>
                  <a:cubicBezTo>
                    <a:pt x="1" y="233"/>
                    <a:pt x="0" y="228"/>
                    <a:pt x="2" y="224"/>
                  </a:cubicBezTo>
                  <a:cubicBezTo>
                    <a:pt x="2" y="224"/>
                    <a:pt x="2" y="224"/>
                    <a:pt x="2" y="224"/>
                  </a:cubicBezTo>
                  <a:cubicBezTo>
                    <a:pt x="2" y="224"/>
                    <a:pt x="16" y="198"/>
                    <a:pt x="33" y="170"/>
                  </a:cubicBezTo>
                  <a:cubicBezTo>
                    <a:pt x="33" y="170"/>
                    <a:pt x="33" y="170"/>
                    <a:pt x="33" y="170"/>
                  </a:cubicBezTo>
                  <a:cubicBezTo>
                    <a:pt x="51" y="143"/>
                    <a:pt x="71" y="114"/>
                    <a:pt x="90" y="107"/>
                  </a:cubicBezTo>
                  <a:cubicBezTo>
                    <a:pt x="90" y="107"/>
                    <a:pt x="90" y="107"/>
                    <a:pt x="90" y="107"/>
                  </a:cubicBezTo>
                  <a:cubicBezTo>
                    <a:pt x="93" y="105"/>
                    <a:pt x="96" y="105"/>
                    <a:pt x="99" y="105"/>
                  </a:cubicBezTo>
                  <a:cubicBezTo>
                    <a:pt x="99" y="105"/>
                    <a:pt x="99" y="105"/>
                    <a:pt x="99" y="105"/>
                  </a:cubicBezTo>
                  <a:cubicBezTo>
                    <a:pt x="122" y="106"/>
                    <a:pt x="168" y="124"/>
                    <a:pt x="217" y="142"/>
                  </a:cubicBezTo>
                  <a:cubicBezTo>
                    <a:pt x="217" y="142"/>
                    <a:pt x="217" y="142"/>
                    <a:pt x="217" y="142"/>
                  </a:cubicBezTo>
                  <a:cubicBezTo>
                    <a:pt x="265" y="160"/>
                    <a:pt x="315" y="178"/>
                    <a:pt x="337" y="178"/>
                  </a:cubicBezTo>
                  <a:cubicBezTo>
                    <a:pt x="337" y="178"/>
                    <a:pt x="337" y="178"/>
                    <a:pt x="337" y="178"/>
                  </a:cubicBezTo>
                  <a:cubicBezTo>
                    <a:pt x="339" y="178"/>
                    <a:pt x="341" y="178"/>
                    <a:pt x="342" y="177"/>
                  </a:cubicBezTo>
                  <a:cubicBezTo>
                    <a:pt x="342" y="177"/>
                    <a:pt x="342" y="177"/>
                    <a:pt x="342" y="177"/>
                  </a:cubicBezTo>
                  <a:cubicBezTo>
                    <a:pt x="346" y="177"/>
                    <a:pt x="349" y="173"/>
                    <a:pt x="349" y="160"/>
                  </a:cubicBezTo>
                  <a:cubicBezTo>
                    <a:pt x="349" y="160"/>
                    <a:pt x="349" y="160"/>
                    <a:pt x="349" y="160"/>
                  </a:cubicBezTo>
                  <a:cubicBezTo>
                    <a:pt x="350" y="137"/>
                    <a:pt x="338" y="100"/>
                    <a:pt x="327" y="69"/>
                  </a:cubicBezTo>
                  <a:cubicBezTo>
                    <a:pt x="327" y="69"/>
                    <a:pt x="327" y="69"/>
                    <a:pt x="327" y="69"/>
                  </a:cubicBezTo>
                  <a:cubicBezTo>
                    <a:pt x="315" y="37"/>
                    <a:pt x="304" y="12"/>
                    <a:pt x="303" y="12"/>
                  </a:cubicBezTo>
                  <a:cubicBezTo>
                    <a:pt x="303" y="12"/>
                    <a:pt x="303" y="12"/>
                    <a:pt x="303" y="12"/>
                  </a:cubicBezTo>
                  <a:cubicBezTo>
                    <a:pt x="302" y="8"/>
                    <a:pt x="303" y="4"/>
                    <a:pt x="307" y="2"/>
                  </a:cubicBezTo>
                  <a:cubicBezTo>
                    <a:pt x="307" y="2"/>
                    <a:pt x="307" y="2"/>
                    <a:pt x="307" y="2"/>
                  </a:cubicBezTo>
                  <a:cubicBezTo>
                    <a:pt x="311" y="0"/>
                    <a:pt x="316" y="2"/>
                    <a:pt x="318" y="6"/>
                  </a:cubicBezTo>
                  <a:cubicBezTo>
                    <a:pt x="318" y="6"/>
                    <a:pt x="318" y="6"/>
                    <a:pt x="318" y="6"/>
                  </a:cubicBezTo>
                  <a:cubicBezTo>
                    <a:pt x="318" y="6"/>
                    <a:pt x="365" y="107"/>
                    <a:pt x="365" y="160"/>
                  </a:cubicBezTo>
                  <a:cubicBezTo>
                    <a:pt x="365" y="160"/>
                    <a:pt x="365" y="160"/>
                    <a:pt x="365" y="160"/>
                  </a:cubicBezTo>
                  <a:cubicBezTo>
                    <a:pt x="366" y="174"/>
                    <a:pt x="361" y="190"/>
                    <a:pt x="345" y="193"/>
                  </a:cubicBezTo>
                  <a:cubicBezTo>
                    <a:pt x="345" y="193"/>
                    <a:pt x="345" y="193"/>
                    <a:pt x="345" y="193"/>
                  </a:cubicBezTo>
                  <a:cubicBezTo>
                    <a:pt x="342" y="194"/>
                    <a:pt x="340" y="194"/>
                    <a:pt x="337" y="194"/>
                  </a:cubicBezTo>
                  <a:cubicBezTo>
                    <a:pt x="337" y="194"/>
                    <a:pt x="337" y="194"/>
                    <a:pt x="337" y="194"/>
                  </a:cubicBezTo>
                  <a:cubicBezTo>
                    <a:pt x="309" y="193"/>
                    <a:pt x="260" y="175"/>
                    <a:pt x="211" y="157"/>
                  </a:cubicBezTo>
                  <a:cubicBezTo>
                    <a:pt x="211" y="157"/>
                    <a:pt x="211" y="157"/>
                    <a:pt x="211" y="157"/>
                  </a:cubicBezTo>
                  <a:cubicBezTo>
                    <a:pt x="164" y="139"/>
                    <a:pt x="115" y="121"/>
                    <a:pt x="99" y="121"/>
                  </a:cubicBezTo>
                  <a:cubicBezTo>
                    <a:pt x="99" y="121"/>
                    <a:pt x="99" y="121"/>
                    <a:pt x="99" y="121"/>
                  </a:cubicBezTo>
                  <a:cubicBezTo>
                    <a:pt x="97" y="121"/>
                    <a:pt x="96" y="121"/>
                    <a:pt x="95" y="121"/>
                  </a:cubicBezTo>
                  <a:cubicBezTo>
                    <a:pt x="95" y="121"/>
                    <a:pt x="95" y="121"/>
                    <a:pt x="95" y="121"/>
                  </a:cubicBezTo>
                  <a:cubicBezTo>
                    <a:pt x="86" y="124"/>
                    <a:pt x="63" y="152"/>
                    <a:pt x="46" y="179"/>
                  </a:cubicBezTo>
                  <a:cubicBezTo>
                    <a:pt x="46" y="179"/>
                    <a:pt x="46" y="179"/>
                    <a:pt x="46" y="179"/>
                  </a:cubicBezTo>
                  <a:cubicBezTo>
                    <a:pt x="29" y="206"/>
                    <a:pt x="16" y="231"/>
                    <a:pt x="16" y="231"/>
                  </a:cubicBezTo>
                  <a:cubicBezTo>
                    <a:pt x="16" y="231"/>
                    <a:pt x="16" y="231"/>
                    <a:pt x="16" y="231"/>
                  </a:cubicBezTo>
                  <a:cubicBezTo>
                    <a:pt x="14" y="234"/>
                    <a:pt x="12" y="236"/>
                    <a:pt x="9" y="236"/>
                  </a:cubicBezTo>
                  <a:cubicBezTo>
                    <a:pt x="9" y="236"/>
                    <a:pt x="9" y="236"/>
                    <a:pt x="9" y="236"/>
                  </a:cubicBezTo>
                  <a:cubicBezTo>
                    <a:pt x="8" y="236"/>
                    <a:pt x="6" y="235"/>
                    <a:pt x="5" y="235"/>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Freeform 22"/>
            <p:cNvSpPr/>
            <p:nvPr/>
          </p:nvSpPr>
          <p:spPr bwMode="auto">
            <a:xfrm>
              <a:off x="3397251" y="1423987"/>
              <a:ext cx="425450" cy="274637"/>
            </a:xfrm>
            <a:custGeom>
              <a:avLst/>
              <a:gdLst>
                <a:gd name="T0" fmla="*/ 25 w 217"/>
                <a:gd name="T1" fmla="*/ 140 h 140"/>
                <a:gd name="T2" fmla="*/ 0 w 217"/>
                <a:gd name="T3" fmla="*/ 78 h 140"/>
                <a:gd name="T4" fmla="*/ 185 w 217"/>
                <a:gd name="T5" fmla="*/ 2 h 140"/>
                <a:gd name="T6" fmla="*/ 196 w 217"/>
                <a:gd name="T7" fmla="*/ 6 h 140"/>
                <a:gd name="T8" fmla="*/ 196 w 217"/>
                <a:gd name="T9" fmla="*/ 6 h 140"/>
                <a:gd name="T10" fmla="*/ 191 w 217"/>
                <a:gd name="T11" fmla="*/ 16 h 140"/>
                <a:gd name="T12" fmla="*/ 191 w 217"/>
                <a:gd name="T13" fmla="*/ 16 h 140"/>
                <a:gd name="T14" fmla="*/ 20 w 217"/>
                <a:gd name="T15" fmla="*/ 86 h 140"/>
                <a:gd name="T16" fmla="*/ 34 w 217"/>
                <a:gd name="T17" fmla="*/ 119 h 140"/>
                <a:gd name="T18" fmla="*/ 205 w 217"/>
                <a:gd name="T19" fmla="*/ 49 h 140"/>
                <a:gd name="T20" fmla="*/ 215 w 217"/>
                <a:gd name="T21" fmla="*/ 54 h 140"/>
                <a:gd name="T22" fmla="*/ 215 w 217"/>
                <a:gd name="T23" fmla="*/ 54 h 140"/>
                <a:gd name="T24" fmla="*/ 211 w 217"/>
                <a:gd name="T25" fmla="*/ 64 h 140"/>
                <a:gd name="T26" fmla="*/ 211 w 217"/>
                <a:gd name="T27" fmla="*/ 64 h 140"/>
                <a:gd name="T28" fmla="*/ 25 w 217"/>
                <a:gd name="T29" fmla="*/ 140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7" h="140">
                  <a:moveTo>
                    <a:pt x="25" y="140"/>
                  </a:moveTo>
                  <a:cubicBezTo>
                    <a:pt x="0" y="78"/>
                    <a:pt x="0" y="78"/>
                    <a:pt x="0" y="78"/>
                  </a:cubicBezTo>
                  <a:cubicBezTo>
                    <a:pt x="185" y="2"/>
                    <a:pt x="185" y="2"/>
                    <a:pt x="185" y="2"/>
                  </a:cubicBezTo>
                  <a:cubicBezTo>
                    <a:pt x="189" y="0"/>
                    <a:pt x="194" y="2"/>
                    <a:pt x="196" y="6"/>
                  </a:cubicBezTo>
                  <a:cubicBezTo>
                    <a:pt x="196" y="6"/>
                    <a:pt x="196" y="6"/>
                    <a:pt x="196" y="6"/>
                  </a:cubicBezTo>
                  <a:cubicBezTo>
                    <a:pt x="197" y="10"/>
                    <a:pt x="195" y="15"/>
                    <a:pt x="191" y="16"/>
                  </a:cubicBezTo>
                  <a:cubicBezTo>
                    <a:pt x="191" y="16"/>
                    <a:pt x="191" y="16"/>
                    <a:pt x="191" y="16"/>
                  </a:cubicBezTo>
                  <a:cubicBezTo>
                    <a:pt x="20" y="86"/>
                    <a:pt x="20" y="86"/>
                    <a:pt x="20" y="86"/>
                  </a:cubicBezTo>
                  <a:cubicBezTo>
                    <a:pt x="34" y="119"/>
                    <a:pt x="34" y="119"/>
                    <a:pt x="34" y="119"/>
                  </a:cubicBezTo>
                  <a:cubicBezTo>
                    <a:pt x="205" y="49"/>
                    <a:pt x="205" y="49"/>
                    <a:pt x="205" y="49"/>
                  </a:cubicBezTo>
                  <a:cubicBezTo>
                    <a:pt x="209" y="48"/>
                    <a:pt x="214" y="50"/>
                    <a:pt x="215" y="54"/>
                  </a:cubicBezTo>
                  <a:cubicBezTo>
                    <a:pt x="215" y="54"/>
                    <a:pt x="215" y="54"/>
                    <a:pt x="215" y="54"/>
                  </a:cubicBezTo>
                  <a:cubicBezTo>
                    <a:pt x="217" y="58"/>
                    <a:pt x="215" y="62"/>
                    <a:pt x="211" y="64"/>
                  </a:cubicBezTo>
                  <a:cubicBezTo>
                    <a:pt x="211" y="64"/>
                    <a:pt x="211" y="64"/>
                    <a:pt x="211" y="64"/>
                  </a:cubicBezTo>
                  <a:cubicBezTo>
                    <a:pt x="25" y="140"/>
                    <a:pt x="25" y="140"/>
                    <a:pt x="25" y="14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Freeform 23"/>
            <p:cNvSpPr/>
            <p:nvPr/>
          </p:nvSpPr>
          <p:spPr bwMode="auto">
            <a:xfrm>
              <a:off x="3695701" y="1349375"/>
              <a:ext cx="134938" cy="373062"/>
            </a:xfrm>
            <a:custGeom>
              <a:avLst/>
              <a:gdLst>
                <a:gd name="T0" fmla="*/ 2 w 69"/>
                <a:gd name="T1" fmla="*/ 95 h 190"/>
                <a:gd name="T2" fmla="*/ 6 w 69"/>
                <a:gd name="T3" fmla="*/ 85 h 190"/>
                <a:gd name="T4" fmla="*/ 6 w 69"/>
                <a:gd name="T5" fmla="*/ 85 h 190"/>
                <a:gd name="T6" fmla="*/ 17 w 69"/>
                <a:gd name="T7" fmla="*/ 89 h 190"/>
                <a:gd name="T8" fmla="*/ 17 w 69"/>
                <a:gd name="T9" fmla="*/ 89 h 190"/>
                <a:gd name="T10" fmla="*/ 39 w 69"/>
                <a:gd name="T11" fmla="*/ 144 h 190"/>
                <a:gd name="T12" fmla="*/ 52 w 69"/>
                <a:gd name="T13" fmla="*/ 105 h 190"/>
                <a:gd name="T14" fmla="*/ 14 w 69"/>
                <a:gd name="T15" fmla="*/ 12 h 190"/>
                <a:gd name="T16" fmla="*/ 18 w 69"/>
                <a:gd name="T17" fmla="*/ 2 h 190"/>
                <a:gd name="T18" fmla="*/ 18 w 69"/>
                <a:gd name="T19" fmla="*/ 2 h 190"/>
                <a:gd name="T20" fmla="*/ 28 w 69"/>
                <a:gd name="T21" fmla="*/ 6 h 190"/>
                <a:gd name="T22" fmla="*/ 28 w 69"/>
                <a:gd name="T23" fmla="*/ 6 h 190"/>
                <a:gd name="T24" fmla="*/ 69 w 69"/>
                <a:gd name="T25" fmla="*/ 105 h 190"/>
                <a:gd name="T26" fmla="*/ 40 w 69"/>
                <a:gd name="T27" fmla="*/ 190 h 190"/>
                <a:gd name="T28" fmla="*/ 2 w 69"/>
                <a:gd name="T29" fmla="*/ 95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 h="190">
                  <a:moveTo>
                    <a:pt x="2" y="95"/>
                  </a:moveTo>
                  <a:cubicBezTo>
                    <a:pt x="0" y="91"/>
                    <a:pt x="2" y="86"/>
                    <a:pt x="6" y="85"/>
                  </a:cubicBezTo>
                  <a:cubicBezTo>
                    <a:pt x="6" y="85"/>
                    <a:pt x="6" y="85"/>
                    <a:pt x="6" y="85"/>
                  </a:cubicBezTo>
                  <a:cubicBezTo>
                    <a:pt x="10" y="83"/>
                    <a:pt x="15" y="85"/>
                    <a:pt x="17" y="89"/>
                  </a:cubicBezTo>
                  <a:cubicBezTo>
                    <a:pt x="17" y="89"/>
                    <a:pt x="17" y="89"/>
                    <a:pt x="17" y="89"/>
                  </a:cubicBezTo>
                  <a:cubicBezTo>
                    <a:pt x="39" y="144"/>
                    <a:pt x="39" y="144"/>
                    <a:pt x="39" y="144"/>
                  </a:cubicBezTo>
                  <a:cubicBezTo>
                    <a:pt x="52" y="105"/>
                    <a:pt x="52" y="105"/>
                    <a:pt x="52" y="105"/>
                  </a:cubicBezTo>
                  <a:cubicBezTo>
                    <a:pt x="14" y="12"/>
                    <a:pt x="14" y="12"/>
                    <a:pt x="14" y="12"/>
                  </a:cubicBezTo>
                  <a:cubicBezTo>
                    <a:pt x="12" y="8"/>
                    <a:pt x="14" y="3"/>
                    <a:pt x="18" y="2"/>
                  </a:cubicBezTo>
                  <a:cubicBezTo>
                    <a:pt x="18" y="2"/>
                    <a:pt x="18" y="2"/>
                    <a:pt x="18" y="2"/>
                  </a:cubicBezTo>
                  <a:cubicBezTo>
                    <a:pt x="22" y="0"/>
                    <a:pt x="27" y="2"/>
                    <a:pt x="28" y="6"/>
                  </a:cubicBezTo>
                  <a:cubicBezTo>
                    <a:pt x="28" y="6"/>
                    <a:pt x="28" y="6"/>
                    <a:pt x="28" y="6"/>
                  </a:cubicBezTo>
                  <a:cubicBezTo>
                    <a:pt x="69" y="105"/>
                    <a:pt x="69" y="105"/>
                    <a:pt x="69" y="105"/>
                  </a:cubicBezTo>
                  <a:cubicBezTo>
                    <a:pt x="40" y="190"/>
                    <a:pt x="40" y="190"/>
                    <a:pt x="40" y="190"/>
                  </a:cubicBezTo>
                  <a:cubicBezTo>
                    <a:pt x="2" y="95"/>
                    <a:pt x="2" y="95"/>
                    <a:pt x="2" y="95"/>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Freeform 24"/>
            <p:cNvSpPr/>
            <p:nvPr/>
          </p:nvSpPr>
          <p:spPr bwMode="auto">
            <a:xfrm>
              <a:off x="3787776" y="1338262"/>
              <a:ext cx="476250" cy="215900"/>
            </a:xfrm>
            <a:custGeom>
              <a:avLst/>
              <a:gdLst>
                <a:gd name="T0" fmla="*/ 12 w 243"/>
                <a:gd name="T1" fmla="*/ 108 h 110"/>
                <a:gd name="T2" fmla="*/ 2 w 243"/>
                <a:gd name="T3" fmla="*/ 104 h 110"/>
                <a:gd name="T4" fmla="*/ 2 w 243"/>
                <a:gd name="T5" fmla="*/ 104 h 110"/>
                <a:gd name="T6" fmla="*/ 6 w 243"/>
                <a:gd name="T7" fmla="*/ 93 h 110"/>
                <a:gd name="T8" fmla="*/ 6 w 243"/>
                <a:gd name="T9" fmla="*/ 93 h 110"/>
                <a:gd name="T10" fmla="*/ 231 w 243"/>
                <a:gd name="T11" fmla="*/ 1 h 110"/>
                <a:gd name="T12" fmla="*/ 241 w 243"/>
                <a:gd name="T13" fmla="*/ 6 h 110"/>
                <a:gd name="T14" fmla="*/ 241 w 243"/>
                <a:gd name="T15" fmla="*/ 6 h 110"/>
                <a:gd name="T16" fmla="*/ 237 w 243"/>
                <a:gd name="T17" fmla="*/ 16 h 110"/>
                <a:gd name="T18" fmla="*/ 237 w 243"/>
                <a:gd name="T19" fmla="*/ 16 h 110"/>
                <a:gd name="T20" fmla="*/ 12 w 243"/>
                <a:gd name="T21" fmla="*/ 108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3" h="110">
                  <a:moveTo>
                    <a:pt x="12" y="108"/>
                  </a:moveTo>
                  <a:cubicBezTo>
                    <a:pt x="8" y="110"/>
                    <a:pt x="3" y="108"/>
                    <a:pt x="2" y="104"/>
                  </a:cubicBezTo>
                  <a:cubicBezTo>
                    <a:pt x="2" y="104"/>
                    <a:pt x="2" y="104"/>
                    <a:pt x="2" y="104"/>
                  </a:cubicBezTo>
                  <a:cubicBezTo>
                    <a:pt x="0" y="100"/>
                    <a:pt x="2" y="95"/>
                    <a:pt x="6" y="93"/>
                  </a:cubicBezTo>
                  <a:cubicBezTo>
                    <a:pt x="6" y="93"/>
                    <a:pt x="6" y="93"/>
                    <a:pt x="6" y="93"/>
                  </a:cubicBezTo>
                  <a:cubicBezTo>
                    <a:pt x="231" y="1"/>
                    <a:pt x="231" y="1"/>
                    <a:pt x="231" y="1"/>
                  </a:cubicBezTo>
                  <a:cubicBezTo>
                    <a:pt x="235" y="0"/>
                    <a:pt x="240" y="2"/>
                    <a:pt x="241" y="6"/>
                  </a:cubicBezTo>
                  <a:cubicBezTo>
                    <a:pt x="241" y="6"/>
                    <a:pt x="241" y="6"/>
                    <a:pt x="241" y="6"/>
                  </a:cubicBezTo>
                  <a:cubicBezTo>
                    <a:pt x="243" y="10"/>
                    <a:pt x="241" y="14"/>
                    <a:pt x="237" y="16"/>
                  </a:cubicBezTo>
                  <a:cubicBezTo>
                    <a:pt x="237" y="16"/>
                    <a:pt x="237" y="16"/>
                    <a:pt x="237" y="16"/>
                  </a:cubicBezTo>
                  <a:cubicBezTo>
                    <a:pt x="12" y="108"/>
                    <a:pt x="12" y="108"/>
                    <a:pt x="12" y="108"/>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 name="Freeform 25"/>
            <p:cNvSpPr>
              <a:spLocks noEditPoints="1"/>
            </p:cNvSpPr>
            <p:nvPr/>
          </p:nvSpPr>
          <p:spPr bwMode="auto">
            <a:xfrm>
              <a:off x="3711576" y="835025"/>
              <a:ext cx="1220788" cy="650875"/>
            </a:xfrm>
            <a:custGeom>
              <a:avLst/>
              <a:gdLst>
                <a:gd name="T0" fmla="*/ 224 w 622"/>
                <a:gd name="T1" fmla="*/ 193 h 331"/>
                <a:gd name="T2" fmla="*/ 12 w 622"/>
                <a:gd name="T3" fmla="*/ 269 h 331"/>
                <a:gd name="T4" fmla="*/ 1 w 622"/>
                <a:gd name="T5" fmla="*/ 264 h 331"/>
                <a:gd name="T6" fmla="*/ 1 w 622"/>
                <a:gd name="T7" fmla="*/ 264 h 331"/>
                <a:gd name="T8" fmla="*/ 6 w 622"/>
                <a:gd name="T9" fmla="*/ 254 h 331"/>
                <a:gd name="T10" fmla="*/ 6 w 622"/>
                <a:gd name="T11" fmla="*/ 254 h 331"/>
                <a:gd name="T12" fmla="*/ 219 w 622"/>
                <a:gd name="T13" fmla="*/ 178 h 331"/>
                <a:gd name="T14" fmla="*/ 214 w 622"/>
                <a:gd name="T15" fmla="*/ 137 h 331"/>
                <a:gd name="T16" fmla="*/ 550 w 622"/>
                <a:gd name="T17" fmla="*/ 0 h 331"/>
                <a:gd name="T18" fmla="*/ 622 w 622"/>
                <a:gd name="T19" fmla="*/ 176 h 331"/>
                <a:gd name="T20" fmla="*/ 292 w 622"/>
                <a:gd name="T21" fmla="*/ 331 h 331"/>
                <a:gd name="T22" fmla="*/ 224 w 622"/>
                <a:gd name="T23" fmla="*/ 193 h 331"/>
                <a:gd name="T24" fmla="*/ 300 w 622"/>
                <a:gd name="T25" fmla="*/ 310 h 331"/>
                <a:gd name="T26" fmla="*/ 602 w 622"/>
                <a:gd name="T27" fmla="*/ 168 h 331"/>
                <a:gd name="T28" fmla="*/ 541 w 622"/>
                <a:gd name="T29" fmla="*/ 21 h 331"/>
                <a:gd name="T30" fmla="*/ 232 w 622"/>
                <a:gd name="T31" fmla="*/ 147 h 331"/>
                <a:gd name="T32" fmla="*/ 236 w 622"/>
                <a:gd name="T33" fmla="*/ 181 h 331"/>
                <a:gd name="T34" fmla="*/ 300 w 622"/>
                <a:gd name="T35" fmla="*/ 310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22" h="331">
                  <a:moveTo>
                    <a:pt x="224" y="193"/>
                  </a:moveTo>
                  <a:cubicBezTo>
                    <a:pt x="12" y="269"/>
                    <a:pt x="12" y="269"/>
                    <a:pt x="12" y="269"/>
                  </a:cubicBezTo>
                  <a:cubicBezTo>
                    <a:pt x="7" y="270"/>
                    <a:pt x="3" y="268"/>
                    <a:pt x="1" y="264"/>
                  </a:cubicBezTo>
                  <a:cubicBezTo>
                    <a:pt x="1" y="264"/>
                    <a:pt x="1" y="264"/>
                    <a:pt x="1" y="264"/>
                  </a:cubicBezTo>
                  <a:cubicBezTo>
                    <a:pt x="0" y="260"/>
                    <a:pt x="2" y="255"/>
                    <a:pt x="6" y="254"/>
                  </a:cubicBezTo>
                  <a:cubicBezTo>
                    <a:pt x="6" y="254"/>
                    <a:pt x="6" y="254"/>
                    <a:pt x="6" y="254"/>
                  </a:cubicBezTo>
                  <a:cubicBezTo>
                    <a:pt x="219" y="178"/>
                    <a:pt x="219" y="178"/>
                    <a:pt x="219" y="178"/>
                  </a:cubicBezTo>
                  <a:cubicBezTo>
                    <a:pt x="214" y="137"/>
                    <a:pt x="214" y="137"/>
                    <a:pt x="214" y="137"/>
                  </a:cubicBezTo>
                  <a:cubicBezTo>
                    <a:pt x="550" y="0"/>
                    <a:pt x="550" y="0"/>
                    <a:pt x="550" y="0"/>
                  </a:cubicBezTo>
                  <a:cubicBezTo>
                    <a:pt x="622" y="176"/>
                    <a:pt x="622" y="176"/>
                    <a:pt x="622" y="176"/>
                  </a:cubicBezTo>
                  <a:cubicBezTo>
                    <a:pt x="292" y="331"/>
                    <a:pt x="292" y="331"/>
                    <a:pt x="292" y="331"/>
                  </a:cubicBezTo>
                  <a:cubicBezTo>
                    <a:pt x="224" y="193"/>
                    <a:pt x="224" y="193"/>
                    <a:pt x="224" y="193"/>
                  </a:cubicBezTo>
                  <a:close/>
                  <a:moveTo>
                    <a:pt x="300" y="310"/>
                  </a:moveTo>
                  <a:cubicBezTo>
                    <a:pt x="602" y="168"/>
                    <a:pt x="602" y="168"/>
                    <a:pt x="602" y="168"/>
                  </a:cubicBezTo>
                  <a:cubicBezTo>
                    <a:pt x="541" y="21"/>
                    <a:pt x="541" y="21"/>
                    <a:pt x="541" y="21"/>
                  </a:cubicBezTo>
                  <a:cubicBezTo>
                    <a:pt x="232" y="147"/>
                    <a:pt x="232" y="147"/>
                    <a:pt x="232" y="147"/>
                  </a:cubicBezTo>
                  <a:cubicBezTo>
                    <a:pt x="236" y="181"/>
                    <a:pt x="236" y="181"/>
                    <a:pt x="236" y="181"/>
                  </a:cubicBezTo>
                  <a:cubicBezTo>
                    <a:pt x="300" y="310"/>
                    <a:pt x="300" y="310"/>
                    <a:pt x="300" y="31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 name="Freeform 26"/>
            <p:cNvSpPr/>
            <p:nvPr/>
          </p:nvSpPr>
          <p:spPr bwMode="auto">
            <a:xfrm>
              <a:off x="4645026" y="885825"/>
              <a:ext cx="166688" cy="360362"/>
            </a:xfrm>
            <a:custGeom>
              <a:avLst/>
              <a:gdLst>
                <a:gd name="T0" fmla="*/ 69 w 85"/>
                <a:gd name="T1" fmla="*/ 177 h 183"/>
                <a:gd name="T2" fmla="*/ 1 w 85"/>
                <a:gd name="T3" fmla="*/ 12 h 183"/>
                <a:gd name="T4" fmla="*/ 6 w 85"/>
                <a:gd name="T5" fmla="*/ 2 h 183"/>
                <a:gd name="T6" fmla="*/ 6 w 85"/>
                <a:gd name="T7" fmla="*/ 2 h 183"/>
                <a:gd name="T8" fmla="*/ 16 w 85"/>
                <a:gd name="T9" fmla="*/ 6 h 183"/>
                <a:gd name="T10" fmla="*/ 16 w 85"/>
                <a:gd name="T11" fmla="*/ 6 h 183"/>
                <a:gd name="T12" fmla="*/ 83 w 85"/>
                <a:gd name="T13" fmla="*/ 171 h 183"/>
                <a:gd name="T14" fmla="*/ 79 w 85"/>
                <a:gd name="T15" fmla="*/ 181 h 183"/>
                <a:gd name="T16" fmla="*/ 79 w 85"/>
                <a:gd name="T17" fmla="*/ 181 h 183"/>
                <a:gd name="T18" fmla="*/ 69 w 85"/>
                <a:gd name="T19" fmla="*/ 177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5" h="183">
                  <a:moveTo>
                    <a:pt x="69" y="177"/>
                  </a:moveTo>
                  <a:cubicBezTo>
                    <a:pt x="1" y="12"/>
                    <a:pt x="1" y="12"/>
                    <a:pt x="1" y="12"/>
                  </a:cubicBezTo>
                  <a:cubicBezTo>
                    <a:pt x="0" y="8"/>
                    <a:pt x="2" y="4"/>
                    <a:pt x="6" y="2"/>
                  </a:cubicBezTo>
                  <a:cubicBezTo>
                    <a:pt x="6" y="2"/>
                    <a:pt x="6" y="2"/>
                    <a:pt x="6" y="2"/>
                  </a:cubicBezTo>
                  <a:cubicBezTo>
                    <a:pt x="10" y="0"/>
                    <a:pt x="14" y="2"/>
                    <a:pt x="16" y="6"/>
                  </a:cubicBezTo>
                  <a:cubicBezTo>
                    <a:pt x="16" y="6"/>
                    <a:pt x="16" y="6"/>
                    <a:pt x="16" y="6"/>
                  </a:cubicBezTo>
                  <a:cubicBezTo>
                    <a:pt x="83" y="171"/>
                    <a:pt x="83" y="171"/>
                    <a:pt x="83" y="171"/>
                  </a:cubicBezTo>
                  <a:cubicBezTo>
                    <a:pt x="85" y="175"/>
                    <a:pt x="83" y="180"/>
                    <a:pt x="79" y="181"/>
                  </a:cubicBezTo>
                  <a:cubicBezTo>
                    <a:pt x="79" y="181"/>
                    <a:pt x="79" y="181"/>
                    <a:pt x="79" y="181"/>
                  </a:cubicBezTo>
                  <a:cubicBezTo>
                    <a:pt x="75" y="183"/>
                    <a:pt x="70" y="181"/>
                    <a:pt x="69" y="177"/>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Freeform 27"/>
            <p:cNvSpPr/>
            <p:nvPr/>
          </p:nvSpPr>
          <p:spPr bwMode="auto">
            <a:xfrm>
              <a:off x="2085976" y="2701925"/>
              <a:ext cx="260350" cy="233362"/>
            </a:xfrm>
            <a:custGeom>
              <a:avLst/>
              <a:gdLst>
                <a:gd name="T0" fmla="*/ 105 w 133"/>
                <a:gd name="T1" fmla="*/ 114 h 119"/>
                <a:gd name="T2" fmla="*/ 133 w 133"/>
                <a:gd name="T3" fmla="*/ 52 h 119"/>
                <a:gd name="T4" fmla="*/ 35 w 133"/>
                <a:gd name="T5" fmla="*/ 0 h 119"/>
                <a:gd name="T6" fmla="*/ 3 w 133"/>
                <a:gd name="T7" fmla="*/ 45 h 119"/>
                <a:gd name="T8" fmla="*/ 4 w 133"/>
                <a:gd name="T9" fmla="*/ 55 h 119"/>
                <a:gd name="T10" fmla="*/ 4 w 133"/>
                <a:gd name="T11" fmla="*/ 55 h 119"/>
                <a:gd name="T12" fmla="*/ 14 w 133"/>
                <a:gd name="T13" fmla="*/ 53 h 119"/>
                <a:gd name="T14" fmla="*/ 14 w 133"/>
                <a:gd name="T15" fmla="*/ 53 h 119"/>
                <a:gd name="T16" fmla="*/ 39 w 133"/>
                <a:gd name="T17" fmla="*/ 17 h 119"/>
                <a:gd name="T18" fmla="*/ 115 w 133"/>
                <a:gd name="T19" fmla="*/ 58 h 119"/>
                <a:gd name="T20" fmla="*/ 93 w 133"/>
                <a:gd name="T21" fmla="*/ 109 h 119"/>
                <a:gd name="T22" fmla="*/ 96 w 133"/>
                <a:gd name="T23" fmla="*/ 118 h 119"/>
                <a:gd name="T24" fmla="*/ 96 w 133"/>
                <a:gd name="T25" fmla="*/ 118 h 119"/>
                <a:gd name="T26" fmla="*/ 98 w 133"/>
                <a:gd name="T27" fmla="*/ 118 h 119"/>
                <a:gd name="T28" fmla="*/ 98 w 133"/>
                <a:gd name="T29" fmla="*/ 118 h 119"/>
                <a:gd name="T30" fmla="*/ 105 w 133"/>
                <a:gd name="T31" fmla="*/ 114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3" h="119">
                  <a:moveTo>
                    <a:pt x="105" y="114"/>
                  </a:moveTo>
                  <a:cubicBezTo>
                    <a:pt x="133" y="52"/>
                    <a:pt x="133" y="52"/>
                    <a:pt x="133" y="52"/>
                  </a:cubicBezTo>
                  <a:cubicBezTo>
                    <a:pt x="35" y="0"/>
                    <a:pt x="35" y="0"/>
                    <a:pt x="35" y="0"/>
                  </a:cubicBezTo>
                  <a:cubicBezTo>
                    <a:pt x="3" y="45"/>
                    <a:pt x="3" y="45"/>
                    <a:pt x="3" y="45"/>
                  </a:cubicBezTo>
                  <a:cubicBezTo>
                    <a:pt x="0" y="48"/>
                    <a:pt x="1" y="52"/>
                    <a:pt x="4" y="55"/>
                  </a:cubicBezTo>
                  <a:cubicBezTo>
                    <a:pt x="4" y="55"/>
                    <a:pt x="4" y="55"/>
                    <a:pt x="4" y="55"/>
                  </a:cubicBezTo>
                  <a:cubicBezTo>
                    <a:pt x="7" y="57"/>
                    <a:pt x="11" y="56"/>
                    <a:pt x="14" y="53"/>
                  </a:cubicBezTo>
                  <a:cubicBezTo>
                    <a:pt x="14" y="53"/>
                    <a:pt x="14" y="53"/>
                    <a:pt x="14" y="53"/>
                  </a:cubicBezTo>
                  <a:cubicBezTo>
                    <a:pt x="39" y="17"/>
                    <a:pt x="39" y="17"/>
                    <a:pt x="39" y="17"/>
                  </a:cubicBezTo>
                  <a:cubicBezTo>
                    <a:pt x="115" y="58"/>
                    <a:pt x="115" y="58"/>
                    <a:pt x="115" y="58"/>
                  </a:cubicBezTo>
                  <a:cubicBezTo>
                    <a:pt x="93" y="109"/>
                    <a:pt x="93" y="109"/>
                    <a:pt x="93" y="109"/>
                  </a:cubicBezTo>
                  <a:cubicBezTo>
                    <a:pt x="91" y="112"/>
                    <a:pt x="93" y="116"/>
                    <a:pt x="96" y="118"/>
                  </a:cubicBezTo>
                  <a:cubicBezTo>
                    <a:pt x="96" y="118"/>
                    <a:pt x="96" y="118"/>
                    <a:pt x="96" y="118"/>
                  </a:cubicBezTo>
                  <a:cubicBezTo>
                    <a:pt x="97" y="118"/>
                    <a:pt x="97" y="118"/>
                    <a:pt x="98" y="118"/>
                  </a:cubicBezTo>
                  <a:cubicBezTo>
                    <a:pt x="98" y="118"/>
                    <a:pt x="98" y="118"/>
                    <a:pt x="98" y="118"/>
                  </a:cubicBezTo>
                  <a:cubicBezTo>
                    <a:pt x="101" y="119"/>
                    <a:pt x="104" y="117"/>
                    <a:pt x="105" y="114"/>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 name="Freeform 28"/>
            <p:cNvSpPr>
              <a:spLocks noEditPoints="1"/>
            </p:cNvSpPr>
            <p:nvPr/>
          </p:nvSpPr>
          <p:spPr bwMode="auto">
            <a:xfrm>
              <a:off x="1603376" y="2708275"/>
              <a:ext cx="801688" cy="855662"/>
            </a:xfrm>
            <a:custGeom>
              <a:avLst/>
              <a:gdLst>
                <a:gd name="T0" fmla="*/ 289 w 505"/>
                <a:gd name="T1" fmla="*/ 539 h 539"/>
                <a:gd name="T2" fmla="*/ 251 w 505"/>
                <a:gd name="T3" fmla="*/ 531 h 539"/>
                <a:gd name="T4" fmla="*/ 0 w 505"/>
                <a:gd name="T5" fmla="*/ 363 h 539"/>
                <a:gd name="T6" fmla="*/ 8 w 505"/>
                <a:gd name="T7" fmla="*/ 315 h 539"/>
                <a:gd name="T8" fmla="*/ 180 w 505"/>
                <a:gd name="T9" fmla="*/ 7 h 539"/>
                <a:gd name="T10" fmla="*/ 222 w 505"/>
                <a:gd name="T11" fmla="*/ 0 h 539"/>
                <a:gd name="T12" fmla="*/ 494 w 505"/>
                <a:gd name="T13" fmla="*/ 175 h 539"/>
                <a:gd name="T14" fmla="*/ 505 w 505"/>
                <a:gd name="T15" fmla="*/ 215 h 539"/>
                <a:gd name="T16" fmla="*/ 503 w 505"/>
                <a:gd name="T17" fmla="*/ 218 h 539"/>
                <a:gd name="T18" fmla="*/ 289 w 505"/>
                <a:gd name="T19" fmla="*/ 539 h 539"/>
                <a:gd name="T20" fmla="*/ 289 w 505"/>
                <a:gd name="T21" fmla="*/ 539 h 539"/>
                <a:gd name="T22" fmla="*/ 282 w 505"/>
                <a:gd name="T23" fmla="*/ 520 h 539"/>
                <a:gd name="T24" fmla="*/ 487 w 505"/>
                <a:gd name="T25" fmla="*/ 212 h 539"/>
                <a:gd name="T26" fmla="*/ 481 w 505"/>
                <a:gd name="T27" fmla="*/ 185 h 539"/>
                <a:gd name="T28" fmla="*/ 219 w 505"/>
                <a:gd name="T29" fmla="*/ 17 h 539"/>
                <a:gd name="T30" fmla="*/ 191 w 505"/>
                <a:gd name="T31" fmla="*/ 22 h 539"/>
                <a:gd name="T32" fmla="*/ 25 w 505"/>
                <a:gd name="T33" fmla="*/ 321 h 539"/>
                <a:gd name="T34" fmla="*/ 18 w 505"/>
                <a:gd name="T35" fmla="*/ 354 h 539"/>
                <a:gd name="T36" fmla="*/ 257 w 505"/>
                <a:gd name="T37" fmla="*/ 515 h 539"/>
                <a:gd name="T38" fmla="*/ 282 w 505"/>
                <a:gd name="T39" fmla="*/ 520 h 539"/>
                <a:gd name="T40" fmla="*/ 282 w 505"/>
                <a:gd name="T41" fmla="*/ 520 h 5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05" h="539">
                  <a:moveTo>
                    <a:pt x="289" y="539"/>
                  </a:moveTo>
                  <a:lnTo>
                    <a:pt x="251" y="531"/>
                  </a:lnTo>
                  <a:lnTo>
                    <a:pt x="0" y="363"/>
                  </a:lnTo>
                  <a:lnTo>
                    <a:pt x="8" y="315"/>
                  </a:lnTo>
                  <a:lnTo>
                    <a:pt x="180" y="7"/>
                  </a:lnTo>
                  <a:lnTo>
                    <a:pt x="222" y="0"/>
                  </a:lnTo>
                  <a:lnTo>
                    <a:pt x="494" y="175"/>
                  </a:lnTo>
                  <a:lnTo>
                    <a:pt x="505" y="215"/>
                  </a:lnTo>
                  <a:lnTo>
                    <a:pt x="503" y="218"/>
                  </a:lnTo>
                  <a:lnTo>
                    <a:pt x="289" y="539"/>
                  </a:lnTo>
                  <a:lnTo>
                    <a:pt x="289" y="539"/>
                  </a:lnTo>
                  <a:close/>
                  <a:moveTo>
                    <a:pt x="282" y="520"/>
                  </a:moveTo>
                  <a:lnTo>
                    <a:pt x="487" y="212"/>
                  </a:lnTo>
                  <a:lnTo>
                    <a:pt x="481" y="185"/>
                  </a:lnTo>
                  <a:lnTo>
                    <a:pt x="219" y="17"/>
                  </a:lnTo>
                  <a:lnTo>
                    <a:pt x="191" y="22"/>
                  </a:lnTo>
                  <a:lnTo>
                    <a:pt x="25" y="321"/>
                  </a:lnTo>
                  <a:lnTo>
                    <a:pt x="18" y="354"/>
                  </a:lnTo>
                  <a:lnTo>
                    <a:pt x="257" y="515"/>
                  </a:lnTo>
                  <a:lnTo>
                    <a:pt x="282" y="520"/>
                  </a:lnTo>
                  <a:lnTo>
                    <a:pt x="282" y="520"/>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50" name="组合 49"/>
          <p:cNvGrpSpPr/>
          <p:nvPr/>
        </p:nvGrpSpPr>
        <p:grpSpPr>
          <a:xfrm rot="600678">
            <a:off x="1336646" y="2295684"/>
            <a:ext cx="3653850" cy="3575363"/>
            <a:chOff x="1817225" y="2327726"/>
            <a:chExt cx="3653850" cy="3575363"/>
          </a:xfrm>
        </p:grpSpPr>
        <p:cxnSp>
          <p:nvCxnSpPr>
            <p:cNvPr id="33" name="直接连接符 32"/>
            <p:cNvCxnSpPr/>
            <p:nvPr/>
          </p:nvCxnSpPr>
          <p:spPr>
            <a:xfrm flipV="1">
              <a:off x="1817225" y="5278056"/>
              <a:ext cx="849776" cy="625033"/>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H="1" flipV="1">
              <a:off x="2519957" y="4549456"/>
              <a:ext cx="138303" cy="728602"/>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a:off x="2519958" y="4549456"/>
              <a:ext cx="834091" cy="282703"/>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flipV="1">
              <a:off x="3354049" y="3957255"/>
              <a:ext cx="164636" cy="872857"/>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flipH="1" flipV="1">
              <a:off x="3518686" y="3957255"/>
              <a:ext cx="418537" cy="195644"/>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3830639" y="3403599"/>
              <a:ext cx="111330" cy="752534"/>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flipV="1">
              <a:off x="3830638" y="2668587"/>
              <a:ext cx="1344511" cy="735012"/>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48" name="等腰三角形 47"/>
            <p:cNvSpPr/>
            <p:nvPr/>
          </p:nvSpPr>
          <p:spPr>
            <a:xfrm rot="4186859">
              <a:off x="5028065" y="2458489"/>
              <a:ext cx="573774" cy="312247"/>
            </a:xfrm>
            <a:prstGeom prst="triangle">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2" name="文本框 51"/>
          <p:cNvSpPr txBox="1"/>
          <p:nvPr/>
        </p:nvSpPr>
        <p:spPr>
          <a:xfrm>
            <a:off x="5494655" y="2476500"/>
            <a:ext cx="5928360" cy="706755"/>
          </a:xfrm>
          <a:prstGeom prst="rect">
            <a:avLst/>
          </a:prstGeom>
          <a:noFill/>
        </p:spPr>
        <p:txBody>
          <a:bodyPr wrap="square" rtlCol="0">
            <a:spAutoFit/>
          </a:bodyPr>
          <a:lstStyle/>
          <a:p>
            <a:pPr algn="dist"/>
            <a:r>
              <a:rPr lang="x-none" altLang="zh-CN" sz="3600" b="1">
                <a:solidFill>
                  <a:schemeClr val="tx1">
                    <a:lumMod val="85000"/>
                    <a:lumOff val="15000"/>
                  </a:schemeClr>
                </a:solidFill>
                <a:latin typeface="方正静蕾简体" panose="02000000000000000000" pitchFamily="2" charset="-122"/>
                <a:ea typeface="方正静蕾简体" panose="02000000000000000000" pitchFamily="2" charset="-122"/>
              </a:rPr>
              <a:t>go的比谁都快</a:t>
            </a:r>
            <a:endParaRPr lang="x-none" altLang="zh-CN" sz="3600" b="1">
              <a:solidFill>
                <a:schemeClr val="tx1">
                  <a:lumMod val="85000"/>
                  <a:lumOff val="15000"/>
                </a:schemeClr>
              </a:solidFill>
              <a:latin typeface="方正静蕾简体" panose="02000000000000000000" pitchFamily="2" charset="-122"/>
              <a:ea typeface="方正静蕾简体" panose="02000000000000000000" pitchFamily="2" charset="-122"/>
            </a:endParaRPr>
          </a:p>
        </p:txBody>
      </p:sp>
      <p:pic>
        <p:nvPicPr>
          <p:cNvPr id="55" name="图片 54"/>
          <p:cNvPicPr>
            <a:picLocks noChangeAspect="1"/>
          </p:cNvPicPr>
          <p:nvPr/>
        </p:nvPicPr>
        <p:blipFill>
          <a:blip r:embed="rId1"/>
          <a:stretch>
            <a:fillRect/>
          </a:stretch>
        </p:blipFill>
        <p:spPr>
          <a:xfrm rot="5400000" flipH="1">
            <a:off x="9939923" y="-158225"/>
            <a:ext cx="1121825" cy="2346007"/>
          </a:xfrm>
          <a:prstGeom prst="rect">
            <a:avLst/>
          </a:prstGeom>
        </p:spPr>
      </p:pic>
      <p:sp>
        <p:nvSpPr>
          <p:cNvPr id="56" name="PA_4-Point Star 101"/>
          <p:cNvSpPr/>
          <p:nvPr/>
        </p:nvSpPr>
        <p:spPr>
          <a:xfrm>
            <a:off x="1315871" y="5864745"/>
            <a:ext cx="382174" cy="382174"/>
          </a:xfrm>
          <a:prstGeom prst="star4">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F0502020204030204"/>
              <a:cs typeface="+mn-cs"/>
            </a:endParaRPr>
          </a:p>
        </p:txBody>
      </p:sp>
      <p:sp>
        <p:nvSpPr>
          <p:cNvPr id="57" name="Freeform 143"/>
          <p:cNvSpPr/>
          <p:nvPr/>
        </p:nvSpPr>
        <p:spPr bwMode="auto">
          <a:xfrm>
            <a:off x="489261" y="5398972"/>
            <a:ext cx="158750" cy="184150"/>
          </a:xfrm>
          <a:custGeom>
            <a:avLst/>
            <a:gdLst>
              <a:gd name="T0" fmla="*/ 50 w 100"/>
              <a:gd name="T1" fmla="*/ 0 h 116"/>
              <a:gd name="T2" fmla="*/ 67 w 100"/>
              <a:gd name="T3" fmla="*/ 30 h 116"/>
              <a:gd name="T4" fmla="*/ 100 w 100"/>
              <a:gd name="T5" fmla="*/ 30 h 116"/>
              <a:gd name="T6" fmla="*/ 83 w 100"/>
              <a:gd name="T7" fmla="*/ 58 h 116"/>
              <a:gd name="T8" fmla="*/ 100 w 100"/>
              <a:gd name="T9" fmla="*/ 85 h 116"/>
              <a:gd name="T10" fmla="*/ 67 w 100"/>
              <a:gd name="T11" fmla="*/ 85 h 116"/>
              <a:gd name="T12" fmla="*/ 50 w 100"/>
              <a:gd name="T13" fmla="*/ 116 h 116"/>
              <a:gd name="T14" fmla="*/ 33 w 100"/>
              <a:gd name="T15" fmla="*/ 85 h 116"/>
              <a:gd name="T16" fmla="*/ 0 w 100"/>
              <a:gd name="T17" fmla="*/ 85 h 116"/>
              <a:gd name="T18" fmla="*/ 17 w 100"/>
              <a:gd name="T19" fmla="*/ 58 h 116"/>
              <a:gd name="T20" fmla="*/ 0 w 100"/>
              <a:gd name="T21" fmla="*/ 30 h 116"/>
              <a:gd name="T22" fmla="*/ 33 w 100"/>
              <a:gd name="T23" fmla="*/ 30 h 116"/>
              <a:gd name="T24" fmla="*/ 50 w 100"/>
              <a:gd name="T25"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0" h="116">
                <a:moveTo>
                  <a:pt x="50" y="0"/>
                </a:moveTo>
                <a:lnTo>
                  <a:pt x="67" y="30"/>
                </a:lnTo>
                <a:lnTo>
                  <a:pt x="100" y="30"/>
                </a:lnTo>
                <a:lnTo>
                  <a:pt x="83" y="58"/>
                </a:lnTo>
                <a:lnTo>
                  <a:pt x="100" y="85"/>
                </a:lnTo>
                <a:lnTo>
                  <a:pt x="67" y="85"/>
                </a:lnTo>
                <a:lnTo>
                  <a:pt x="50" y="116"/>
                </a:lnTo>
                <a:lnTo>
                  <a:pt x="33" y="85"/>
                </a:lnTo>
                <a:lnTo>
                  <a:pt x="0" y="85"/>
                </a:lnTo>
                <a:lnTo>
                  <a:pt x="17" y="58"/>
                </a:lnTo>
                <a:lnTo>
                  <a:pt x="0" y="30"/>
                </a:lnTo>
                <a:lnTo>
                  <a:pt x="33" y="30"/>
                </a:lnTo>
                <a:lnTo>
                  <a:pt x="50" y="0"/>
                </a:lnTo>
                <a:close/>
              </a:path>
            </a:pathLst>
          </a:custGeom>
          <a:solidFill>
            <a:srgbClr val="FFDB01"/>
          </a:solidFill>
          <a:ln>
            <a:noFill/>
          </a:ln>
        </p:spPr>
        <p:txBody>
          <a:bodyPr vert="horz" wrap="square" lIns="91440" tIns="45720" rIns="91440" bIns="45720" numCol="1" anchor="t" anchorCtr="0" compatLnSpc="1"/>
          <a:lstStyle/>
          <a:p>
            <a:endParaRPr lang="zh-CN" altLang="en-US"/>
          </a:p>
        </p:txBody>
      </p:sp>
      <p:pic>
        <p:nvPicPr>
          <p:cNvPr id="58" name="图片 57"/>
          <p:cNvPicPr>
            <a:picLocks noChangeAspect="1"/>
          </p:cNvPicPr>
          <p:nvPr/>
        </p:nvPicPr>
        <p:blipFill>
          <a:blip r:embed="rId2"/>
          <a:stretch>
            <a:fillRect/>
          </a:stretch>
        </p:blipFill>
        <p:spPr>
          <a:xfrm flipH="1">
            <a:off x="3154607" y="5760395"/>
            <a:ext cx="223741" cy="275374"/>
          </a:xfrm>
          <a:prstGeom prst="rect">
            <a:avLst/>
          </a:prstGeom>
        </p:spPr>
      </p:pic>
      <p:sp>
        <p:nvSpPr>
          <p:cNvPr id="59" name="矩形 58"/>
          <p:cNvSpPr/>
          <p:nvPr/>
        </p:nvSpPr>
        <p:spPr>
          <a:xfrm>
            <a:off x="203200" y="152400"/>
            <a:ext cx="11795760" cy="6522720"/>
          </a:xfrm>
          <a:prstGeom prst="rect">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Oval 156"/>
          <p:cNvSpPr>
            <a:spLocks noChangeArrowheads="1"/>
          </p:cNvSpPr>
          <p:nvPr/>
        </p:nvSpPr>
        <p:spPr bwMode="auto">
          <a:xfrm>
            <a:off x="10112216" y="5345429"/>
            <a:ext cx="74613" cy="79375"/>
          </a:xfrm>
          <a:prstGeom prst="ellipse">
            <a:avLst/>
          </a:prstGeom>
          <a:solidFill>
            <a:srgbClr val="86C9C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1" name="Freeform 160"/>
          <p:cNvSpPr/>
          <p:nvPr/>
        </p:nvSpPr>
        <p:spPr bwMode="auto">
          <a:xfrm>
            <a:off x="10836911" y="5700077"/>
            <a:ext cx="150813" cy="184150"/>
          </a:xfrm>
          <a:custGeom>
            <a:avLst/>
            <a:gdLst>
              <a:gd name="T0" fmla="*/ 95 w 95"/>
              <a:gd name="T1" fmla="*/ 87 h 116"/>
              <a:gd name="T2" fmla="*/ 51 w 95"/>
              <a:gd name="T3" fmla="*/ 116 h 116"/>
              <a:gd name="T4" fmla="*/ 0 w 95"/>
              <a:gd name="T5" fmla="*/ 30 h 116"/>
              <a:gd name="T6" fmla="*/ 44 w 95"/>
              <a:gd name="T7" fmla="*/ 0 h 116"/>
              <a:gd name="T8" fmla="*/ 95 w 95"/>
              <a:gd name="T9" fmla="*/ 87 h 116"/>
            </a:gdLst>
            <a:ahLst/>
            <a:cxnLst>
              <a:cxn ang="0">
                <a:pos x="T0" y="T1"/>
              </a:cxn>
              <a:cxn ang="0">
                <a:pos x="T2" y="T3"/>
              </a:cxn>
              <a:cxn ang="0">
                <a:pos x="T4" y="T5"/>
              </a:cxn>
              <a:cxn ang="0">
                <a:pos x="T6" y="T7"/>
              </a:cxn>
              <a:cxn ang="0">
                <a:pos x="T8" y="T9"/>
              </a:cxn>
            </a:cxnLst>
            <a:rect l="0" t="0" r="r" b="b"/>
            <a:pathLst>
              <a:path w="95" h="116">
                <a:moveTo>
                  <a:pt x="95" y="87"/>
                </a:moveTo>
                <a:lnTo>
                  <a:pt x="51" y="116"/>
                </a:lnTo>
                <a:lnTo>
                  <a:pt x="0" y="30"/>
                </a:lnTo>
                <a:lnTo>
                  <a:pt x="44" y="0"/>
                </a:lnTo>
                <a:lnTo>
                  <a:pt x="95" y="87"/>
                </a:lnTo>
                <a:close/>
              </a:path>
            </a:pathLst>
          </a:custGeom>
          <a:solidFill>
            <a:srgbClr val="F7D27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2" name="Oval 163"/>
          <p:cNvSpPr>
            <a:spLocks noChangeArrowheads="1"/>
          </p:cNvSpPr>
          <p:nvPr/>
        </p:nvSpPr>
        <p:spPr bwMode="auto">
          <a:xfrm>
            <a:off x="9164479" y="5213667"/>
            <a:ext cx="74613" cy="79375"/>
          </a:xfrm>
          <a:prstGeom prst="ellipse">
            <a:avLst/>
          </a:prstGeom>
          <a:solidFill>
            <a:srgbClr val="86C9C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pic>
        <p:nvPicPr>
          <p:cNvPr id="63" name="图片 62"/>
          <p:cNvPicPr>
            <a:picLocks noChangeAspect="1"/>
          </p:cNvPicPr>
          <p:nvPr/>
        </p:nvPicPr>
        <p:blipFill>
          <a:blip r:embed="rId2"/>
          <a:stretch>
            <a:fillRect/>
          </a:stretch>
        </p:blipFill>
        <p:spPr>
          <a:xfrm flipH="1">
            <a:off x="7128511" y="5149430"/>
            <a:ext cx="223741" cy="275374"/>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图片 54"/>
          <p:cNvPicPr>
            <a:picLocks noChangeAspect="1"/>
          </p:cNvPicPr>
          <p:nvPr/>
        </p:nvPicPr>
        <p:blipFill>
          <a:blip r:embed="rId1"/>
          <a:stretch>
            <a:fillRect/>
          </a:stretch>
        </p:blipFill>
        <p:spPr>
          <a:xfrm rot="5400000" flipH="1">
            <a:off x="9939923" y="-158225"/>
            <a:ext cx="1121825" cy="2346007"/>
          </a:xfrm>
          <a:prstGeom prst="rect">
            <a:avLst/>
          </a:prstGeom>
        </p:spPr>
      </p:pic>
      <p:sp>
        <p:nvSpPr>
          <p:cNvPr id="56" name="PA_4-Point Star 101"/>
          <p:cNvSpPr/>
          <p:nvPr/>
        </p:nvSpPr>
        <p:spPr>
          <a:xfrm>
            <a:off x="1315871" y="5864745"/>
            <a:ext cx="382174" cy="382174"/>
          </a:xfrm>
          <a:prstGeom prst="star4">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F0502020204030204"/>
              <a:cs typeface="+mn-cs"/>
            </a:endParaRPr>
          </a:p>
        </p:txBody>
      </p:sp>
      <p:sp>
        <p:nvSpPr>
          <p:cNvPr id="59" name="矩形 58"/>
          <p:cNvSpPr/>
          <p:nvPr/>
        </p:nvSpPr>
        <p:spPr>
          <a:xfrm>
            <a:off x="203200" y="152400"/>
            <a:ext cx="11795760" cy="6522720"/>
          </a:xfrm>
          <a:prstGeom prst="rect">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 name="图片 1"/>
          <p:cNvPicPr>
            <a:picLocks noChangeAspect="1"/>
          </p:cNvPicPr>
          <p:nvPr/>
        </p:nvPicPr>
        <p:blipFill>
          <a:blip r:embed="rId2"/>
          <a:stretch>
            <a:fillRect/>
          </a:stretch>
        </p:blipFill>
        <p:spPr>
          <a:xfrm>
            <a:off x="501377" y="379739"/>
            <a:ext cx="639359" cy="635039"/>
          </a:xfrm>
          <a:prstGeom prst="rect">
            <a:avLst/>
          </a:prstGeom>
        </p:spPr>
      </p:pic>
      <p:sp>
        <p:nvSpPr>
          <p:cNvPr id="54" name="Freeform 143"/>
          <p:cNvSpPr/>
          <p:nvPr/>
        </p:nvSpPr>
        <p:spPr bwMode="auto">
          <a:xfrm>
            <a:off x="489261" y="5398972"/>
            <a:ext cx="158750" cy="184150"/>
          </a:xfrm>
          <a:custGeom>
            <a:avLst/>
            <a:gdLst>
              <a:gd name="T0" fmla="*/ 50 w 100"/>
              <a:gd name="T1" fmla="*/ 0 h 116"/>
              <a:gd name="T2" fmla="*/ 67 w 100"/>
              <a:gd name="T3" fmla="*/ 30 h 116"/>
              <a:gd name="T4" fmla="*/ 100 w 100"/>
              <a:gd name="T5" fmla="*/ 30 h 116"/>
              <a:gd name="T6" fmla="*/ 83 w 100"/>
              <a:gd name="T7" fmla="*/ 58 h 116"/>
              <a:gd name="T8" fmla="*/ 100 w 100"/>
              <a:gd name="T9" fmla="*/ 85 h 116"/>
              <a:gd name="T10" fmla="*/ 67 w 100"/>
              <a:gd name="T11" fmla="*/ 85 h 116"/>
              <a:gd name="T12" fmla="*/ 50 w 100"/>
              <a:gd name="T13" fmla="*/ 116 h 116"/>
              <a:gd name="T14" fmla="*/ 33 w 100"/>
              <a:gd name="T15" fmla="*/ 85 h 116"/>
              <a:gd name="T16" fmla="*/ 0 w 100"/>
              <a:gd name="T17" fmla="*/ 85 h 116"/>
              <a:gd name="T18" fmla="*/ 17 w 100"/>
              <a:gd name="T19" fmla="*/ 58 h 116"/>
              <a:gd name="T20" fmla="*/ 0 w 100"/>
              <a:gd name="T21" fmla="*/ 30 h 116"/>
              <a:gd name="T22" fmla="*/ 33 w 100"/>
              <a:gd name="T23" fmla="*/ 30 h 116"/>
              <a:gd name="T24" fmla="*/ 50 w 100"/>
              <a:gd name="T25"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0" h="116">
                <a:moveTo>
                  <a:pt x="50" y="0"/>
                </a:moveTo>
                <a:lnTo>
                  <a:pt x="67" y="30"/>
                </a:lnTo>
                <a:lnTo>
                  <a:pt x="100" y="30"/>
                </a:lnTo>
                <a:lnTo>
                  <a:pt x="83" y="58"/>
                </a:lnTo>
                <a:lnTo>
                  <a:pt x="100" y="85"/>
                </a:lnTo>
                <a:lnTo>
                  <a:pt x="67" y="85"/>
                </a:lnTo>
                <a:lnTo>
                  <a:pt x="50" y="116"/>
                </a:lnTo>
                <a:lnTo>
                  <a:pt x="33" y="85"/>
                </a:lnTo>
                <a:lnTo>
                  <a:pt x="0" y="85"/>
                </a:lnTo>
                <a:lnTo>
                  <a:pt x="17" y="58"/>
                </a:lnTo>
                <a:lnTo>
                  <a:pt x="0" y="30"/>
                </a:lnTo>
                <a:lnTo>
                  <a:pt x="33" y="30"/>
                </a:lnTo>
                <a:lnTo>
                  <a:pt x="50" y="0"/>
                </a:lnTo>
                <a:close/>
              </a:path>
            </a:pathLst>
          </a:custGeom>
          <a:solidFill>
            <a:srgbClr val="FFDB01"/>
          </a:solidFill>
          <a:ln>
            <a:noFill/>
          </a:ln>
        </p:spPr>
        <p:txBody>
          <a:bodyPr vert="horz" wrap="square" lIns="91440" tIns="45720" rIns="91440" bIns="45720" numCol="1" anchor="t" anchorCtr="0" compatLnSpc="1"/>
          <a:lstStyle/>
          <a:p>
            <a:endParaRPr lang="zh-CN" altLang="en-US"/>
          </a:p>
        </p:txBody>
      </p:sp>
      <p:sp>
        <p:nvSpPr>
          <p:cNvPr id="4" name="文本框 3"/>
          <p:cNvSpPr txBox="1"/>
          <p:nvPr/>
        </p:nvSpPr>
        <p:spPr>
          <a:xfrm>
            <a:off x="2220595" y="1600200"/>
            <a:ext cx="6513195" cy="2286000"/>
          </a:xfrm>
          <a:prstGeom prst="rect">
            <a:avLst/>
          </a:prstGeom>
          <a:noFill/>
        </p:spPr>
        <p:txBody>
          <a:bodyPr wrap="square" rtlCol="0" anchor="t">
            <a:spAutoFit/>
          </a:bodyPr>
          <a:p>
            <a:r>
              <a:rPr lang="zh-CN" altLang="en-US"/>
              <a:t>Reflection goes from interface value to reflection object.</a:t>
            </a:r>
            <a:endParaRPr lang="zh-CN" altLang="en-US"/>
          </a:p>
          <a:p>
            <a:endParaRPr lang="zh-CN" altLang="en-US"/>
          </a:p>
          <a:p>
            <a:r>
              <a:rPr lang="zh-CN" altLang="en-US"/>
              <a:t>Reflection goes from reflection object to interface value.</a:t>
            </a:r>
            <a:endParaRPr lang="zh-CN" altLang="en-US"/>
          </a:p>
          <a:p>
            <a:endParaRPr lang="zh-CN" altLang="en-US"/>
          </a:p>
          <a:p>
            <a:r>
              <a:rPr lang="zh-CN" altLang="en-US"/>
              <a:t>To modify a reflection object, the value must be settable.</a:t>
            </a:r>
            <a:endParaRPr lang="zh-CN" alt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图片 54"/>
          <p:cNvPicPr>
            <a:picLocks noChangeAspect="1"/>
          </p:cNvPicPr>
          <p:nvPr/>
        </p:nvPicPr>
        <p:blipFill>
          <a:blip r:embed="rId1"/>
          <a:stretch>
            <a:fillRect/>
          </a:stretch>
        </p:blipFill>
        <p:spPr>
          <a:xfrm rot="5400000" flipH="1">
            <a:off x="9939923" y="-158225"/>
            <a:ext cx="1121825" cy="2346007"/>
          </a:xfrm>
          <a:prstGeom prst="rect">
            <a:avLst/>
          </a:prstGeom>
        </p:spPr>
      </p:pic>
      <p:sp>
        <p:nvSpPr>
          <p:cNvPr id="56" name="PA_4-Point Star 101"/>
          <p:cNvSpPr/>
          <p:nvPr/>
        </p:nvSpPr>
        <p:spPr>
          <a:xfrm>
            <a:off x="1315871" y="5864745"/>
            <a:ext cx="382174" cy="382174"/>
          </a:xfrm>
          <a:prstGeom prst="star4">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F0502020204030204"/>
              <a:cs typeface="+mn-cs"/>
            </a:endParaRPr>
          </a:p>
        </p:txBody>
      </p:sp>
      <p:sp>
        <p:nvSpPr>
          <p:cNvPr id="59" name="矩形 58"/>
          <p:cNvSpPr/>
          <p:nvPr/>
        </p:nvSpPr>
        <p:spPr>
          <a:xfrm>
            <a:off x="203200" y="152400"/>
            <a:ext cx="11795760" cy="6522720"/>
          </a:xfrm>
          <a:prstGeom prst="rect">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 name="图片 1"/>
          <p:cNvPicPr>
            <a:picLocks noChangeAspect="1"/>
          </p:cNvPicPr>
          <p:nvPr/>
        </p:nvPicPr>
        <p:blipFill>
          <a:blip r:embed="rId2"/>
          <a:stretch>
            <a:fillRect/>
          </a:stretch>
        </p:blipFill>
        <p:spPr>
          <a:xfrm>
            <a:off x="501377" y="379739"/>
            <a:ext cx="639359" cy="635039"/>
          </a:xfrm>
          <a:prstGeom prst="rect">
            <a:avLst/>
          </a:prstGeom>
        </p:spPr>
      </p:pic>
      <p:sp>
        <p:nvSpPr>
          <p:cNvPr id="44" name="文本框 43"/>
          <p:cNvSpPr txBox="1"/>
          <p:nvPr/>
        </p:nvSpPr>
        <p:spPr>
          <a:xfrm>
            <a:off x="1141095" y="444500"/>
            <a:ext cx="3335655" cy="570230"/>
          </a:xfrm>
          <a:prstGeom prst="rect">
            <a:avLst/>
          </a:prstGeom>
          <a:noFill/>
        </p:spPr>
        <p:txBody>
          <a:bodyPr wrap="square" rtlCol="0">
            <a:spAutoFit/>
          </a:bodyPr>
          <a:lstStyle/>
          <a:p>
            <a:pPr algn="ctr"/>
            <a:r>
              <a:rPr lang="x-none" altLang="en-US" sz="2800" b="1" dirty="0" smtClean="0">
                <a:solidFill>
                  <a:schemeClr val="tx1">
                    <a:lumMod val="95000"/>
                    <a:lumOff val="5000"/>
                  </a:schemeClr>
                </a:solidFill>
                <a:latin typeface="方正静蕾简体" panose="02000000000000000000" pitchFamily="2" charset="-122"/>
                <a:ea typeface="方正静蕾简体" panose="02000000000000000000" pitchFamily="2" charset="-122"/>
                <a:sym typeface="+mn-ea"/>
              </a:rPr>
              <a:t>反射三大定律</a:t>
            </a:r>
            <a:r>
              <a:rPr lang="x-none" altLang="zh-CN" sz="2800" dirty="0">
                <a:ln w="22225">
                  <a:solidFill>
                    <a:schemeClr val="accent2"/>
                  </a:solidFill>
                  <a:prstDash val="solid"/>
                </a:ln>
                <a:solidFill>
                  <a:schemeClr val="accent2">
                    <a:lumMod val="40000"/>
                    <a:lumOff val="60000"/>
                  </a:schemeClr>
                </a:solidFill>
                <a:latin typeface="微软雅黑" panose="020B0503020204020204" charset="-122"/>
                <a:ea typeface="微软雅黑" panose="020B0503020204020204" charset="-122"/>
                <a:sym typeface="+mn-ea"/>
              </a:rPr>
              <a:t> </a:t>
            </a:r>
            <a:endParaRPr lang="x-none" altLang="zh-CN" sz="2800" b="1" spc="-300" dirty="0">
              <a:solidFill>
                <a:schemeClr val="tx1">
                  <a:lumMod val="85000"/>
                  <a:lumOff val="15000"/>
                </a:schemeClr>
              </a:solidFill>
              <a:latin typeface="方正静蕾简体" panose="02000000000000000000" pitchFamily="2" charset="-122"/>
              <a:ea typeface="方正静蕾简体" panose="02000000000000000000" pitchFamily="2" charset="-122"/>
            </a:endParaRPr>
          </a:p>
        </p:txBody>
      </p:sp>
      <p:sp>
        <p:nvSpPr>
          <p:cNvPr id="54" name="Freeform 143"/>
          <p:cNvSpPr/>
          <p:nvPr/>
        </p:nvSpPr>
        <p:spPr bwMode="auto">
          <a:xfrm>
            <a:off x="489261" y="5398972"/>
            <a:ext cx="158750" cy="184150"/>
          </a:xfrm>
          <a:custGeom>
            <a:avLst/>
            <a:gdLst>
              <a:gd name="T0" fmla="*/ 50 w 100"/>
              <a:gd name="T1" fmla="*/ 0 h 116"/>
              <a:gd name="T2" fmla="*/ 67 w 100"/>
              <a:gd name="T3" fmla="*/ 30 h 116"/>
              <a:gd name="T4" fmla="*/ 100 w 100"/>
              <a:gd name="T5" fmla="*/ 30 h 116"/>
              <a:gd name="T6" fmla="*/ 83 w 100"/>
              <a:gd name="T7" fmla="*/ 58 h 116"/>
              <a:gd name="T8" fmla="*/ 100 w 100"/>
              <a:gd name="T9" fmla="*/ 85 h 116"/>
              <a:gd name="T10" fmla="*/ 67 w 100"/>
              <a:gd name="T11" fmla="*/ 85 h 116"/>
              <a:gd name="T12" fmla="*/ 50 w 100"/>
              <a:gd name="T13" fmla="*/ 116 h 116"/>
              <a:gd name="T14" fmla="*/ 33 w 100"/>
              <a:gd name="T15" fmla="*/ 85 h 116"/>
              <a:gd name="T16" fmla="*/ 0 w 100"/>
              <a:gd name="T17" fmla="*/ 85 h 116"/>
              <a:gd name="T18" fmla="*/ 17 w 100"/>
              <a:gd name="T19" fmla="*/ 58 h 116"/>
              <a:gd name="T20" fmla="*/ 0 w 100"/>
              <a:gd name="T21" fmla="*/ 30 h 116"/>
              <a:gd name="T22" fmla="*/ 33 w 100"/>
              <a:gd name="T23" fmla="*/ 30 h 116"/>
              <a:gd name="T24" fmla="*/ 50 w 100"/>
              <a:gd name="T25"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0" h="116">
                <a:moveTo>
                  <a:pt x="50" y="0"/>
                </a:moveTo>
                <a:lnTo>
                  <a:pt x="67" y="30"/>
                </a:lnTo>
                <a:lnTo>
                  <a:pt x="100" y="30"/>
                </a:lnTo>
                <a:lnTo>
                  <a:pt x="83" y="58"/>
                </a:lnTo>
                <a:lnTo>
                  <a:pt x="100" y="85"/>
                </a:lnTo>
                <a:lnTo>
                  <a:pt x="67" y="85"/>
                </a:lnTo>
                <a:lnTo>
                  <a:pt x="50" y="116"/>
                </a:lnTo>
                <a:lnTo>
                  <a:pt x="33" y="85"/>
                </a:lnTo>
                <a:lnTo>
                  <a:pt x="0" y="85"/>
                </a:lnTo>
                <a:lnTo>
                  <a:pt x="17" y="58"/>
                </a:lnTo>
                <a:lnTo>
                  <a:pt x="0" y="30"/>
                </a:lnTo>
                <a:lnTo>
                  <a:pt x="33" y="30"/>
                </a:lnTo>
                <a:lnTo>
                  <a:pt x="50" y="0"/>
                </a:lnTo>
                <a:close/>
              </a:path>
            </a:pathLst>
          </a:custGeom>
          <a:solidFill>
            <a:srgbClr val="FFDB01"/>
          </a:solidFill>
          <a:ln>
            <a:noFill/>
          </a:ln>
        </p:spPr>
        <p:txBody>
          <a:bodyPr vert="horz" wrap="square" lIns="91440" tIns="45720" rIns="91440" bIns="45720" numCol="1" anchor="t" anchorCtr="0" compatLnSpc="1"/>
          <a:lstStyle/>
          <a:p>
            <a:endParaRPr lang="zh-CN" altLang="en-US"/>
          </a:p>
        </p:txBody>
      </p:sp>
      <p:sp>
        <p:nvSpPr>
          <p:cNvPr id="3" name="文本框 2"/>
          <p:cNvSpPr txBox="1"/>
          <p:nvPr/>
        </p:nvSpPr>
        <p:spPr>
          <a:xfrm>
            <a:off x="1615440" y="1322070"/>
            <a:ext cx="8776970" cy="367665"/>
          </a:xfrm>
          <a:prstGeom prst="rect">
            <a:avLst/>
          </a:prstGeom>
          <a:noFill/>
        </p:spPr>
        <p:txBody>
          <a:bodyPr wrap="square" rtlCol="0" anchor="t">
            <a:spAutoFit/>
          </a:bodyPr>
          <a:p>
            <a:r>
              <a:rPr lang="zh-CN" altLang="en-US"/>
              <a:t>第一个定律的意思是反射将接口变量转换成反射对象 Type 和 Value，</a:t>
            </a:r>
            <a:endParaRPr lang="zh-CN" altLang="en-US"/>
          </a:p>
        </p:txBody>
      </p:sp>
      <p:pic>
        <p:nvPicPr>
          <p:cNvPr id="5" name="图片 4"/>
          <p:cNvPicPr>
            <a:picLocks noChangeAspect="1"/>
          </p:cNvPicPr>
          <p:nvPr/>
        </p:nvPicPr>
        <p:blipFill>
          <a:blip r:embed="rId3"/>
          <a:stretch>
            <a:fillRect/>
          </a:stretch>
        </p:blipFill>
        <p:spPr>
          <a:xfrm>
            <a:off x="1724025" y="1870710"/>
            <a:ext cx="6581140" cy="600075"/>
          </a:xfrm>
          <a:prstGeom prst="rect">
            <a:avLst/>
          </a:prstGeom>
        </p:spPr>
      </p:pic>
      <p:sp>
        <p:nvSpPr>
          <p:cNvPr id="6" name="文本框 5"/>
          <p:cNvSpPr txBox="1"/>
          <p:nvPr/>
        </p:nvSpPr>
        <p:spPr>
          <a:xfrm>
            <a:off x="1800860" y="2807970"/>
            <a:ext cx="8533765" cy="916305"/>
          </a:xfrm>
          <a:prstGeom prst="rect">
            <a:avLst/>
          </a:prstGeom>
          <a:noFill/>
        </p:spPr>
        <p:txBody>
          <a:bodyPr wrap="square" rtlCol="0" anchor="t">
            <a:spAutoFit/>
          </a:bodyPr>
          <a:p>
            <a:r>
              <a:rPr lang="zh-CN" altLang="en-US"/>
              <a:t>第二个定律的意思是反射可以通过反射对象 Value 还原成原先的接口变量</a:t>
            </a:r>
            <a:endParaRPr lang="zh-CN" altLang="en-US"/>
          </a:p>
          <a:p>
            <a:r>
              <a:rPr lang="x-none" altLang="zh-CN"/>
              <a:t>（</a:t>
            </a:r>
            <a:r>
              <a:rPr lang="zh-CN" altLang="en-US">
                <a:solidFill>
                  <a:srgbClr val="FF0000"/>
                </a:solidFill>
              </a:rPr>
              <a:t>这个指的就是 Value 结构体提供的 Interface() 方法。注意它得到的是一个接口变量，如果要换成成原先的变量还需要经过一次造型。</a:t>
            </a:r>
            <a:r>
              <a:rPr lang="x-none" altLang="zh-CN"/>
              <a:t>）</a:t>
            </a:r>
            <a:endParaRPr lang="x-none" altLang="zh-CN"/>
          </a:p>
        </p:txBody>
      </p:sp>
      <p:pic>
        <p:nvPicPr>
          <p:cNvPr id="7" name="图片 6"/>
          <p:cNvPicPr>
            <a:picLocks noChangeAspect="1"/>
          </p:cNvPicPr>
          <p:nvPr/>
        </p:nvPicPr>
        <p:blipFill>
          <a:blip r:embed="rId4"/>
          <a:stretch>
            <a:fillRect/>
          </a:stretch>
        </p:blipFill>
        <p:spPr>
          <a:xfrm>
            <a:off x="1795780" y="3807460"/>
            <a:ext cx="8535035" cy="441960"/>
          </a:xfrm>
          <a:prstGeom prst="rect">
            <a:avLst/>
          </a:prstGeom>
        </p:spPr>
      </p:pic>
      <p:sp>
        <p:nvSpPr>
          <p:cNvPr id="9" name="文本框 8"/>
          <p:cNvSpPr txBox="1"/>
          <p:nvPr/>
        </p:nvSpPr>
        <p:spPr>
          <a:xfrm>
            <a:off x="1724025" y="4541520"/>
            <a:ext cx="7846695" cy="641985"/>
          </a:xfrm>
          <a:prstGeom prst="rect">
            <a:avLst/>
          </a:prstGeom>
          <a:noFill/>
        </p:spPr>
        <p:txBody>
          <a:bodyPr wrap="square" rtlCol="0" anchor="t">
            <a:spAutoFit/>
          </a:bodyPr>
          <a:p>
            <a:r>
              <a:rPr lang="zh-CN" altLang="en-US"/>
              <a:t>第三个定律的功能不是很好理解，它是</a:t>
            </a:r>
            <a:r>
              <a:rPr lang="zh-CN" altLang="en-US">
                <a:solidFill>
                  <a:srgbClr val="FF0000"/>
                </a:solidFill>
              </a:rPr>
              <a:t>想用反射功能来修改一个变量的值，前提是这个值可以被修改。</a:t>
            </a:r>
            <a:endParaRPr lang="zh-CN" altLang="en-US">
              <a:solidFill>
                <a:srgbClr val="FF0000"/>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图片 54"/>
          <p:cNvPicPr>
            <a:picLocks noChangeAspect="1"/>
          </p:cNvPicPr>
          <p:nvPr/>
        </p:nvPicPr>
        <p:blipFill>
          <a:blip r:embed="rId1"/>
          <a:stretch>
            <a:fillRect/>
          </a:stretch>
        </p:blipFill>
        <p:spPr>
          <a:xfrm rot="5400000" flipH="1">
            <a:off x="9939923" y="-158225"/>
            <a:ext cx="1121825" cy="2346007"/>
          </a:xfrm>
          <a:prstGeom prst="rect">
            <a:avLst/>
          </a:prstGeom>
        </p:spPr>
      </p:pic>
      <p:sp>
        <p:nvSpPr>
          <p:cNvPr id="56" name="PA_4-Point Star 101"/>
          <p:cNvSpPr/>
          <p:nvPr/>
        </p:nvSpPr>
        <p:spPr>
          <a:xfrm>
            <a:off x="1315871" y="5864745"/>
            <a:ext cx="382174" cy="382174"/>
          </a:xfrm>
          <a:prstGeom prst="star4">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F0502020204030204"/>
              <a:cs typeface="+mn-cs"/>
            </a:endParaRPr>
          </a:p>
        </p:txBody>
      </p:sp>
      <p:sp>
        <p:nvSpPr>
          <p:cNvPr id="59" name="矩形 58"/>
          <p:cNvSpPr/>
          <p:nvPr/>
        </p:nvSpPr>
        <p:spPr>
          <a:xfrm>
            <a:off x="203200" y="152400"/>
            <a:ext cx="11795760" cy="6522720"/>
          </a:xfrm>
          <a:prstGeom prst="rect">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 name="图片 1"/>
          <p:cNvPicPr>
            <a:picLocks noChangeAspect="1"/>
          </p:cNvPicPr>
          <p:nvPr/>
        </p:nvPicPr>
        <p:blipFill>
          <a:blip r:embed="rId2"/>
          <a:stretch>
            <a:fillRect/>
          </a:stretch>
        </p:blipFill>
        <p:spPr>
          <a:xfrm>
            <a:off x="501377" y="379739"/>
            <a:ext cx="639359" cy="635039"/>
          </a:xfrm>
          <a:prstGeom prst="rect">
            <a:avLst/>
          </a:prstGeom>
        </p:spPr>
      </p:pic>
      <p:sp>
        <p:nvSpPr>
          <p:cNvPr id="54" name="Freeform 143"/>
          <p:cNvSpPr/>
          <p:nvPr/>
        </p:nvSpPr>
        <p:spPr bwMode="auto">
          <a:xfrm>
            <a:off x="489261" y="5398972"/>
            <a:ext cx="158750" cy="184150"/>
          </a:xfrm>
          <a:custGeom>
            <a:avLst/>
            <a:gdLst>
              <a:gd name="T0" fmla="*/ 50 w 100"/>
              <a:gd name="T1" fmla="*/ 0 h 116"/>
              <a:gd name="T2" fmla="*/ 67 w 100"/>
              <a:gd name="T3" fmla="*/ 30 h 116"/>
              <a:gd name="T4" fmla="*/ 100 w 100"/>
              <a:gd name="T5" fmla="*/ 30 h 116"/>
              <a:gd name="T6" fmla="*/ 83 w 100"/>
              <a:gd name="T7" fmla="*/ 58 h 116"/>
              <a:gd name="T8" fmla="*/ 100 w 100"/>
              <a:gd name="T9" fmla="*/ 85 h 116"/>
              <a:gd name="T10" fmla="*/ 67 w 100"/>
              <a:gd name="T11" fmla="*/ 85 h 116"/>
              <a:gd name="T12" fmla="*/ 50 w 100"/>
              <a:gd name="T13" fmla="*/ 116 h 116"/>
              <a:gd name="T14" fmla="*/ 33 w 100"/>
              <a:gd name="T15" fmla="*/ 85 h 116"/>
              <a:gd name="T16" fmla="*/ 0 w 100"/>
              <a:gd name="T17" fmla="*/ 85 h 116"/>
              <a:gd name="T18" fmla="*/ 17 w 100"/>
              <a:gd name="T19" fmla="*/ 58 h 116"/>
              <a:gd name="T20" fmla="*/ 0 w 100"/>
              <a:gd name="T21" fmla="*/ 30 h 116"/>
              <a:gd name="T22" fmla="*/ 33 w 100"/>
              <a:gd name="T23" fmla="*/ 30 h 116"/>
              <a:gd name="T24" fmla="*/ 50 w 100"/>
              <a:gd name="T25"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0" h="116">
                <a:moveTo>
                  <a:pt x="50" y="0"/>
                </a:moveTo>
                <a:lnTo>
                  <a:pt x="67" y="30"/>
                </a:lnTo>
                <a:lnTo>
                  <a:pt x="100" y="30"/>
                </a:lnTo>
                <a:lnTo>
                  <a:pt x="83" y="58"/>
                </a:lnTo>
                <a:lnTo>
                  <a:pt x="100" y="85"/>
                </a:lnTo>
                <a:lnTo>
                  <a:pt x="67" y="85"/>
                </a:lnTo>
                <a:lnTo>
                  <a:pt x="50" y="116"/>
                </a:lnTo>
                <a:lnTo>
                  <a:pt x="33" y="85"/>
                </a:lnTo>
                <a:lnTo>
                  <a:pt x="0" y="85"/>
                </a:lnTo>
                <a:lnTo>
                  <a:pt x="17" y="58"/>
                </a:lnTo>
                <a:lnTo>
                  <a:pt x="0" y="30"/>
                </a:lnTo>
                <a:lnTo>
                  <a:pt x="33" y="30"/>
                </a:lnTo>
                <a:lnTo>
                  <a:pt x="50" y="0"/>
                </a:lnTo>
                <a:close/>
              </a:path>
            </a:pathLst>
          </a:custGeom>
          <a:solidFill>
            <a:srgbClr val="FFDB01"/>
          </a:solidFill>
          <a:ln>
            <a:noFill/>
          </a:ln>
        </p:spPr>
        <p:txBody>
          <a:bodyPr vert="horz" wrap="square" lIns="91440" tIns="45720" rIns="91440" bIns="45720" numCol="1" anchor="t" anchorCtr="0" compatLnSpc="1"/>
          <a:lstStyle/>
          <a:p>
            <a:endParaRPr lang="zh-CN" altLang="en-US"/>
          </a:p>
        </p:txBody>
      </p:sp>
      <p:pic>
        <p:nvPicPr>
          <p:cNvPr id="4" name="图片 3"/>
          <p:cNvPicPr>
            <a:picLocks noChangeAspect="1"/>
          </p:cNvPicPr>
          <p:nvPr/>
        </p:nvPicPr>
        <p:blipFill>
          <a:blip r:embed="rId3"/>
          <a:stretch>
            <a:fillRect/>
          </a:stretch>
        </p:blipFill>
        <p:spPr>
          <a:xfrm>
            <a:off x="2691130" y="1443355"/>
            <a:ext cx="6809740" cy="3971290"/>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图片 54"/>
          <p:cNvPicPr>
            <a:picLocks noChangeAspect="1"/>
          </p:cNvPicPr>
          <p:nvPr/>
        </p:nvPicPr>
        <p:blipFill>
          <a:blip r:embed="rId1"/>
          <a:stretch>
            <a:fillRect/>
          </a:stretch>
        </p:blipFill>
        <p:spPr>
          <a:xfrm rot="5400000" flipH="1">
            <a:off x="9939923" y="-158225"/>
            <a:ext cx="1121825" cy="2346007"/>
          </a:xfrm>
          <a:prstGeom prst="rect">
            <a:avLst/>
          </a:prstGeom>
        </p:spPr>
      </p:pic>
      <p:sp>
        <p:nvSpPr>
          <p:cNvPr id="56" name="PA_4-Point Star 101"/>
          <p:cNvSpPr/>
          <p:nvPr/>
        </p:nvSpPr>
        <p:spPr>
          <a:xfrm>
            <a:off x="1315871" y="5864745"/>
            <a:ext cx="382174" cy="382174"/>
          </a:xfrm>
          <a:prstGeom prst="star4">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F0502020204030204"/>
              <a:cs typeface="+mn-cs"/>
            </a:endParaRPr>
          </a:p>
        </p:txBody>
      </p:sp>
      <p:sp>
        <p:nvSpPr>
          <p:cNvPr id="57" name="Freeform 143"/>
          <p:cNvSpPr/>
          <p:nvPr/>
        </p:nvSpPr>
        <p:spPr bwMode="auto">
          <a:xfrm>
            <a:off x="489261" y="5398972"/>
            <a:ext cx="158750" cy="184150"/>
          </a:xfrm>
          <a:custGeom>
            <a:avLst/>
            <a:gdLst>
              <a:gd name="T0" fmla="*/ 50 w 100"/>
              <a:gd name="T1" fmla="*/ 0 h 116"/>
              <a:gd name="T2" fmla="*/ 67 w 100"/>
              <a:gd name="T3" fmla="*/ 30 h 116"/>
              <a:gd name="T4" fmla="*/ 100 w 100"/>
              <a:gd name="T5" fmla="*/ 30 h 116"/>
              <a:gd name="T6" fmla="*/ 83 w 100"/>
              <a:gd name="T7" fmla="*/ 58 h 116"/>
              <a:gd name="T8" fmla="*/ 100 w 100"/>
              <a:gd name="T9" fmla="*/ 85 h 116"/>
              <a:gd name="T10" fmla="*/ 67 w 100"/>
              <a:gd name="T11" fmla="*/ 85 h 116"/>
              <a:gd name="T12" fmla="*/ 50 w 100"/>
              <a:gd name="T13" fmla="*/ 116 h 116"/>
              <a:gd name="T14" fmla="*/ 33 w 100"/>
              <a:gd name="T15" fmla="*/ 85 h 116"/>
              <a:gd name="T16" fmla="*/ 0 w 100"/>
              <a:gd name="T17" fmla="*/ 85 h 116"/>
              <a:gd name="T18" fmla="*/ 17 w 100"/>
              <a:gd name="T19" fmla="*/ 58 h 116"/>
              <a:gd name="T20" fmla="*/ 0 w 100"/>
              <a:gd name="T21" fmla="*/ 30 h 116"/>
              <a:gd name="T22" fmla="*/ 33 w 100"/>
              <a:gd name="T23" fmla="*/ 30 h 116"/>
              <a:gd name="T24" fmla="*/ 50 w 100"/>
              <a:gd name="T25"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0" h="116">
                <a:moveTo>
                  <a:pt x="50" y="0"/>
                </a:moveTo>
                <a:lnTo>
                  <a:pt x="67" y="30"/>
                </a:lnTo>
                <a:lnTo>
                  <a:pt x="100" y="30"/>
                </a:lnTo>
                <a:lnTo>
                  <a:pt x="83" y="58"/>
                </a:lnTo>
                <a:lnTo>
                  <a:pt x="100" y="85"/>
                </a:lnTo>
                <a:lnTo>
                  <a:pt x="67" y="85"/>
                </a:lnTo>
                <a:lnTo>
                  <a:pt x="50" y="116"/>
                </a:lnTo>
                <a:lnTo>
                  <a:pt x="33" y="85"/>
                </a:lnTo>
                <a:lnTo>
                  <a:pt x="0" y="85"/>
                </a:lnTo>
                <a:lnTo>
                  <a:pt x="17" y="58"/>
                </a:lnTo>
                <a:lnTo>
                  <a:pt x="0" y="30"/>
                </a:lnTo>
                <a:lnTo>
                  <a:pt x="33" y="30"/>
                </a:lnTo>
                <a:lnTo>
                  <a:pt x="50" y="0"/>
                </a:lnTo>
                <a:close/>
              </a:path>
            </a:pathLst>
          </a:custGeom>
          <a:solidFill>
            <a:srgbClr val="FFDB01"/>
          </a:solidFill>
          <a:ln>
            <a:noFill/>
          </a:ln>
        </p:spPr>
        <p:txBody>
          <a:bodyPr vert="horz" wrap="square" lIns="91440" tIns="45720" rIns="91440" bIns="45720" numCol="1" anchor="t" anchorCtr="0" compatLnSpc="1"/>
          <a:lstStyle/>
          <a:p>
            <a:endParaRPr lang="zh-CN" altLang="en-US"/>
          </a:p>
        </p:txBody>
      </p:sp>
      <p:pic>
        <p:nvPicPr>
          <p:cNvPr id="58" name="图片 57"/>
          <p:cNvPicPr>
            <a:picLocks noChangeAspect="1"/>
          </p:cNvPicPr>
          <p:nvPr/>
        </p:nvPicPr>
        <p:blipFill>
          <a:blip r:embed="rId2"/>
          <a:stretch>
            <a:fillRect/>
          </a:stretch>
        </p:blipFill>
        <p:spPr>
          <a:xfrm flipH="1">
            <a:off x="3154607" y="5760395"/>
            <a:ext cx="223741" cy="275374"/>
          </a:xfrm>
          <a:prstGeom prst="rect">
            <a:avLst/>
          </a:prstGeom>
        </p:spPr>
      </p:pic>
      <p:sp>
        <p:nvSpPr>
          <p:cNvPr id="59" name="矩形 58"/>
          <p:cNvSpPr/>
          <p:nvPr/>
        </p:nvSpPr>
        <p:spPr>
          <a:xfrm>
            <a:off x="203200" y="152400"/>
            <a:ext cx="11795760" cy="6522720"/>
          </a:xfrm>
          <a:prstGeom prst="rect">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Freeform 160"/>
          <p:cNvSpPr/>
          <p:nvPr/>
        </p:nvSpPr>
        <p:spPr bwMode="auto">
          <a:xfrm>
            <a:off x="10836911" y="5700077"/>
            <a:ext cx="150813" cy="184150"/>
          </a:xfrm>
          <a:custGeom>
            <a:avLst/>
            <a:gdLst>
              <a:gd name="T0" fmla="*/ 95 w 95"/>
              <a:gd name="T1" fmla="*/ 87 h 116"/>
              <a:gd name="T2" fmla="*/ 51 w 95"/>
              <a:gd name="T3" fmla="*/ 116 h 116"/>
              <a:gd name="T4" fmla="*/ 0 w 95"/>
              <a:gd name="T5" fmla="*/ 30 h 116"/>
              <a:gd name="T6" fmla="*/ 44 w 95"/>
              <a:gd name="T7" fmla="*/ 0 h 116"/>
              <a:gd name="T8" fmla="*/ 95 w 95"/>
              <a:gd name="T9" fmla="*/ 87 h 116"/>
            </a:gdLst>
            <a:ahLst/>
            <a:cxnLst>
              <a:cxn ang="0">
                <a:pos x="T0" y="T1"/>
              </a:cxn>
              <a:cxn ang="0">
                <a:pos x="T2" y="T3"/>
              </a:cxn>
              <a:cxn ang="0">
                <a:pos x="T4" y="T5"/>
              </a:cxn>
              <a:cxn ang="0">
                <a:pos x="T6" y="T7"/>
              </a:cxn>
              <a:cxn ang="0">
                <a:pos x="T8" y="T9"/>
              </a:cxn>
            </a:cxnLst>
            <a:rect l="0" t="0" r="r" b="b"/>
            <a:pathLst>
              <a:path w="95" h="116">
                <a:moveTo>
                  <a:pt x="95" y="87"/>
                </a:moveTo>
                <a:lnTo>
                  <a:pt x="51" y="116"/>
                </a:lnTo>
                <a:lnTo>
                  <a:pt x="0" y="30"/>
                </a:lnTo>
                <a:lnTo>
                  <a:pt x="44" y="0"/>
                </a:lnTo>
                <a:lnTo>
                  <a:pt x="95" y="87"/>
                </a:lnTo>
                <a:close/>
              </a:path>
            </a:pathLst>
          </a:custGeom>
          <a:solidFill>
            <a:srgbClr val="F7D27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9" name="文本框 88"/>
          <p:cNvSpPr txBox="1"/>
          <p:nvPr/>
        </p:nvSpPr>
        <p:spPr>
          <a:xfrm>
            <a:off x="481330" y="428625"/>
            <a:ext cx="4437380" cy="638175"/>
          </a:xfrm>
          <a:prstGeom prst="rect">
            <a:avLst/>
          </a:prstGeom>
          <a:noFill/>
        </p:spPr>
        <p:txBody>
          <a:bodyPr wrap="square" rtlCol="0">
            <a:spAutoFit/>
          </a:bodyPr>
          <a:lstStyle/>
          <a:p>
            <a:pPr algn="dist"/>
            <a:r>
              <a:rPr lang="x-none" altLang="zh-CN" sz="3200" b="1">
                <a:solidFill>
                  <a:schemeClr val="tx1">
                    <a:lumMod val="85000"/>
                    <a:lumOff val="15000"/>
                  </a:schemeClr>
                </a:solidFill>
                <a:latin typeface="方正静蕾简体" panose="02000000000000000000" pitchFamily="2" charset="-122"/>
                <a:ea typeface="方正静蕾简体" panose="02000000000000000000" pitchFamily="2" charset="-122"/>
              </a:rPr>
              <a:t>深入理解 Go Slice</a:t>
            </a:r>
            <a:endParaRPr lang="x-none" altLang="zh-CN" sz="3200" b="1">
              <a:solidFill>
                <a:schemeClr val="tx1">
                  <a:lumMod val="85000"/>
                  <a:lumOff val="15000"/>
                </a:schemeClr>
              </a:solidFill>
              <a:latin typeface="方正静蕾简体" panose="02000000000000000000" pitchFamily="2" charset="-122"/>
              <a:ea typeface="方正静蕾简体" panose="02000000000000000000" pitchFamily="2" charset="-122"/>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图片 54"/>
          <p:cNvPicPr>
            <a:picLocks noChangeAspect="1"/>
          </p:cNvPicPr>
          <p:nvPr/>
        </p:nvPicPr>
        <p:blipFill>
          <a:blip r:embed="rId1"/>
          <a:stretch>
            <a:fillRect/>
          </a:stretch>
        </p:blipFill>
        <p:spPr>
          <a:xfrm rot="5400000" flipH="1">
            <a:off x="9939923" y="-158225"/>
            <a:ext cx="1121825" cy="2346007"/>
          </a:xfrm>
          <a:prstGeom prst="rect">
            <a:avLst/>
          </a:prstGeom>
        </p:spPr>
      </p:pic>
      <p:sp>
        <p:nvSpPr>
          <p:cNvPr id="56" name="PA_4-Point Star 101"/>
          <p:cNvSpPr/>
          <p:nvPr/>
        </p:nvSpPr>
        <p:spPr>
          <a:xfrm>
            <a:off x="1315871" y="5864745"/>
            <a:ext cx="382174" cy="382174"/>
          </a:xfrm>
          <a:prstGeom prst="star4">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F0502020204030204"/>
              <a:cs typeface="+mn-cs"/>
            </a:endParaRPr>
          </a:p>
        </p:txBody>
      </p:sp>
      <p:sp>
        <p:nvSpPr>
          <p:cNvPr id="59" name="矩形 58"/>
          <p:cNvSpPr/>
          <p:nvPr/>
        </p:nvSpPr>
        <p:spPr>
          <a:xfrm>
            <a:off x="203200" y="152400"/>
            <a:ext cx="11795760" cy="6522720"/>
          </a:xfrm>
          <a:prstGeom prst="rect">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 name="图片 1"/>
          <p:cNvPicPr>
            <a:picLocks noChangeAspect="1"/>
          </p:cNvPicPr>
          <p:nvPr/>
        </p:nvPicPr>
        <p:blipFill>
          <a:blip r:embed="rId2"/>
          <a:stretch>
            <a:fillRect/>
          </a:stretch>
        </p:blipFill>
        <p:spPr>
          <a:xfrm>
            <a:off x="501377" y="379739"/>
            <a:ext cx="639359" cy="635039"/>
          </a:xfrm>
          <a:prstGeom prst="rect">
            <a:avLst/>
          </a:prstGeom>
        </p:spPr>
      </p:pic>
      <p:sp>
        <p:nvSpPr>
          <p:cNvPr id="44" name="文本框 43"/>
          <p:cNvSpPr txBox="1"/>
          <p:nvPr/>
        </p:nvSpPr>
        <p:spPr>
          <a:xfrm>
            <a:off x="1140736" y="453866"/>
            <a:ext cx="2170391" cy="570230"/>
          </a:xfrm>
          <a:prstGeom prst="rect">
            <a:avLst/>
          </a:prstGeom>
          <a:noFill/>
        </p:spPr>
        <p:txBody>
          <a:bodyPr wrap="square" rtlCol="0">
            <a:spAutoFit/>
          </a:bodyPr>
          <a:lstStyle/>
          <a:p>
            <a:pPr algn="ctr"/>
            <a:r>
              <a:rPr lang="zh-CN" altLang="en-US" sz="2800" b="1" spc="-300" smtClean="0">
                <a:solidFill>
                  <a:schemeClr val="tx1">
                    <a:lumMod val="85000"/>
                    <a:lumOff val="15000"/>
                  </a:schemeClr>
                </a:solidFill>
                <a:latin typeface="方正静蕾简体" panose="02000000000000000000" pitchFamily="2" charset="-122"/>
                <a:ea typeface="方正静蕾简体" panose="02000000000000000000" pitchFamily="2" charset="-122"/>
              </a:rPr>
              <a:t>协程的启动</a:t>
            </a:r>
            <a:endParaRPr lang="zh-CN" altLang="en-US" sz="2800" b="1" spc="-300" smtClean="0">
              <a:solidFill>
                <a:schemeClr val="tx1">
                  <a:lumMod val="85000"/>
                  <a:lumOff val="15000"/>
                </a:schemeClr>
              </a:solidFill>
              <a:latin typeface="方正静蕾简体" panose="02000000000000000000" pitchFamily="2" charset="-122"/>
              <a:ea typeface="方正静蕾简体" panose="02000000000000000000" pitchFamily="2" charset="-122"/>
            </a:endParaRPr>
          </a:p>
        </p:txBody>
      </p:sp>
      <p:grpSp>
        <p:nvGrpSpPr>
          <p:cNvPr id="205" name="Group 4"/>
          <p:cNvGrpSpPr>
            <a:grpSpLocks noChangeAspect="1"/>
          </p:cNvGrpSpPr>
          <p:nvPr/>
        </p:nvGrpSpPr>
        <p:grpSpPr bwMode="auto">
          <a:xfrm>
            <a:off x="417785" y="1400630"/>
            <a:ext cx="3371850" cy="3630613"/>
            <a:chOff x="3737" y="1189"/>
            <a:chExt cx="2124" cy="2287"/>
          </a:xfrm>
          <a:solidFill>
            <a:srgbClr val="34322F"/>
          </a:solidFill>
        </p:grpSpPr>
        <p:sp>
          <p:nvSpPr>
            <p:cNvPr id="206" name="Freeform 5"/>
            <p:cNvSpPr/>
            <p:nvPr/>
          </p:nvSpPr>
          <p:spPr bwMode="auto">
            <a:xfrm>
              <a:off x="4547" y="2019"/>
              <a:ext cx="318" cy="356"/>
            </a:xfrm>
            <a:custGeom>
              <a:avLst/>
              <a:gdLst>
                <a:gd name="T0" fmla="*/ 259 w 271"/>
                <a:gd name="T1" fmla="*/ 303 h 303"/>
                <a:gd name="T2" fmla="*/ 0 w 271"/>
                <a:gd name="T3" fmla="*/ 13 h 303"/>
                <a:gd name="T4" fmla="*/ 14 w 271"/>
                <a:gd name="T5" fmla="*/ 0 h 303"/>
                <a:gd name="T6" fmla="*/ 271 w 271"/>
                <a:gd name="T7" fmla="*/ 288 h 303"/>
                <a:gd name="T8" fmla="*/ 259 w 271"/>
                <a:gd name="T9" fmla="*/ 303 h 303"/>
              </a:gdLst>
              <a:ahLst/>
              <a:cxnLst>
                <a:cxn ang="0">
                  <a:pos x="T0" y="T1"/>
                </a:cxn>
                <a:cxn ang="0">
                  <a:pos x="T2" y="T3"/>
                </a:cxn>
                <a:cxn ang="0">
                  <a:pos x="T4" y="T5"/>
                </a:cxn>
                <a:cxn ang="0">
                  <a:pos x="T6" y="T7"/>
                </a:cxn>
                <a:cxn ang="0">
                  <a:pos x="T8" y="T9"/>
                </a:cxn>
              </a:cxnLst>
              <a:rect l="0" t="0" r="r" b="b"/>
              <a:pathLst>
                <a:path w="271" h="303">
                  <a:moveTo>
                    <a:pt x="259" y="303"/>
                  </a:moveTo>
                  <a:cubicBezTo>
                    <a:pt x="0" y="13"/>
                    <a:pt x="0" y="13"/>
                    <a:pt x="0" y="13"/>
                  </a:cubicBezTo>
                  <a:cubicBezTo>
                    <a:pt x="14" y="0"/>
                    <a:pt x="14" y="0"/>
                    <a:pt x="14" y="0"/>
                  </a:cubicBezTo>
                  <a:cubicBezTo>
                    <a:pt x="271" y="288"/>
                    <a:pt x="271" y="288"/>
                    <a:pt x="271" y="288"/>
                  </a:cubicBezTo>
                  <a:cubicBezTo>
                    <a:pt x="266" y="291"/>
                    <a:pt x="262" y="296"/>
                    <a:pt x="259" y="30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7" name="Freeform 7"/>
            <p:cNvSpPr>
              <a:spLocks noEditPoints="1"/>
            </p:cNvSpPr>
            <p:nvPr/>
          </p:nvSpPr>
          <p:spPr bwMode="auto">
            <a:xfrm>
              <a:off x="4708" y="1653"/>
              <a:ext cx="533" cy="576"/>
            </a:xfrm>
            <a:custGeom>
              <a:avLst/>
              <a:gdLst>
                <a:gd name="T0" fmla="*/ 4 w 454"/>
                <a:gd name="T1" fmla="*/ 253 h 491"/>
                <a:gd name="T2" fmla="*/ 219 w 454"/>
                <a:gd name="T3" fmla="*/ 4 h 491"/>
                <a:gd name="T4" fmla="*/ 219 w 454"/>
                <a:gd name="T5" fmla="*/ 4 h 491"/>
                <a:gd name="T6" fmla="*/ 450 w 454"/>
                <a:gd name="T7" fmla="*/ 238 h 491"/>
                <a:gd name="T8" fmla="*/ 450 w 454"/>
                <a:gd name="T9" fmla="*/ 238 h 491"/>
                <a:gd name="T10" fmla="*/ 235 w 454"/>
                <a:gd name="T11" fmla="*/ 487 h 491"/>
                <a:gd name="T12" fmla="*/ 235 w 454"/>
                <a:gd name="T13" fmla="*/ 487 h 491"/>
                <a:gd name="T14" fmla="*/ 4 w 454"/>
                <a:gd name="T15" fmla="*/ 253 h 491"/>
                <a:gd name="T16" fmla="*/ 20 w 454"/>
                <a:gd name="T17" fmla="*/ 253 h 491"/>
                <a:gd name="T18" fmla="*/ 235 w 454"/>
                <a:gd name="T19" fmla="*/ 472 h 491"/>
                <a:gd name="T20" fmla="*/ 235 w 454"/>
                <a:gd name="T21" fmla="*/ 472 h 491"/>
                <a:gd name="T22" fmla="*/ 435 w 454"/>
                <a:gd name="T23" fmla="*/ 238 h 491"/>
                <a:gd name="T24" fmla="*/ 435 w 454"/>
                <a:gd name="T25" fmla="*/ 238 h 491"/>
                <a:gd name="T26" fmla="*/ 219 w 454"/>
                <a:gd name="T27" fmla="*/ 19 h 491"/>
                <a:gd name="T28" fmla="*/ 219 w 454"/>
                <a:gd name="T29" fmla="*/ 19 h 491"/>
                <a:gd name="T30" fmla="*/ 20 w 454"/>
                <a:gd name="T31" fmla="*/ 253 h 4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54" h="491">
                  <a:moveTo>
                    <a:pt x="4" y="253"/>
                  </a:moveTo>
                  <a:cubicBezTo>
                    <a:pt x="0" y="120"/>
                    <a:pt x="95" y="8"/>
                    <a:pt x="219" y="4"/>
                  </a:cubicBezTo>
                  <a:cubicBezTo>
                    <a:pt x="219" y="4"/>
                    <a:pt x="219" y="4"/>
                    <a:pt x="219" y="4"/>
                  </a:cubicBezTo>
                  <a:cubicBezTo>
                    <a:pt x="343" y="0"/>
                    <a:pt x="445" y="105"/>
                    <a:pt x="450" y="238"/>
                  </a:cubicBezTo>
                  <a:cubicBezTo>
                    <a:pt x="450" y="238"/>
                    <a:pt x="450" y="238"/>
                    <a:pt x="450" y="238"/>
                  </a:cubicBezTo>
                  <a:cubicBezTo>
                    <a:pt x="454" y="371"/>
                    <a:pt x="359" y="483"/>
                    <a:pt x="235" y="487"/>
                  </a:cubicBezTo>
                  <a:cubicBezTo>
                    <a:pt x="235" y="487"/>
                    <a:pt x="235" y="487"/>
                    <a:pt x="235" y="487"/>
                  </a:cubicBezTo>
                  <a:cubicBezTo>
                    <a:pt x="112" y="491"/>
                    <a:pt x="9" y="386"/>
                    <a:pt x="4" y="253"/>
                  </a:cubicBezTo>
                  <a:close/>
                  <a:moveTo>
                    <a:pt x="20" y="253"/>
                  </a:moveTo>
                  <a:cubicBezTo>
                    <a:pt x="24" y="378"/>
                    <a:pt x="121" y="476"/>
                    <a:pt x="235" y="472"/>
                  </a:cubicBezTo>
                  <a:cubicBezTo>
                    <a:pt x="235" y="472"/>
                    <a:pt x="235" y="472"/>
                    <a:pt x="235" y="472"/>
                  </a:cubicBezTo>
                  <a:cubicBezTo>
                    <a:pt x="349" y="468"/>
                    <a:pt x="439" y="364"/>
                    <a:pt x="435" y="238"/>
                  </a:cubicBezTo>
                  <a:cubicBezTo>
                    <a:pt x="435" y="238"/>
                    <a:pt x="435" y="238"/>
                    <a:pt x="435" y="238"/>
                  </a:cubicBezTo>
                  <a:cubicBezTo>
                    <a:pt x="431" y="113"/>
                    <a:pt x="334" y="15"/>
                    <a:pt x="219" y="19"/>
                  </a:cubicBezTo>
                  <a:cubicBezTo>
                    <a:pt x="219" y="19"/>
                    <a:pt x="219" y="19"/>
                    <a:pt x="219" y="19"/>
                  </a:cubicBezTo>
                  <a:cubicBezTo>
                    <a:pt x="105" y="23"/>
                    <a:pt x="15" y="127"/>
                    <a:pt x="20" y="25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8" name="Freeform 8"/>
            <p:cNvSpPr>
              <a:spLocks noEditPoints="1"/>
            </p:cNvSpPr>
            <p:nvPr/>
          </p:nvSpPr>
          <p:spPr bwMode="auto">
            <a:xfrm>
              <a:off x="4706" y="1650"/>
              <a:ext cx="537" cy="582"/>
            </a:xfrm>
            <a:custGeom>
              <a:avLst/>
              <a:gdLst>
                <a:gd name="T0" fmla="*/ 4 w 458"/>
                <a:gd name="T1" fmla="*/ 255 h 495"/>
                <a:gd name="T2" fmla="*/ 221 w 458"/>
                <a:gd name="T3" fmla="*/ 4 h 495"/>
                <a:gd name="T4" fmla="*/ 221 w 458"/>
                <a:gd name="T5" fmla="*/ 4 h 495"/>
                <a:gd name="T6" fmla="*/ 454 w 458"/>
                <a:gd name="T7" fmla="*/ 240 h 495"/>
                <a:gd name="T8" fmla="*/ 454 w 458"/>
                <a:gd name="T9" fmla="*/ 240 h 495"/>
                <a:gd name="T10" fmla="*/ 238 w 458"/>
                <a:gd name="T11" fmla="*/ 491 h 495"/>
                <a:gd name="T12" fmla="*/ 238 w 458"/>
                <a:gd name="T13" fmla="*/ 491 h 495"/>
                <a:gd name="T14" fmla="*/ 4 w 458"/>
                <a:gd name="T15" fmla="*/ 255 h 495"/>
                <a:gd name="T16" fmla="*/ 8 w 458"/>
                <a:gd name="T17" fmla="*/ 255 h 495"/>
                <a:gd name="T18" fmla="*/ 237 w 458"/>
                <a:gd name="T19" fmla="*/ 487 h 495"/>
                <a:gd name="T20" fmla="*/ 237 w 458"/>
                <a:gd name="T21" fmla="*/ 487 h 495"/>
                <a:gd name="T22" fmla="*/ 450 w 458"/>
                <a:gd name="T23" fmla="*/ 240 h 495"/>
                <a:gd name="T24" fmla="*/ 450 w 458"/>
                <a:gd name="T25" fmla="*/ 240 h 495"/>
                <a:gd name="T26" fmla="*/ 221 w 458"/>
                <a:gd name="T27" fmla="*/ 8 h 495"/>
                <a:gd name="T28" fmla="*/ 221 w 458"/>
                <a:gd name="T29" fmla="*/ 8 h 495"/>
                <a:gd name="T30" fmla="*/ 8 w 458"/>
                <a:gd name="T31" fmla="*/ 255 h 495"/>
                <a:gd name="T32" fmla="*/ 8 w 458"/>
                <a:gd name="T33" fmla="*/ 255 h 495"/>
                <a:gd name="T34" fmla="*/ 20 w 458"/>
                <a:gd name="T35" fmla="*/ 255 h 495"/>
                <a:gd name="T36" fmla="*/ 221 w 458"/>
                <a:gd name="T37" fmla="*/ 19 h 495"/>
                <a:gd name="T38" fmla="*/ 221 w 458"/>
                <a:gd name="T39" fmla="*/ 19 h 495"/>
                <a:gd name="T40" fmla="*/ 439 w 458"/>
                <a:gd name="T41" fmla="*/ 240 h 495"/>
                <a:gd name="T42" fmla="*/ 439 w 458"/>
                <a:gd name="T43" fmla="*/ 240 h 495"/>
                <a:gd name="T44" fmla="*/ 237 w 458"/>
                <a:gd name="T45" fmla="*/ 476 h 495"/>
                <a:gd name="T46" fmla="*/ 237 w 458"/>
                <a:gd name="T47" fmla="*/ 476 h 495"/>
                <a:gd name="T48" fmla="*/ 20 w 458"/>
                <a:gd name="T49" fmla="*/ 255 h 495"/>
                <a:gd name="T50" fmla="*/ 237 w 458"/>
                <a:gd name="T51" fmla="*/ 472 h 495"/>
                <a:gd name="T52" fmla="*/ 435 w 458"/>
                <a:gd name="T53" fmla="*/ 241 h 495"/>
                <a:gd name="T54" fmla="*/ 435 w 458"/>
                <a:gd name="T55" fmla="*/ 241 h 495"/>
                <a:gd name="T56" fmla="*/ 222 w 458"/>
                <a:gd name="T57" fmla="*/ 23 h 495"/>
                <a:gd name="T58" fmla="*/ 222 w 458"/>
                <a:gd name="T59" fmla="*/ 23 h 495"/>
                <a:gd name="T60" fmla="*/ 24 w 458"/>
                <a:gd name="T61" fmla="*/ 255 h 495"/>
                <a:gd name="T62" fmla="*/ 24 w 458"/>
                <a:gd name="T63" fmla="*/ 255 h 495"/>
                <a:gd name="T64" fmla="*/ 237 w 458"/>
                <a:gd name="T65" fmla="*/ 472 h 4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58" h="495">
                  <a:moveTo>
                    <a:pt x="4" y="255"/>
                  </a:moveTo>
                  <a:cubicBezTo>
                    <a:pt x="0" y="121"/>
                    <a:pt x="96" y="8"/>
                    <a:pt x="221" y="4"/>
                  </a:cubicBezTo>
                  <a:cubicBezTo>
                    <a:pt x="221" y="4"/>
                    <a:pt x="221" y="4"/>
                    <a:pt x="221" y="4"/>
                  </a:cubicBezTo>
                  <a:cubicBezTo>
                    <a:pt x="346" y="0"/>
                    <a:pt x="449" y="106"/>
                    <a:pt x="454" y="240"/>
                  </a:cubicBezTo>
                  <a:cubicBezTo>
                    <a:pt x="454" y="240"/>
                    <a:pt x="454" y="240"/>
                    <a:pt x="454" y="240"/>
                  </a:cubicBezTo>
                  <a:cubicBezTo>
                    <a:pt x="458" y="374"/>
                    <a:pt x="362" y="487"/>
                    <a:pt x="238" y="491"/>
                  </a:cubicBezTo>
                  <a:cubicBezTo>
                    <a:pt x="238" y="491"/>
                    <a:pt x="238" y="491"/>
                    <a:pt x="238" y="491"/>
                  </a:cubicBezTo>
                  <a:cubicBezTo>
                    <a:pt x="113" y="495"/>
                    <a:pt x="9" y="389"/>
                    <a:pt x="4" y="255"/>
                  </a:cubicBezTo>
                  <a:close/>
                  <a:moveTo>
                    <a:pt x="8" y="255"/>
                  </a:moveTo>
                  <a:cubicBezTo>
                    <a:pt x="13" y="387"/>
                    <a:pt x="115" y="491"/>
                    <a:pt x="237" y="487"/>
                  </a:cubicBezTo>
                  <a:cubicBezTo>
                    <a:pt x="237" y="487"/>
                    <a:pt x="237" y="487"/>
                    <a:pt x="237" y="487"/>
                  </a:cubicBezTo>
                  <a:cubicBezTo>
                    <a:pt x="360" y="483"/>
                    <a:pt x="454" y="372"/>
                    <a:pt x="450" y="240"/>
                  </a:cubicBezTo>
                  <a:cubicBezTo>
                    <a:pt x="450" y="240"/>
                    <a:pt x="450" y="240"/>
                    <a:pt x="450" y="240"/>
                  </a:cubicBezTo>
                  <a:cubicBezTo>
                    <a:pt x="445" y="108"/>
                    <a:pt x="343" y="4"/>
                    <a:pt x="221" y="8"/>
                  </a:cubicBezTo>
                  <a:cubicBezTo>
                    <a:pt x="221" y="8"/>
                    <a:pt x="221" y="8"/>
                    <a:pt x="221" y="8"/>
                  </a:cubicBezTo>
                  <a:cubicBezTo>
                    <a:pt x="99" y="12"/>
                    <a:pt x="4" y="123"/>
                    <a:pt x="8" y="255"/>
                  </a:cubicBezTo>
                  <a:cubicBezTo>
                    <a:pt x="8" y="255"/>
                    <a:pt x="8" y="255"/>
                    <a:pt x="8" y="255"/>
                  </a:cubicBezTo>
                  <a:close/>
                  <a:moveTo>
                    <a:pt x="20" y="255"/>
                  </a:moveTo>
                  <a:cubicBezTo>
                    <a:pt x="15" y="128"/>
                    <a:pt x="106" y="23"/>
                    <a:pt x="221" y="19"/>
                  </a:cubicBezTo>
                  <a:cubicBezTo>
                    <a:pt x="221" y="19"/>
                    <a:pt x="221" y="19"/>
                    <a:pt x="221" y="19"/>
                  </a:cubicBezTo>
                  <a:cubicBezTo>
                    <a:pt x="337" y="15"/>
                    <a:pt x="434" y="114"/>
                    <a:pt x="439" y="240"/>
                  </a:cubicBezTo>
                  <a:cubicBezTo>
                    <a:pt x="439" y="240"/>
                    <a:pt x="439" y="240"/>
                    <a:pt x="439" y="240"/>
                  </a:cubicBezTo>
                  <a:cubicBezTo>
                    <a:pt x="443" y="367"/>
                    <a:pt x="352" y="472"/>
                    <a:pt x="237" y="476"/>
                  </a:cubicBezTo>
                  <a:cubicBezTo>
                    <a:pt x="237" y="476"/>
                    <a:pt x="237" y="476"/>
                    <a:pt x="237" y="476"/>
                  </a:cubicBezTo>
                  <a:cubicBezTo>
                    <a:pt x="122" y="480"/>
                    <a:pt x="24" y="381"/>
                    <a:pt x="20" y="255"/>
                  </a:cubicBezTo>
                  <a:close/>
                  <a:moveTo>
                    <a:pt x="237" y="472"/>
                  </a:moveTo>
                  <a:cubicBezTo>
                    <a:pt x="350" y="468"/>
                    <a:pt x="439" y="365"/>
                    <a:pt x="435" y="241"/>
                  </a:cubicBezTo>
                  <a:cubicBezTo>
                    <a:pt x="435" y="241"/>
                    <a:pt x="435" y="241"/>
                    <a:pt x="435" y="241"/>
                  </a:cubicBezTo>
                  <a:cubicBezTo>
                    <a:pt x="431" y="116"/>
                    <a:pt x="334" y="19"/>
                    <a:pt x="222" y="23"/>
                  </a:cubicBezTo>
                  <a:cubicBezTo>
                    <a:pt x="222" y="23"/>
                    <a:pt x="222" y="23"/>
                    <a:pt x="222" y="23"/>
                  </a:cubicBezTo>
                  <a:cubicBezTo>
                    <a:pt x="109" y="27"/>
                    <a:pt x="19" y="130"/>
                    <a:pt x="24" y="255"/>
                  </a:cubicBezTo>
                  <a:cubicBezTo>
                    <a:pt x="24" y="255"/>
                    <a:pt x="24" y="255"/>
                    <a:pt x="24" y="255"/>
                  </a:cubicBezTo>
                  <a:cubicBezTo>
                    <a:pt x="28" y="379"/>
                    <a:pt x="124" y="476"/>
                    <a:pt x="237" y="47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9" name="Freeform 9"/>
            <p:cNvSpPr/>
            <p:nvPr/>
          </p:nvSpPr>
          <p:spPr bwMode="auto">
            <a:xfrm>
              <a:off x="4894" y="1811"/>
              <a:ext cx="16" cy="19"/>
            </a:xfrm>
            <a:custGeom>
              <a:avLst/>
              <a:gdLst>
                <a:gd name="T0" fmla="*/ 1 w 16"/>
                <a:gd name="T1" fmla="*/ 19 h 19"/>
                <a:gd name="T2" fmla="*/ 0 w 16"/>
                <a:gd name="T3" fmla="*/ 1 h 19"/>
                <a:gd name="T4" fmla="*/ 16 w 16"/>
                <a:gd name="T5" fmla="*/ 0 h 19"/>
                <a:gd name="T6" fmla="*/ 16 w 16"/>
                <a:gd name="T7" fmla="*/ 19 h 19"/>
                <a:gd name="T8" fmla="*/ 1 w 16"/>
                <a:gd name="T9" fmla="*/ 19 h 19"/>
                <a:gd name="T10" fmla="*/ 1 w 16"/>
                <a:gd name="T11" fmla="*/ 19 h 19"/>
              </a:gdLst>
              <a:ahLst/>
              <a:cxnLst>
                <a:cxn ang="0">
                  <a:pos x="T0" y="T1"/>
                </a:cxn>
                <a:cxn ang="0">
                  <a:pos x="T2" y="T3"/>
                </a:cxn>
                <a:cxn ang="0">
                  <a:pos x="T4" y="T5"/>
                </a:cxn>
                <a:cxn ang="0">
                  <a:pos x="T6" y="T7"/>
                </a:cxn>
                <a:cxn ang="0">
                  <a:pos x="T8" y="T9"/>
                </a:cxn>
                <a:cxn ang="0">
                  <a:pos x="T10" y="T11"/>
                </a:cxn>
              </a:cxnLst>
              <a:rect l="0" t="0" r="r" b="b"/>
              <a:pathLst>
                <a:path w="16" h="19">
                  <a:moveTo>
                    <a:pt x="1" y="19"/>
                  </a:moveTo>
                  <a:lnTo>
                    <a:pt x="0" y="1"/>
                  </a:lnTo>
                  <a:lnTo>
                    <a:pt x="16" y="0"/>
                  </a:lnTo>
                  <a:lnTo>
                    <a:pt x="16" y="19"/>
                  </a:lnTo>
                  <a:lnTo>
                    <a:pt x="1" y="19"/>
                  </a:lnTo>
                  <a:lnTo>
                    <a:pt x="1" y="1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0" name="Freeform 10"/>
            <p:cNvSpPr>
              <a:spLocks noEditPoints="1"/>
            </p:cNvSpPr>
            <p:nvPr/>
          </p:nvSpPr>
          <p:spPr bwMode="auto">
            <a:xfrm>
              <a:off x="4891" y="1809"/>
              <a:ext cx="21" cy="23"/>
            </a:xfrm>
            <a:custGeom>
              <a:avLst/>
              <a:gdLst>
                <a:gd name="T0" fmla="*/ 4 w 21"/>
                <a:gd name="T1" fmla="*/ 23 h 23"/>
                <a:gd name="T2" fmla="*/ 4 w 21"/>
                <a:gd name="T3" fmla="*/ 21 h 23"/>
                <a:gd name="T4" fmla="*/ 6 w 21"/>
                <a:gd name="T5" fmla="*/ 21 h 23"/>
                <a:gd name="T6" fmla="*/ 4 w 21"/>
                <a:gd name="T7" fmla="*/ 21 h 23"/>
                <a:gd name="T8" fmla="*/ 4 w 21"/>
                <a:gd name="T9" fmla="*/ 23 h 23"/>
                <a:gd name="T10" fmla="*/ 1 w 21"/>
                <a:gd name="T11" fmla="*/ 23 h 23"/>
                <a:gd name="T12" fmla="*/ 0 w 21"/>
                <a:gd name="T13" fmla="*/ 1 h 23"/>
                <a:gd name="T14" fmla="*/ 21 w 21"/>
                <a:gd name="T15" fmla="*/ 0 h 23"/>
                <a:gd name="T16" fmla="*/ 21 w 21"/>
                <a:gd name="T17" fmla="*/ 23 h 23"/>
                <a:gd name="T18" fmla="*/ 4 w 21"/>
                <a:gd name="T19" fmla="*/ 23 h 23"/>
                <a:gd name="T20" fmla="*/ 4 w 21"/>
                <a:gd name="T21" fmla="*/ 23 h 23"/>
                <a:gd name="T22" fmla="*/ 17 w 21"/>
                <a:gd name="T23" fmla="*/ 19 h 23"/>
                <a:gd name="T24" fmla="*/ 17 w 21"/>
                <a:gd name="T25" fmla="*/ 5 h 23"/>
                <a:gd name="T26" fmla="*/ 5 w 21"/>
                <a:gd name="T27" fmla="*/ 6 h 23"/>
                <a:gd name="T28" fmla="*/ 6 w 21"/>
                <a:gd name="T29" fmla="*/ 19 h 23"/>
                <a:gd name="T30" fmla="*/ 17 w 21"/>
                <a:gd name="T31" fmla="*/ 19 h 23"/>
                <a:gd name="T32" fmla="*/ 17 w 21"/>
                <a:gd name="T33" fmla="*/ 19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 h="23">
                  <a:moveTo>
                    <a:pt x="4" y="23"/>
                  </a:moveTo>
                  <a:lnTo>
                    <a:pt x="4" y="21"/>
                  </a:lnTo>
                  <a:lnTo>
                    <a:pt x="6" y="21"/>
                  </a:lnTo>
                  <a:lnTo>
                    <a:pt x="4" y="21"/>
                  </a:lnTo>
                  <a:lnTo>
                    <a:pt x="4" y="23"/>
                  </a:lnTo>
                  <a:lnTo>
                    <a:pt x="1" y="23"/>
                  </a:lnTo>
                  <a:lnTo>
                    <a:pt x="0" y="1"/>
                  </a:lnTo>
                  <a:lnTo>
                    <a:pt x="21" y="0"/>
                  </a:lnTo>
                  <a:lnTo>
                    <a:pt x="21" y="23"/>
                  </a:lnTo>
                  <a:lnTo>
                    <a:pt x="4" y="23"/>
                  </a:lnTo>
                  <a:lnTo>
                    <a:pt x="4" y="23"/>
                  </a:lnTo>
                  <a:close/>
                  <a:moveTo>
                    <a:pt x="17" y="19"/>
                  </a:moveTo>
                  <a:lnTo>
                    <a:pt x="17" y="5"/>
                  </a:lnTo>
                  <a:lnTo>
                    <a:pt x="5" y="6"/>
                  </a:lnTo>
                  <a:lnTo>
                    <a:pt x="6" y="19"/>
                  </a:lnTo>
                  <a:lnTo>
                    <a:pt x="17" y="19"/>
                  </a:lnTo>
                  <a:lnTo>
                    <a:pt x="17" y="1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1" name="Freeform 11"/>
            <p:cNvSpPr/>
            <p:nvPr/>
          </p:nvSpPr>
          <p:spPr bwMode="auto">
            <a:xfrm>
              <a:off x="5108" y="1811"/>
              <a:ext cx="15" cy="18"/>
            </a:xfrm>
            <a:custGeom>
              <a:avLst/>
              <a:gdLst>
                <a:gd name="T0" fmla="*/ 2 w 15"/>
                <a:gd name="T1" fmla="*/ 18 h 18"/>
                <a:gd name="T2" fmla="*/ 0 w 15"/>
                <a:gd name="T3" fmla="*/ 0 h 18"/>
                <a:gd name="T4" fmla="*/ 13 w 15"/>
                <a:gd name="T5" fmla="*/ 0 h 18"/>
                <a:gd name="T6" fmla="*/ 15 w 15"/>
                <a:gd name="T7" fmla="*/ 18 h 18"/>
                <a:gd name="T8" fmla="*/ 2 w 15"/>
                <a:gd name="T9" fmla="*/ 18 h 18"/>
                <a:gd name="T10" fmla="*/ 2 w 15"/>
                <a:gd name="T11" fmla="*/ 18 h 18"/>
              </a:gdLst>
              <a:ahLst/>
              <a:cxnLst>
                <a:cxn ang="0">
                  <a:pos x="T0" y="T1"/>
                </a:cxn>
                <a:cxn ang="0">
                  <a:pos x="T2" y="T3"/>
                </a:cxn>
                <a:cxn ang="0">
                  <a:pos x="T4" y="T5"/>
                </a:cxn>
                <a:cxn ang="0">
                  <a:pos x="T6" y="T7"/>
                </a:cxn>
                <a:cxn ang="0">
                  <a:pos x="T8" y="T9"/>
                </a:cxn>
                <a:cxn ang="0">
                  <a:pos x="T10" y="T11"/>
                </a:cxn>
              </a:cxnLst>
              <a:rect l="0" t="0" r="r" b="b"/>
              <a:pathLst>
                <a:path w="15" h="18">
                  <a:moveTo>
                    <a:pt x="2" y="18"/>
                  </a:moveTo>
                  <a:lnTo>
                    <a:pt x="0" y="0"/>
                  </a:lnTo>
                  <a:lnTo>
                    <a:pt x="13" y="0"/>
                  </a:lnTo>
                  <a:lnTo>
                    <a:pt x="15" y="18"/>
                  </a:lnTo>
                  <a:lnTo>
                    <a:pt x="2" y="18"/>
                  </a:lnTo>
                  <a:lnTo>
                    <a:pt x="2" y="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2" name="Freeform 12"/>
            <p:cNvSpPr>
              <a:spLocks noEditPoints="1"/>
            </p:cNvSpPr>
            <p:nvPr/>
          </p:nvSpPr>
          <p:spPr bwMode="auto">
            <a:xfrm>
              <a:off x="5106" y="1809"/>
              <a:ext cx="19" cy="22"/>
            </a:xfrm>
            <a:custGeom>
              <a:avLst/>
              <a:gdLst>
                <a:gd name="T0" fmla="*/ 4 w 19"/>
                <a:gd name="T1" fmla="*/ 22 h 22"/>
                <a:gd name="T2" fmla="*/ 4 w 19"/>
                <a:gd name="T3" fmla="*/ 20 h 22"/>
                <a:gd name="T4" fmla="*/ 6 w 19"/>
                <a:gd name="T5" fmla="*/ 20 h 22"/>
                <a:gd name="T6" fmla="*/ 4 w 19"/>
                <a:gd name="T7" fmla="*/ 20 h 22"/>
                <a:gd name="T8" fmla="*/ 4 w 19"/>
                <a:gd name="T9" fmla="*/ 22 h 22"/>
                <a:gd name="T10" fmla="*/ 1 w 19"/>
                <a:gd name="T11" fmla="*/ 22 h 22"/>
                <a:gd name="T12" fmla="*/ 0 w 19"/>
                <a:gd name="T13" fmla="*/ 0 h 22"/>
                <a:gd name="T14" fmla="*/ 18 w 19"/>
                <a:gd name="T15" fmla="*/ 0 h 22"/>
                <a:gd name="T16" fmla="*/ 19 w 19"/>
                <a:gd name="T17" fmla="*/ 22 h 22"/>
                <a:gd name="T18" fmla="*/ 4 w 19"/>
                <a:gd name="T19" fmla="*/ 22 h 22"/>
                <a:gd name="T20" fmla="*/ 4 w 19"/>
                <a:gd name="T21" fmla="*/ 22 h 22"/>
                <a:gd name="T22" fmla="*/ 14 w 19"/>
                <a:gd name="T23" fmla="*/ 17 h 22"/>
                <a:gd name="T24" fmla="*/ 13 w 19"/>
                <a:gd name="T25" fmla="*/ 5 h 22"/>
                <a:gd name="T26" fmla="*/ 5 w 19"/>
                <a:gd name="T27" fmla="*/ 5 h 22"/>
                <a:gd name="T28" fmla="*/ 6 w 19"/>
                <a:gd name="T29" fmla="*/ 17 h 22"/>
                <a:gd name="T30" fmla="*/ 14 w 19"/>
                <a:gd name="T31" fmla="*/ 17 h 22"/>
                <a:gd name="T32" fmla="*/ 14 w 19"/>
                <a:gd name="T33" fmla="*/ 17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9" h="22">
                  <a:moveTo>
                    <a:pt x="4" y="22"/>
                  </a:moveTo>
                  <a:lnTo>
                    <a:pt x="4" y="20"/>
                  </a:lnTo>
                  <a:lnTo>
                    <a:pt x="6" y="20"/>
                  </a:lnTo>
                  <a:lnTo>
                    <a:pt x="4" y="20"/>
                  </a:lnTo>
                  <a:lnTo>
                    <a:pt x="4" y="22"/>
                  </a:lnTo>
                  <a:lnTo>
                    <a:pt x="1" y="22"/>
                  </a:lnTo>
                  <a:lnTo>
                    <a:pt x="0" y="0"/>
                  </a:lnTo>
                  <a:lnTo>
                    <a:pt x="18" y="0"/>
                  </a:lnTo>
                  <a:lnTo>
                    <a:pt x="19" y="22"/>
                  </a:lnTo>
                  <a:lnTo>
                    <a:pt x="4" y="22"/>
                  </a:lnTo>
                  <a:lnTo>
                    <a:pt x="4" y="22"/>
                  </a:lnTo>
                  <a:close/>
                  <a:moveTo>
                    <a:pt x="14" y="17"/>
                  </a:moveTo>
                  <a:lnTo>
                    <a:pt x="13" y="5"/>
                  </a:lnTo>
                  <a:lnTo>
                    <a:pt x="5" y="5"/>
                  </a:lnTo>
                  <a:lnTo>
                    <a:pt x="6" y="17"/>
                  </a:lnTo>
                  <a:lnTo>
                    <a:pt x="14" y="17"/>
                  </a:lnTo>
                  <a:lnTo>
                    <a:pt x="14" y="1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3" name="Freeform 13"/>
            <p:cNvSpPr/>
            <p:nvPr/>
          </p:nvSpPr>
          <p:spPr bwMode="auto">
            <a:xfrm>
              <a:off x="4888" y="1950"/>
              <a:ext cx="246" cy="127"/>
            </a:xfrm>
            <a:custGeom>
              <a:avLst/>
              <a:gdLst>
                <a:gd name="T0" fmla="*/ 0 w 210"/>
                <a:gd name="T1" fmla="*/ 60 h 108"/>
                <a:gd name="T2" fmla="*/ 10 w 210"/>
                <a:gd name="T3" fmla="*/ 48 h 108"/>
                <a:gd name="T4" fmla="*/ 43 w 210"/>
                <a:gd name="T5" fmla="*/ 71 h 108"/>
                <a:gd name="T6" fmla="*/ 43 w 210"/>
                <a:gd name="T7" fmla="*/ 71 h 108"/>
                <a:gd name="T8" fmla="*/ 97 w 210"/>
                <a:gd name="T9" fmla="*/ 92 h 108"/>
                <a:gd name="T10" fmla="*/ 97 w 210"/>
                <a:gd name="T11" fmla="*/ 92 h 108"/>
                <a:gd name="T12" fmla="*/ 101 w 210"/>
                <a:gd name="T13" fmla="*/ 92 h 108"/>
                <a:gd name="T14" fmla="*/ 101 w 210"/>
                <a:gd name="T15" fmla="*/ 92 h 108"/>
                <a:gd name="T16" fmla="*/ 159 w 210"/>
                <a:gd name="T17" fmla="*/ 44 h 108"/>
                <a:gd name="T18" fmla="*/ 159 w 210"/>
                <a:gd name="T19" fmla="*/ 44 h 108"/>
                <a:gd name="T20" fmla="*/ 198 w 210"/>
                <a:gd name="T21" fmla="*/ 0 h 108"/>
                <a:gd name="T22" fmla="*/ 198 w 210"/>
                <a:gd name="T23" fmla="*/ 0 h 108"/>
                <a:gd name="T24" fmla="*/ 210 w 210"/>
                <a:gd name="T25" fmla="*/ 9 h 108"/>
                <a:gd name="T26" fmla="*/ 171 w 210"/>
                <a:gd name="T27" fmla="*/ 55 h 108"/>
                <a:gd name="T28" fmla="*/ 171 w 210"/>
                <a:gd name="T29" fmla="*/ 55 h 108"/>
                <a:gd name="T30" fmla="*/ 103 w 210"/>
                <a:gd name="T31" fmla="*/ 107 h 108"/>
                <a:gd name="T32" fmla="*/ 103 w 210"/>
                <a:gd name="T33" fmla="*/ 107 h 108"/>
                <a:gd name="T34" fmla="*/ 98 w 210"/>
                <a:gd name="T35" fmla="*/ 108 h 108"/>
                <a:gd name="T36" fmla="*/ 98 w 210"/>
                <a:gd name="T37" fmla="*/ 108 h 108"/>
                <a:gd name="T38" fmla="*/ 0 w 210"/>
                <a:gd name="T39" fmla="*/ 6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0" h="108">
                  <a:moveTo>
                    <a:pt x="0" y="60"/>
                  </a:moveTo>
                  <a:cubicBezTo>
                    <a:pt x="10" y="48"/>
                    <a:pt x="10" y="48"/>
                    <a:pt x="10" y="48"/>
                  </a:cubicBezTo>
                  <a:cubicBezTo>
                    <a:pt x="10" y="48"/>
                    <a:pt x="24" y="60"/>
                    <a:pt x="43" y="71"/>
                  </a:cubicBezTo>
                  <a:cubicBezTo>
                    <a:pt x="43" y="71"/>
                    <a:pt x="43" y="71"/>
                    <a:pt x="43" y="71"/>
                  </a:cubicBezTo>
                  <a:cubicBezTo>
                    <a:pt x="61" y="82"/>
                    <a:pt x="84" y="93"/>
                    <a:pt x="97" y="92"/>
                  </a:cubicBezTo>
                  <a:cubicBezTo>
                    <a:pt x="97" y="92"/>
                    <a:pt x="97" y="92"/>
                    <a:pt x="97" y="92"/>
                  </a:cubicBezTo>
                  <a:cubicBezTo>
                    <a:pt x="98" y="92"/>
                    <a:pt x="99" y="92"/>
                    <a:pt x="101" y="92"/>
                  </a:cubicBezTo>
                  <a:cubicBezTo>
                    <a:pt x="101" y="92"/>
                    <a:pt x="101" y="92"/>
                    <a:pt x="101" y="92"/>
                  </a:cubicBezTo>
                  <a:cubicBezTo>
                    <a:pt x="112" y="90"/>
                    <a:pt x="139" y="67"/>
                    <a:pt x="159" y="44"/>
                  </a:cubicBezTo>
                  <a:cubicBezTo>
                    <a:pt x="159" y="44"/>
                    <a:pt x="159" y="44"/>
                    <a:pt x="159" y="44"/>
                  </a:cubicBezTo>
                  <a:cubicBezTo>
                    <a:pt x="181" y="22"/>
                    <a:pt x="198" y="0"/>
                    <a:pt x="198" y="0"/>
                  </a:cubicBezTo>
                  <a:cubicBezTo>
                    <a:pt x="198" y="0"/>
                    <a:pt x="198" y="0"/>
                    <a:pt x="198" y="0"/>
                  </a:cubicBezTo>
                  <a:cubicBezTo>
                    <a:pt x="210" y="9"/>
                    <a:pt x="210" y="9"/>
                    <a:pt x="210" y="9"/>
                  </a:cubicBezTo>
                  <a:cubicBezTo>
                    <a:pt x="210" y="9"/>
                    <a:pt x="192" y="31"/>
                    <a:pt x="171" y="55"/>
                  </a:cubicBezTo>
                  <a:cubicBezTo>
                    <a:pt x="171" y="55"/>
                    <a:pt x="171" y="55"/>
                    <a:pt x="171" y="55"/>
                  </a:cubicBezTo>
                  <a:cubicBezTo>
                    <a:pt x="148" y="78"/>
                    <a:pt x="124" y="102"/>
                    <a:pt x="103" y="107"/>
                  </a:cubicBezTo>
                  <a:cubicBezTo>
                    <a:pt x="103" y="107"/>
                    <a:pt x="103" y="107"/>
                    <a:pt x="103" y="107"/>
                  </a:cubicBezTo>
                  <a:cubicBezTo>
                    <a:pt x="102" y="107"/>
                    <a:pt x="100" y="107"/>
                    <a:pt x="98" y="108"/>
                  </a:cubicBezTo>
                  <a:cubicBezTo>
                    <a:pt x="98" y="108"/>
                    <a:pt x="98" y="108"/>
                    <a:pt x="98" y="108"/>
                  </a:cubicBezTo>
                  <a:cubicBezTo>
                    <a:pt x="58" y="108"/>
                    <a:pt x="1" y="60"/>
                    <a:pt x="0" y="6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4" name="Freeform 14"/>
            <p:cNvSpPr>
              <a:spLocks noEditPoints="1"/>
            </p:cNvSpPr>
            <p:nvPr/>
          </p:nvSpPr>
          <p:spPr bwMode="auto">
            <a:xfrm>
              <a:off x="4883" y="1946"/>
              <a:ext cx="255" cy="133"/>
            </a:xfrm>
            <a:custGeom>
              <a:avLst/>
              <a:gdLst>
                <a:gd name="T0" fmla="*/ 3 w 217"/>
                <a:gd name="T1" fmla="*/ 65 h 113"/>
                <a:gd name="T2" fmla="*/ 0 w 217"/>
                <a:gd name="T3" fmla="*/ 65 h 113"/>
                <a:gd name="T4" fmla="*/ 14 w 217"/>
                <a:gd name="T5" fmla="*/ 49 h 113"/>
                <a:gd name="T6" fmla="*/ 15 w 217"/>
                <a:gd name="T7" fmla="*/ 49 h 113"/>
                <a:gd name="T8" fmla="*/ 15 w 217"/>
                <a:gd name="T9" fmla="*/ 50 h 113"/>
                <a:gd name="T10" fmla="*/ 15 w 217"/>
                <a:gd name="T11" fmla="*/ 50 h 113"/>
                <a:gd name="T12" fmla="*/ 15 w 217"/>
                <a:gd name="T13" fmla="*/ 50 h 113"/>
                <a:gd name="T14" fmla="*/ 15 w 217"/>
                <a:gd name="T15" fmla="*/ 50 h 113"/>
                <a:gd name="T16" fmla="*/ 16 w 217"/>
                <a:gd name="T17" fmla="*/ 50 h 113"/>
                <a:gd name="T18" fmla="*/ 17 w 217"/>
                <a:gd name="T19" fmla="*/ 52 h 113"/>
                <a:gd name="T20" fmla="*/ 24 w 217"/>
                <a:gd name="T21" fmla="*/ 57 h 113"/>
                <a:gd name="T22" fmla="*/ 48 w 217"/>
                <a:gd name="T23" fmla="*/ 72 h 113"/>
                <a:gd name="T24" fmla="*/ 101 w 217"/>
                <a:gd name="T25" fmla="*/ 93 h 113"/>
                <a:gd name="T26" fmla="*/ 101 w 217"/>
                <a:gd name="T27" fmla="*/ 93 h 113"/>
                <a:gd name="T28" fmla="*/ 104 w 217"/>
                <a:gd name="T29" fmla="*/ 93 h 113"/>
                <a:gd name="T30" fmla="*/ 162 w 217"/>
                <a:gd name="T31" fmla="*/ 46 h 113"/>
                <a:gd name="T32" fmla="*/ 200 w 217"/>
                <a:gd name="T33" fmla="*/ 1 h 113"/>
                <a:gd name="T34" fmla="*/ 201 w 217"/>
                <a:gd name="T35" fmla="*/ 1 h 113"/>
                <a:gd name="T36" fmla="*/ 217 w 217"/>
                <a:gd name="T37" fmla="*/ 12 h 113"/>
                <a:gd name="T38" fmla="*/ 215 w 217"/>
                <a:gd name="T39" fmla="*/ 13 h 113"/>
                <a:gd name="T40" fmla="*/ 215 w 217"/>
                <a:gd name="T41" fmla="*/ 14 h 113"/>
                <a:gd name="T42" fmla="*/ 215 w 217"/>
                <a:gd name="T43" fmla="*/ 14 h 113"/>
                <a:gd name="T44" fmla="*/ 212 w 217"/>
                <a:gd name="T45" fmla="*/ 17 h 113"/>
                <a:gd name="T46" fmla="*/ 204 w 217"/>
                <a:gd name="T47" fmla="*/ 27 h 113"/>
                <a:gd name="T48" fmla="*/ 176 w 217"/>
                <a:gd name="T49" fmla="*/ 59 h 113"/>
                <a:gd name="T50" fmla="*/ 108 w 217"/>
                <a:gd name="T51" fmla="*/ 112 h 113"/>
                <a:gd name="T52" fmla="*/ 102 w 217"/>
                <a:gd name="T53" fmla="*/ 113 h 113"/>
                <a:gd name="T54" fmla="*/ 8 w 217"/>
                <a:gd name="T55" fmla="*/ 64 h 113"/>
                <a:gd name="T56" fmla="*/ 15 w 217"/>
                <a:gd name="T57" fmla="*/ 69 h 113"/>
                <a:gd name="T58" fmla="*/ 40 w 217"/>
                <a:gd name="T59" fmla="*/ 85 h 113"/>
                <a:gd name="T60" fmla="*/ 101 w 217"/>
                <a:gd name="T61" fmla="*/ 109 h 113"/>
                <a:gd name="T62" fmla="*/ 107 w 217"/>
                <a:gd name="T63" fmla="*/ 108 h 113"/>
                <a:gd name="T64" fmla="*/ 173 w 217"/>
                <a:gd name="T65" fmla="*/ 56 h 113"/>
                <a:gd name="T66" fmla="*/ 211 w 217"/>
                <a:gd name="T67" fmla="*/ 12 h 113"/>
                <a:gd name="T68" fmla="*/ 200 w 217"/>
                <a:gd name="T69" fmla="*/ 8 h 113"/>
                <a:gd name="T70" fmla="*/ 192 w 217"/>
                <a:gd name="T71" fmla="*/ 18 h 113"/>
                <a:gd name="T72" fmla="*/ 165 w 217"/>
                <a:gd name="T73" fmla="*/ 49 h 113"/>
                <a:gd name="T74" fmla="*/ 105 w 217"/>
                <a:gd name="T75" fmla="*/ 97 h 113"/>
                <a:gd name="T76" fmla="*/ 101 w 217"/>
                <a:gd name="T77" fmla="*/ 97 h 113"/>
                <a:gd name="T78" fmla="*/ 101 w 217"/>
                <a:gd name="T79" fmla="*/ 97 h 113"/>
                <a:gd name="T80" fmla="*/ 46 w 217"/>
                <a:gd name="T81" fmla="*/ 76 h 113"/>
                <a:gd name="T82" fmla="*/ 14 w 217"/>
                <a:gd name="T83" fmla="*/ 54 h 113"/>
                <a:gd name="T84" fmla="*/ 7 w 217"/>
                <a:gd name="T85" fmla="*/ 63 h 113"/>
                <a:gd name="T86" fmla="*/ 6 w 217"/>
                <a:gd name="T87" fmla="*/ 64 h 113"/>
                <a:gd name="T88" fmla="*/ 4 w 217"/>
                <a:gd name="T89" fmla="*/ 63 h 113"/>
                <a:gd name="T90" fmla="*/ 6 w 217"/>
                <a:gd name="T91" fmla="*/ 64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17" h="113">
                  <a:moveTo>
                    <a:pt x="38" y="89"/>
                  </a:moveTo>
                  <a:cubicBezTo>
                    <a:pt x="20" y="78"/>
                    <a:pt x="6" y="67"/>
                    <a:pt x="3" y="65"/>
                  </a:cubicBezTo>
                  <a:cubicBezTo>
                    <a:pt x="3" y="65"/>
                    <a:pt x="3" y="65"/>
                    <a:pt x="3" y="65"/>
                  </a:cubicBezTo>
                  <a:cubicBezTo>
                    <a:pt x="0" y="65"/>
                    <a:pt x="0" y="65"/>
                    <a:pt x="0" y="65"/>
                  </a:cubicBezTo>
                  <a:cubicBezTo>
                    <a:pt x="13" y="49"/>
                    <a:pt x="13" y="49"/>
                    <a:pt x="13" y="49"/>
                  </a:cubicBezTo>
                  <a:cubicBezTo>
                    <a:pt x="14" y="49"/>
                    <a:pt x="14" y="49"/>
                    <a:pt x="14" y="49"/>
                  </a:cubicBezTo>
                  <a:cubicBezTo>
                    <a:pt x="15" y="49"/>
                    <a:pt x="14" y="49"/>
                    <a:pt x="15" y="49"/>
                  </a:cubicBezTo>
                  <a:cubicBezTo>
                    <a:pt x="15" y="49"/>
                    <a:pt x="15" y="49"/>
                    <a:pt x="15" y="49"/>
                  </a:cubicBezTo>
                  <a:cubicBezTo>
                    <a:pt x="15" y="49"/>
                    <a:pt x="15" y="50"/>
                    <a:pt x="15" y="50"/>
                  </a:cubicBezTo>
                  <a:cubicBezTo>
                    <a:pt x="15" y="50"/>
                    <a:pt x="15" y="50"/>
                    <a:pt x="15" y="50"/>
                  </a:cubicBezTo>
                  <a:cubicBezTo>
                    <a:pt x="15" y="50"/>
                    <a:pt x="15" y="50"/>
                    <a:pt x="15" y="50"/>
                  </a:cubicBezTo>
                  <a:cubicBezTo>
                    <a:pt x="15" y="50"/>
                    <a:pt x="15" y="50"/>
                    <a:pt x="15" y="50"/>
                  </a:cubicBezTo>
                  <a:cubicBezTo>
                    <a:pt x="15" y="50"/>
                    <a:pt x="15" y="50"/>
                    <a:pt x="15" y="50"/>
                  </a:cubicBezTo>
                  <a:cubicBezTo>
                    <a:pt x="15" y="50"/>
                    <a:pt x="15" y="50"/>
                    <a:pt x="15" y="50"/>
                  </a:cubicBezTo>
                  <a:cubicBezTo>
                    <a:pt x="15" y="50"/>
                    <a:pt x="15" y="50"/>
                    <a:pt x="15" y="50"/>
                  </a:cubicBezTo>
                  <a:cubicBezTo>
                    <a:pt x="15" y="50"/>
                    <a:pt x="15" y="50"/>
                    <a:pt x="15" y="50"/>
                  </a:cubicBezTo>
                  <a:cubicBezTo>
                    <a:pt x="15" y="50"/>
                    <a:pt x="15" y="50"/>
                    <a:pt x="16" y="50"/>
                  </a:cubicBezTo>
                  <a:cubicBezTo>
                    <a:pt x="16" y="50"/>
                    <a:pt x="16" y="50"/>
                    <a:pt x="16" y="50"/>
                  </a:cubicBezTo>
                  <a:cubicBezTo>
                    <a:pt x="16" y="50"/>
                    <a:pt x="17" y="51"/>
                    <a:pt x="17" y="52"/>
                  </a:cubicBezTo>
                  <a:cubicBezTo>
                    <a:pt x="17" y="52"/>
                    <a:pt x="17" y="52"/>
                    <a:pt x="17" y="52"/>
                  </a:cubicBezTo>
                  <a:cubicBezTo>
                    <a:pt x="19" y="53"/>
                    <a:pt x="21" y="55"/>
                    <a:pt x="24" y="57"/>
                  </a:cubicBezTo>
                  <a:cubicBezTo>
                    <a:pt x="24" y="57"/>
                    <a:pt x="24" y="57"/>
                    <a:pt x="24" y="57"/>
                  </a:cubicBezTo>
                  <a:cubicBezTo>
                    <a:pt x="30" y="61"/>
                    <a:pt x="38" y="67"/>
                    <a:pt x="48" y="72"/>
                  </a:cubicBezTo>
                  <a:cubicBezTo>
                    <a:pt x="48" y="72"/>
                    <a:pt x="48" y="72"/>
                    <a:pt x="48" y="72"/>
                  </a:cubicBezTo>
                  <a:cubicBezTo>
                    <a:pt x="65" y="83"/>
                    <a:pt x="88" y="94"/>
                    <a:pt x="101" y="93"/>
                  </a:cubicBezTo>
                  <a:cubicBezTo>
                    <a:pt x="101" y="93"/>
                    <a:pt x="101" y="93"/>
                    <a:pt x="101" y="93"/>
                  </a:cubicBezTo>
                  <a:cubicBezTo>
                    <a:pt x="101" y="93"/>
                    <a:pt x="101" y="93"/>
                    <a:pt x="101" y="93"/>
                  </a:cubicBezTo>
                  <a:cubicBezTo>
                    <a:pt x="101" y="93"/>
                    <a:pt x="101" y="93"/>
                    <a:pt x="101" y="93"/>
                  </a:cubicBezTo>
                  <a:cubicBezTo>
                    <a:pt x="102" y="93"/>
                    <a:pt x="103" y="93"/>
                    <a:pt x="104" y="93"/>
                  </a:cubicBezTo>
                  <a:cubicBezTo>
                    <a:pt x="104" y="93"/>
                    <a:pt x="104" y="93"/>
                    <a:pt x="104" y="93"/>
                  </a:cubicBezTo>
                  <a:cubicBezTo>
                    <a:pt x="114" y="92"/>
                    <a:pt x="142" y="68"/>
                    <a:pt x="162" y="46"/>
                  </a:cubicBezTo>
                  <a:cubicBezTo>
                    <a:pt x="162" y="46"/>
                    <a:pt x="162" y="46"/>
                    <a:pt x="162" y="46"/>
                  </a:cubicBezTo>
                  <a:cubicBezTo>
                    <a:pt x="183" y="23"/>
                    <a:pt x="200" y="2"/>
                    <a:pt x="200" y="1"/>
                  </a:cubicBezTo>
                  <a:cubicBezTo>
                    <a:pt x="200" y="1"/>
                    <a:pt x="200" y="1"/>
                    <a:pt x="200" y="1"/>
                  </a:cubicBezTo>
                  <a:cubicBezTo>
                    <a:pt x="200" y="1"/>
                    <a:pt x="200" y="1"/>
                    <a:pt x="201" y="1"/>
                  </a:cubicBezTo>
                  <a:cubicBezTo>
                    <a:pt x="201" y="1"/>
                    <a:pt x="201" y="1"/>
                    <a:pt x="201" y="1"/>
                  </a:cubicBezTo>
                  <a:cubicBezTo>
                    <a:pt x="202" y="0"/>
                    <a:pt x="202" y="0"/>
                    <a:pt x="202" y="0"/>
                  </a:cubicBezTo>
                  <a:cubicBezTo>
                    <a:pt x="217" y="12"/>
                    <a:pt x="217" y="12"/>
                    <a:pt x="217" y="12"/>
                  </a:cubicBezTo>
                  <a:cubicBezTo>
                    <a:pt x="215" y="13"/>
                    <a:pt x="215" y="13"/>
                    <a:pt x="215" y="13"/>
                  </a:cubicBezTo>
                  <a:cubicBezTo>
                    <a:pt x="215" y="13"/>
                    <a:pt x="215" y="13"/>
                    <a:pt x="215" y="13"/>
                  </a:cubicBezTo>
                  <a:cubicBezTo>
                    <a:pt x="215" y="13"/>
                    <a:pt x="215" y="13"/>
                    <a:pt x="215" y="14"/>
                  </a:cubicBezTo>
                  <a:cubicBezTo>
                    <a:pt x="215" y="14"/>
                    <a:pt x="215" y="14"/>
                    <a:pt x="215" y="14"/>
                  </a:cubicBezTo>
                  <a:cubicBezTo>
                    <a:pt x="215" y="14"/>
                    <a:pt x="215" y="14"/>
                    <a:pt x="215" y="14"/>
                  </a:cubicBezTo>
                  <a:cubicBezTo>
                    <a:pt x="215" y="14"/>
                    <a:pt x="215" y="14"/>
                    <a:pt x="215" y="14"/>
                  </a:cubicBezTo>
                  <a:cubicBezTo>
                    <a:pt x="214" y="15"/>
                    <a:pt x="213" y="16"/>
                    <a:pt x="212" y="17"/>
                  </a:cubicBezTo>
                  <a:cubicBezTo>
                    <a:pt x="212" y="17"/>
                    <a:pt x="212" y="17"/>
                    <a:pt x="212" y="17"/>
                  </a:cubicBezTo>
                  <a:cubicBezTo>
                    <a:pt x="210" y="20"/>
                    <a:pt x="207" y="23"/>
                    <a:pt x="204" y="27"/>
                  </a:cubicBezTo>
                  <a:cubicBezTo>
                    <a:pt x="204" y="27"/>
                    <a:pt x="204" y="27"/>
                    <a:pt x="204" y="27"/>
                  </a:cubicBezTo>
                  <a:cubicBezTo>
                    <a:pt x="197" y="36"/>
                    <a:pt x="187" y="47"/>
                    <a:pt x="176" y="59"/>
                  </a:cubicBezTo>
                  <a:cubicBezTo>
                    <a:pt x="176" y="59"/>
                    <a:pt x="176" y="59"/>
                    <a:pt x="176" y="59"/>
                  </a:cubicBezTo>
                  <a:cubicBezTo>
                    <a:pt x="154" y="82"/>
                    <a:pt x="130" y="107"/>
                    <a:pt x="108" y="112"/>
                  </a:cubicBezTo>
                  <a:cubicBezTo>
                    <a:pt x="108" y="112"/>
                    <a:pt x="108" y="112"/>
                    <a:pt x="108" y="112"/>
                  </a:cubicBezTo>
                  <a:cubicBezTo>
                    <a:pt x="106" y="112"/>
                    <a:pt x="104" y="112"/>
                    <a:pt x="102" y="113"/>
                  </a:cubicBezTo>
                  <a:cubicBezTo>
                    <a:pt x="102" y="113"/>
                    <a:pt x="102" y="113"/>
                    <a:pt x="102" y="113"/>
                  </a:cubicBezTo>
                  <a:cubicBezTo>
                    <a:pt x="81" y="113"/>
                    <a:pt x="58" y="101"/>
                    <a:pt x="38" y="89"/>
                  </a:cubicBezTo>
                  <a:close/>
                  <a:moveTo>
                    <a:pt x="8" y="64"/>
                  </a:moveTo>
                  <a:cubicBezTo>
                    <a:pt x="10" y="65"/>
                    <a:pt x="12" y="67"/>
                    <a:pt x="15" y="69"/>
                  </a:cubicBezTo>
                  <a:cubicBezTo>
                    <a:pt x="15" y="69"/>
                    <a:pt x="15" y="69"/>
                    <a:pt x="15" y="69"/>
                  </a:cubicBezTo>
                  <a:cubicBezTo>
                    <a:pt x="22" y="73"/>
                    <a:pt x="30" y="79"/>
                    <a:pt x="40" y="85"/>
                  </a:cubicBezTo>
                  <a:cubicBezTo>
                    <a:pt x="40" y="85"/>
                    <a:pt x="40" y="85"/>
                    <a:pt x="40" y="85"/>
                  </a:cubicBezTo>
                  <a:cubicBezTo>
                    <a:pt x="59" y="97"/>
                    <a:pt x="83" y="109"/>
                    <a:pt x="101" y="109"/>
                  </a:cubicBezTo>
                  <a:cubicBezTo>
                    <a:pt x="101" y="109"/>
                    <a:pt x="101" y="109"/>
                    <a:pt x="101" y="109"/>
                  </a:cubicBezTo>
                  <a:cubicBezTo>
                    <a:pt x="103" y="108"/>
                    <a:pt x="105" y="108"/>
                    <a:pt x="107" y="108"/>
                  </a:cubicBezTo>
                  <a:cubicBezTo>
                    <a:pt x="107" y="108"/>
                    <a:pt x="107" y="108"/>
                    <a:pt x="107" y="108"/>
                  </a:cubicBezTo>
                  <a:cubicBezTo>
                    <a:pt x="127" y="103"/>
                    <a:pt x="151" y="79"/>
                    <a:pt x="173" y="56"/>
                  </a:cubicBezTo>
                  <a:cubicBezTo>
                    <a:pt x="173" y="56"/>
                    <a:pt x="173" y="56"/>
                    <a:pt x="173" y="56"/>
                  </a:cubicBezTo>
                  <a:cubicBezTo>
                    <a:pt x="191" y="37"/>
                    <a:pt x="207" y="18"/>
                    <a:pt x="211" y="12"/>
                  </a:cubicBezTo>
                  <a:cubicBezTo>
                    <a:pt x="211" y="12"/>
                    <a:pt x="211" y="12"/>
                    <a:pt x="211" y="12"/>
                  </a:cubicBezTo>
                  <a:cubicBezTo>
                    <a:pt x="202" y="5"/>
                    <a:pt x="202" y="5"/>
                    <a:pt x="202" y="5"/>
                  </a:cubicBezTo>
                  <a:cubicBezTo>
                    <a:pt x="202" y="6"/>
                    <a:pt x="201" y="7"/>
                    <a:pt x="200" y="8"/>
                  </a:cubicBezTo>
                  <a:cubicBezTo>
                    <a:pt x="200" y="8"/>
                    <a:pt x="200" y="8"/>
                    <a:pt x="200" y="8"/>
                  </a:cubicBezTo>
                  <a:cubicBezTo>
                    <a:pt x="198" y="10"/>
                    <a:pt x="196" y="14"/>
                    <a:pt x="192" y="18"/>
                  </a:cubicBezTo>
                  <a:cubicBezTo>
                    <a:pt x="192" y="18"/>
                    <a:pt x="192" y="18"/>
                    <a:pt x="192" y="18"/>
                  </a:cubicBezTo>
                  <a:cubicBezTo>
                    <a:pt x="185" y="26"/>
                    <a:pt x="176" y="37"/>
                    <a:pt x="165" y="49"/>
                  </a:cubicBezTo>
                  <a:cubicBezTo>
                    <a:pt x="165" y="49"/>
                    <a:pt x="165" y="49"/>
                    <a:pt x="165" y="49"/>
                  </a:cubicBezTo>
                  <a:cubicBezTo>
                    <a:pt x="144" y="71"/>
                    <a:pt x="118" y="95"/>
                    <a:pt x="105" y="97"/>
                  </a:cubicBezTo>
                  <a:cubicBezTo>
                    <a:pt x="105" y="97"/>
                    <a:pt x="105" y="97"/>
                    <a:pt x="105" y="97"/>
                  </a:cubicBezTo>
                  <a:cubicBezTo>
                    <a:pt x="104" y="97"/>
                    <a:pt x="102" y="97"/>
                    <a:pt x="101" y="97"/>
                  </a:cubicBezTo>
                  <a:cubicBezTo>
                    <a:pt x="101" y="97"/>
                    <a:pt x="101" y="97"/>
                    <a:pt x="101" y="97"/>
                  </a:cubicBezTo>
                  <a:cubicBezTo>
                    <a:pt x="101" y="97"/>
                    <a:pt x="101" y="97"/>
                    <a:pt x="101" y="97"/>
                  </a:cubicBezTo>
                  <a:cubicBezTo>
                    <a:pt x="101" y="97"/>
                    <a:pt x="101" y="97"/>
                    <a:pt x="101" y="97"/>
                  </a:cubicBezTo>
                  <a:cubicBezTo>
                    <a:pt x="86" y="98"/>
                    <a:pt x="64" y="87"/>
                    <a:pt x="46" y="76"/>
                  </a:cubicBezTo>
                  <a:cubicBezTo>
                    <a:pt x="46" y="76"/>
                    <a:pt x="46" y="76"/>
                    <a:pt x="46" y="76"/>
                  </a:cubicBezTo>
                  <a:cubicBezTo>
                    <a:pt x="31" y="67"/>
                    <a:pt x="18" y="57"/>
                    <a:pt x="14" y="54"/>
                  </a:cubicBezTo>
                  <a:cubicBezTo>
                    <a:pt x="14" y="54"/>
                    <a:pt x="14" y="54"/>
                    <a:pt x="14" y="54"/>
                  </a:cubicBezTo>
                  <a:cubicBezTo>
                    <a:pt x="7" y="63"/>
                    <a:pt x="7" y="63"/>
                    <a:pt x="7" y="63"/>
                  </a:cubicBezTo>
                  <a:cubicBezTo>
                    <a:pt x="7" y="63"/>
                    <a:pt x="8" y="63"/>
                    <a:pt x="8" y="64"/>
                  </a:cubicBezTo>
                  <a:close/>
                  <a:moveTo>
                    <a:pt x="6" y="64"/>
                  </a:moveTo>
                  <a:cubicBezTo>
                    <a:pt x="4" y="63"/>
                    <a:pt x="4" y="63"/>
                    <a:pt x="4" y="63"/>
                  </a:cubicBezTo>
                  <a:cubicBezTo>
                    <a:pt x="4" y="63"/>
                    <a:pt x="4" y="63"/>
                    <a:pt x="4" y="63"/>
                  </a:cubicBezTo>
                  <a:cubicBezTo>
                    <a:pt x="4" y="63"/>
                    <a:pt x="4" y="63"/>
                    <a:pt x="4" y="63"/>
                  </a:cubicBezTo>
                  <a:cubicBezTo>
                    <a:pt x="6" y="64"/>
                    <a:pt x="6" y="64"/>
                    <a:pt x="6" y="6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5" name="Freeform 15"/>
            <p:cNvSpPr/>
            <p:nvPr/>
          </p:nvSpPr>
          <p:spPr bwMode="auto">
            <a:xfrm>
              <a:off x="4878" y="1994"/>
              <a:ext cx="31" cy="41"/>
            </a:xfrm>
            <a:custGeom>
              <a:avLst/>
              <a:gdLst>
                <a:gd name="T0" fmla="*/ 0 w 31"/>
                <a:gd name="T1" fmla="*/ 36 h 41"/>
                <a:gd name="T2" fmla="*/ 14 w 31"/>
                <a:gd name="T3" fmla="*/ 0 h 41"/>
                <a:gd name="T4" fmla="*/ 31 w 31"/>
                <a:gd name="T5" fmla="*/ 6 h 41"/>
                <a:gd name="T6" fmla="*/ 17 w 31"/>
                <a:gd name="T7" fmla="*/ 41 h 41"/>
                <a:gd name="T8" fmla="*/ 0 w 31"/>
                <a:gd name="T9" fmla="*/ 36 h 41"/>
                <a:gd name="T10" fmla="*/ 0 w 31"/>
                <a:gd name="T11" fmla="*/ 36 h 41"/>
              </a:gdLst>
              <a:ahLst/>
              <a:cxnLst>
                <a:cxn ang="0">
                  <a:pos x="T0" y="T1"/>
                </a:cxn>
                <a:cxn ang="0">
                  <a:pos x="T2" y="T3"/>
                </a:cxn>
                <a:cxn ang="0">
                  <a:pos x="T4" y="T5"/>
                </a:cxn>
                <a:cxn ang="0">
                  <a:pos x="T6" y="T7"/>
                </a:cxn>
                <a:cxn ang="0">
                  <a:pos x="T8" y="T9"/>
                </a:cxn>
                <a:cxn ang="0">
                  <a:pos x="T10" y="T11"/>
                </a:cxn>
              </a:cxnLst>
              <a:rect l="0" t="0" r="r" b="b"/>
              <a:pathLst>
                <a:path w="31" h="41">
                  <a:moveTo>
                    <a:pt x="0" y="36"/>
                  </a:moveTo>
                  <a:lnTo>
                    <a:pt x="14" y="0"/>
                  </a:lnTo>
                  <a:lnTo>
                    <a:pt x="31" y="6"/>
                  </a:lnTo>
                  <a:lnTo>
                    <a:pt x="17" y="41"/>
                  </a:lnTo>
                  <a:lnTo>
                    <a:pt x="0" y="36"/>
                  </a:lnTo>
                  <a:lnTo>
                    <a:pt x="0" y="3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6" name="Freeform 16"/>
            <p:cNvSpPr>
              <a:spLocks noEditPoints="1"/>
            </p:cNvSpPr>
            <p:nvPr/>
          </p:nvSpPr>
          <p:spPr bwMode="auto">
            <a:xfrm>
              <a:off x="4875" y="1991"/>
              <a:ext cx="37" cy="48"/>
            </a:xfrm>
            <a:custGeom>
              <a:avLst/>
              <a:gdLst>
                <a:gd name="T0" fmla="*/ 2 w 37"/>
                <a:gd name="T1" fmla="*/ 41 h 48"/>
                <a:gd name="T2" fmla="*/ 3 w 37"/>
                <a:gd name="T3" fmla="*/ 39 h 48"/>
                <a:gd name="T4" fmla="*/ 6 w 37"/>
                <a:gd name="T5" fmla="*/ 39 h 48"/>
                <a:gd name="T6" fmla="*/ 3 w 37"/>
                <a:gd name="T7" fmla="*/ 39 h 48"/>
                <a:gd name="T8" fmla="*/ 2 w 37"/>
                <a:gd name="T9" fmla="*/ 41 h 48"/>
                <a:gd name="T10" fmla="*/ 0 w 37"/>
                <a:gd name="T11" fmla="*/ 40 h 48"/>
                <a:gd name="T12" fmla="*/ 16 w 37"/>
                <a:gd name="T13" fmla="*/ 0 h 48"/>
                <a:gd name="T14" fmla="*/ 37 w 37"/>
                <a:gd name="T15" fmla="*/ 8 h 48"/>
                <a:gd name="T16" fmla="*/ 21 w 37"/>
                <a:gd name="T17" fmla="*/ 48 h 48"/>
                <a:gd name="T18" fmla="*/ 2 w 37"/>
                <a:gd name="T19" fmla="*/ 41 h 48"/>
                <a:gd name="T20" fmla="*/ 2 w 37"/>
                <a:gd name="T21" fmla="*/ 41 h 48"/>
                <a:gd name="T22" fmla="*/ 19 w 37"/>
                <a:gd name="T23" fmla="*/ 42 h 48"/>
                <a:gd name="T24" fmla="*/ 32 w 37"/>
                <a:gd name="T25" fmla="*/ 10 h 48"/>
                <a:gd name="T26" fmla="*/ 19 w 37"/>
                <a:gd name="T27" fmla="*/ 6 h 48"/>
                <a:gd name="T28" fmla="*/ 6 w 37"/>
                <a:gd name="T29" fmla="*/ 37 h 48"/>
                <a:gd name="T30" fmla="*/ 19 w 37"/>
                <a:gd name="T31" fmla="*/ 42 h 48"/>
                <a:gd name="T32" fmla="*/ 19 w 37"/>
                <a:gd name="T33" fmla="*/ 4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7" h="48">
                  <a:moveTo>
                    <a:pt x="2" y="41"/>
                  </a:moveTo>
                  <a:lnTo>
                    <a:pt x="3" y="39"/>
                  </a:lnTo>
                  <a:lnTo>
                    <a:pt x="6" y="39"/>
                  </a:lnTo>
                  <a:lnTo>
                    <a:pt x="3" y="39"/>
                  </a:lnTo>
                  <a:lnTo>
                    <a:pt x="2" y="41"/>
                  </a:lnTo>
                  <a:lnTo>
                    <a:pt x="0" y="40"/>
                  </a:lnTo>
                  <a:lnTo>
                    <a:pt x="16" y="0"/>
                  </a:lnTo>
                  <a:lnTo>
                    <a:pt x="37" y="8"/>
                  </a:lnTo>
                  <a:lnTo>
                    <a:pt x="21" y="48"/>
                  </a:lnTo>
                  <a:lnTo>
                    <a:pt x="2" y="41"/>
                  </a:lnTo>
                  <a:lnTo>
                    <a:pt x="2" y="41"/>
                  </a:lnTo>
                  <a:close/>
                  <a:moveTo>
                    <a:pt x="19" y="42"/>
                  </a:moveTo>
                  <a:lnTo>
                    <a:pt x="32" y="10"/>
                  </a:lnTo>
                  <a:lnTo>
                    <a:pt x="19" y="6"/>
                  </a:lnTo>
                  <a:lnTo>
                    <a:pt x="6" y="37"/>
                  </a:lnTo>
                  <a:lnTo>
                    <a:pt x="19" y="42"/>
                  </a:lnTo>
                  <a:lnTo>
                    <a:pt x="19" y="4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7" name="Freeform 17"/>
            <p:cNvSpPr/>
            <p:nvPr/>
          </p:nvSpPr>
          <p:spPr bwMode="auto">
            <a:xfrm>
              <a:off x="5088" y="1931"/>
              <a:ext cx="46" cy="48"/>
            </a:xfrm>
            <a:custGeom>
              <a:avLst/>
              <a:gdLst>
                <a:gd name="T0" fmla="*/ 0 w 46"/>
                <a:gd name="T1" fmla="*/ 12 h 48"/>
                <a:gd name="T2" fmla="*/ 13 w 46"/>
                <a:gd name="T3" fmla="*/ 0 h 48"/>
                <a:gd name="T4" fmla="*/ 46 w 46"/>
                <a:gd name="T5" fmla="*/ 36 h 48"/>
                <a:gd name="T6" fmla="*/ 33 w 46"/>
                <a:gd name="T7" fmla="*/ 48 h 48"/>
                <a:gd name="T8" fmla="*/ 0 w 46"/>
                <a:gd name="T9" fmla="*/ 12 h 48"/>
                <a:gd name="T10" fmla="*/ 0 w 46"/>
                <a:gd name="T11" fmla="*/ 12 h 48"/>
              </a:gdLst>
              <a:ahLst/>
              <a:cxnLst>
                <a:cxn ang="0">
                  <a:pos x="T0" y="T1"/>
                </a:cxn>
                <a:cxn ang="0">
                  <a:pos x="T2" y="T3"/>
                </a:cxn>
                <a:cxn ang="0">
                  <a:pos x="T4" y="T5"/>
                </a:cxn>
                <a:cxn ang="0">
                  <a:pos x="T6" y="T7"/>
                </a:cxn>
                <a:cxn ang="0">
                  <a:pos x="T8" y="T9"/>
                </a:cxn>
                <a:cxn ang="0">
                  <a:pos x="T10" y="T11"/>
                </a:cxn>
              </a:cxnLst>
              <a:rect l="0" t="0" r="r" b="b"/>
              <a:pathLst>
                <a:path w="46" h="48">
                  <a:moveTo>
                    <a:pt x="0" y="12"/>
                  </a:moveTo>
                  <a:lnTo>
                    <a:pt x="13" y="0"/>
                  </a:lnTo>
                  <a:lnTo>
                    <a:pt x="46" y="36"/>
                  </a:lnTo>
                  <a:lnTo>
                    <a:pt x="33" y="48"/>
                  </a:lnTo>
                  <a:lnTo>
                    <a:pt x="0" y="12"/>
                  </a:lnTo>
                  <a:lnTo>
                    <a:pt x="0" y="1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8" name="Freeform 18"/>
            <p:cNvSpPr>
              <a:spLocks noEditPoints="1"/>
            </p:cNvSpPr>
            <p:nvPr/>
          </p:nvSpPr>
          <p:spPr bwMode="auto">
            <a:xfrm>
              <a:off x="5085" y="1927"/>
              <a:ext cx="53" cy="56"/>
            </a:xfrm>
            <a:custGeom>
              <a:avLst/>
              <a:gdLst>
                <a:gd name="T0" fmla="*/ 1 w 53"/>
                <a:gd name="T1" fmla="*/ 17 h 56"/>
                <a:gd name="T2" fmla="*/ 3 w 53"/>
                <a:gd name="T3" fmla="*/ 16 h 56"/>
                <a:gd name="T4" fmla="*/ 5 w 53"/>
                <a:gd name="T5" fmla="*/ 18 h 56"/>
                <a:gd name="T6" fmla="*/ 3 w 53"/>
                <a:gd name="T7" fmla="*/ 16 h 56"/>
                <a:gd name="T8" fmla="*/ 1 w 53"/>
                <a:gd name="T9" fmla="*/ 17 h 56"/>
                <a:gd name="T10" fmla="*/ 0 w 53"/>
                <a:gd name="T11" fmla="*/ 16 h 56"/>
                <a:gd name="T12" fmla="*/ 16 w 53"/>
                <a:gd name="T13" fmla="*/ 0 h 56"/>
                <a:gd name="T14" fmla="*/ 53 w 53"/>
                <a:gd name="T15" fmla="*/ 42 h 56"/>
                <a:gd name="T16" fmla="*/ 36 w 53"/>
                <a:gd name="T17" fmla="*/ 56 h 56"/>
                <a:gd name="T18" fmla="*/ 1 w 53"/>
                <a:gd name="T19" fmla="*/ 17 h 56"/>
                <a:gd name="T20" fmla="*/ 1 w 53"/>
                <a:gd name="T21" fmla="*/ 17 h 56"/>
                <a:gd name="T22" fmla="*/ 36 w 53"/>
                <a:gd name="T23" fmla="*/ 50 h 56"/>
                <a:gd name="T24" fmla="*/ 46 w 53"/>
                <a:gd name="T25" fmla="*/ 40 h 56"/>
                <a:gd name="T26" fmla="*/ 16 w 53"/>
                <a:gd name="T27" fmla="*/ 8 h 56"/>
                <a:gd name="T28" fmla="*/ 7 w 53"/>
                <a:gd name="T29" fmla="*/ 16 h 56"/>
                <a:gd name="T30" fmla="*/ 36 w 53"/>
                <a:gd name="T31" fmla="*/ 50 h 56"/>
                <a:gd name="T32" fmla="*/ 36 w 53"/>
                <a:gd name="T33" fmla="*/ 5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3" h="56">
                  <a:moveTo>
                    <a:pt x="1" y="17"/>
                  </a:moveTo>
                  <a:lnTo>
                    <a:pt x="3" y="16"/>
                  </a:lnTo>
                  <a:lnTo>
                    <a:pt x="5" y="18"/>
                  </a:lnTo>
                  <a:lnTo>
                    <a:pt x="3" y="16"/>
                  </a:lnTo>
                  <a:lnTo>
                    <a:pt x="1" y="17"/>
                  </a:lnTo>
                  <a:lnTo>
                    <a:pt x="0" y="16"/>
                  </a:lnTo>
                  <a:lnTo>
                    <a:pt x="16" y="0"/>
                  </a:lnTo>
                  <a:lnTo>
                    <a:pt x="53" y="42"/>
                  </a:lnTo>
                  <a:lnTo>
                    <a:pt x="36" y="56"/>
                  </a:lnTo>
                  <a:lnTo>
                    <a:pt x="1" y="17"/>
                  </a:lnTo>
                  <a:lnTo>
                    <a:pt x="1" y="17"/>
                  </a:lnTo>
                  <a:close/>
                  <a:moveTo>
                    <a:pt x="36" y="50"/>
                  </a:moveTo>
                  <a:lnTo>
                    <a:pt x="46" y="40"/>
                  </a:lnTo>
                  <a:lnTo>
                    <a:pt x="16" y="8"/>
                  </a:lnTo>
                  <a:lnTo>
                    <a:pt x="7" y="16"/>
                  </a:lnTo>
                  <a:lnTo>
                    <a:pt x="36" y="50"/>
                  </a:lnTo>
                  <a:lnTo>
                    <a:pt x="36" y="5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9" name="Freeform 19"/>
            <p:cNvSpPr/>
            <p:nvPr/>
          </p:nvSpPr>
          <p:spPr bwMode="auto">
            <a:xfrm>
              <a:off x="4951" y="2254"/>
              <a:ext cx="147" cy="74"/>
            </a:xfrm>
            <a:custGeom>
              <a:avLst/>
              <a:gdLst>
                <a:gd name="T0" fmla="*/ 64 w 125"/>
                <a:gd name="T1" fmla="*/ 41 h 63"/>
                <a:gd name="T2" fmla="*/ 59 w 125"/>
                <a:gd name="T3" fmla="*/ 33 h 63"/>
                <a:gd name="T4" fmla="*/ 59 w 125"/>
                <a:gd name="T5" fmla="*/ 33 h 63"/>
                <a:gd name="T6" fmla="*/ 20 w 125"/>
                <a:gd name="T7" fmla="*/ 62 h 63"/>
                <a:gd name="T8" fmla="*/ 20 w 125"/>
                <a:gd name="T9" fmla="*/ 62 h 63"/>
                <a:gd name="T10" fmla="*/ 17 w 125"/>
                <a:gd name="T11" fmla="*/ 63 h 63"/>
                <a:gd name="T12" fmla="*/ 17 w 125"/>
                <a:gd name="T13" fmla="*/ 63 h 63"/>
                <a:gd name="T14" fmla="*/ 3 w 125"/>
                <a:gd name="T15" fmla="*/ 55 h 63"/>
                <a:gd name="T16" fmla="*/ 3 w 125"/>
                <a:gd name="T17" fmla="*/ 55 h 63"/>
                <a:gd name="T18" fmla="*/ 0 w 125"/>
                <a:gd name="T19" fmla="*/ 41 h 63"/>
                <a:gd name="T20" fmla="*/ 0 w 125"/>
                <a:gd name="T21" fmla="*/ 41 h 63"/>
                <a:gd name="T22" fmla="*/ 6 w 125"/>
                <a:gd name="T23" fmla="*/ 10 h 63"/>
                <a:gd name="T24" fmla="*/ 6 w 125"/>
                <a:gd name="T25" fmla="*/ 10 h 63"/>
                <a:gd name="T26" fmla="*/ 6 w 125"/>
                <a:gd name="T27" fmla="*/ 10 h 63"/>
                <a:gd name="T28" fmla="*/ 21 w 125"/>
                <a:gd name="T29" fmla="*/ 15 h 63"/>
                <a:gd name="T30" fmla="*/ 15 w 125"/>
                <a:gd name="T31" fmla="*/ 41 h 63"/>
                <a:gd name="T32" fmla="*/ 15 w 125"/>
                <a:gd name="T33" fmla="*/ 41 h 63"/>
                <a:gd name="T34" fmla="*/ 16 w 125"/>
                <a:gd name="T35" fmla="*/ 47 h 63"/>
                <a:gd name="T36" fmla="*/ 16 w 125"/>
                <a:gd name="T37" fmla="*/ 47 h 63"/>
                <a:gd name="T38" fmla="*/ 16 w 125"/>
                <a:gd name="T39" fmla="*/ 47 h 63"/>
                <a:gd name="T40" fmla="*/ 16 w 125"/>
                <a:gd name="T41" fmla="*/ 47 h 63"/>
                <a:gd name="T42" fmla="*/ 17 w 125"/>
                <a:gd name="T43" fmla="*/ 47 h 63"/>
                <a:gd name="T44" fmla="*/ 17 w 125"/>
                <a:gd name="T45" fmla="*/ 47 h 63"/>
                <a:gd name="T46" fmla="*/ 18 w 125"/>
                <a:gd name="T47" fmla="*/ 47 h 63"/>
                <a:gd name="T48" fmla="*/ 18 w 125"/>
                <a:gd name="T49" fmla="*/ 47 h 63"/>
                <a:gd name="T50" fmla="*/ 42 w 125"/>
                <a:gd name="T51" fmla="*/ 30 h 63"/>
                <a:gd name="T52" fmla="*/ 42 w 125"/>
                <a:gd name="T53" fmla="*/ 30 h 63"/>
                <a:gd name="T54" fmla="*/ 53 w 125"/>
                <a:gd name="T55" fmla="*/ 14 h 63"/>
                <a:gd name="T56" fmla="*/ 53 w 125"/>
                <a:gd name="T57" fmla="*/ 14 h 63"/>
                <a:gd name="T58" fmla="*/ 61 w 125"/>
                <a:gd name="T59" fmla="*/ 0 h 63"/>
                <a:gd name="T60" fmla="*/ 67 w 125"/>
                <a:gd name="T61" fmla="*/ 15 h 63"/>
                <a:gd name="T62" fmla="*/ 77 w 125"/>
                <a:gd name="T63" fmla="*/ 32 h 63"/>
                <a:gd name="T64" fmla="*/ 77 w 125"/>
                <a:gd name="T65" fmla="*/ 32 h 63"/>
                <a:gd name="T66" fmla="*/ 95 w 125"/>
                <a:gd name="T67" fmla="*/ 48 h 63"/>
                <a:gd name="T68" fmla="*/ 95 w 125"/>
                <a:gd name="T69" fmla="*/ 48 h 63"/>
                <a:gd name="T70" fmla="*/ 97 w 125"/>
                <a:gd name="T71" fmla="*/ 48 h 63"/>
                <a:gd name="T72" fmla="*/ 97 w 125"/>
                <a:gd name="T73" fmla="*/ 48 h 63"/>
                <a:gd name="T74" fmla="*/ 110 w 125"/>
                <a:gd name="T75" fmla="*/ 18 h 63"/>
                <a:gd name="T76" fmla="*/ 110 w 125"/>
                <a:gd name="T77" fmla="*/ 18 h 63"/>
                <a:gd name="T78" fmla="*/ 109 w 125"/>
                <a:gd name="T79" fmla="*/ 13 h 63"/>
                <a:gd name="T80" fmla="*/ 109 w 125"/>
                <a:gd name="T81" fmla="*/ 13 h 63"/>
                <a:gd name="T82" fmla="*/ 124 w 125"/>
                <a:gd name="T83" fmla="*/ 12 h 63"/>
                <a:gd name="T84" fmla="*/ 125 w 125"/>
                <a:gd name="T85" fmla="*/ 18 h 63"/>
                <a:gd name="T86" fmla="*/ 125 w 125"/>
                <a:gd name="T87" fmla="*/ 18 h 63"/>
                <a:gd name="T88" fmla="*/ 101 w 125"/>
                <a:gd name="T89" fmla="*/ 63 h 63"/>
                <a:gd name="T90" fmla="*/ 101 w 125"/>
                <a:gd name="T91" fmla="*/ 63 h 63"/>
                <a:gd name="T92" fmla="*/ 95 w 125"/>
                <a:gd name="T93" fmla="*/ 63 h 63"/>
                <a:gd name="T94" fmla="*/ 95 w 125"/>
                <a:gd name="T95" fmla="*/ 63 h 63"/>
                <a:gd name="T96" fmla="*/ 64 w 125"/>
                <a:gd name="T97" fmla="*/ 41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25" h="63">
                  <a:moveTo>
                    <a:pt x="64" y="41"/>
                  </a:moveTo>
                  <a:cubicBezTo>
                    <a:pt x="62" y="38"/>
                    <a:pt x="61" y="35"/>
                    <a:pt x="59" y="33"/>
                  </a:cubicBezTo>
                  <a:cubicBezTo>
                    <a:pt x="59" y="33"/>
                    <a:pt x="59" y="33"/>
                    <a:pt x="59" y="33"/>
                  </a:cubicBezTo>
                  <a:cubicBezTo>
                    <a:pt x="51" y="44"/>
                    <a:pt x="38" y="59"/>
                    <a:pt x="20" y="62"/>
                  </a:cubicBezTo>
                  <a:cubicBezTo>
                    <a:pt x="20" y="62"/>
                    <a:pt x="20" y="62"/>
                    <a:pt x="20" y="62"/>
                  </a:cubicBezTo>
                  <a:cubicBezTo>
                    <a:pt x="19" y="63"/>
                    <a:pt x="18" y="63"/>
                    <a:pt x="17" y="63"/>
                  </a:cubicBezTo>
                  <a:cubicBezTo>
                    <a:pt x="17" y="63"/>
                    <a:pt x="17" y="63"/>
                    <a:pt x="17" y="63"/>
                  </a:cubicBezTo>
                  <a:cubicBezTo>
                    <a:pt x="11" y="63"/>
                    <a:pt x="5" y="59"/>
                    <a:pt x="3" y="55"/>
                  </a:cubicBezTo>
                  <a:cubicBezTo>
                    <a:pt x="3" y="55"/>
                    <a:pt x="3" y="55"/>
                    <a:pt x="3" y="55"/>
                  </a:cubicBezTo>
                  <a:cubicBezTo>
                    <a:pt x="1" y="50"/>
                    <a:pt x="0" y="46"/>
                    <a:pt x="0" y="41"/>
                  </a:cubicBezTo>
                  <a:cubicBezTo>
                    <a:pt x="0" y="41"/>
                    <a:pt x="0" y="41"/>
                    <a:pt x="0" y="41"/>
                  </a:cubicBezTo>
                  <a:cubicBezTo>
                    <a:pt x="0" y="27"/>
                    <a:pt x="6" y="10"/>
                    <a:pt x="6" y="10"/>
                  </a:cubicBezTo>
                  <a:cubicBezTo>
                    <a:pt x="6" y="10"/>
                    <a:pt x="6" y="10"/>
                    <a:pt x="6" y="10"/>
                  </a:cubicBezTo>
                  <a:cubicBezTo>
                    <a:pt x="6" y="10"/>
                    <a:pt x="6" y="10"/>
                    <a:pt x="6" y="10"/>
                  </a:cubicBezTo>
                  <a:cubicBezTo>
                    <a:pt x="21" y="15"/>
                    <a:pt x="21" y="15"/>
                    <a:pt x="21" y="15"/>
                  </a:cubicBezTo>
                  <a:cubicBezTo>
                    <a:pt x="21" y="15"/>
                    <a:pt x="15" y="31"/>
                    <a:pt x="15" y="41"/>
                  </a:cubicBezTo>
                  <a:cubicBezTo>
                    <a:pt x="15" y="41"/>
                    <a:pt x="15" y="41"/>
                    <a:pt x="15" y="41"/>
                  </a:cubicBezTo>
                  <a:cubicBezTo>
                    <a:pt x="15" y="44"/>
                    <a:pt x="16" y="47"/>
                    <a:pt x="16" y="47"/>
                  </a:cubicBezTo>
                  <a:cubicBezTo>
                    <a:pt x="16" y="47"/>
                    <a:pt x="16" y="47"/>
                    <a:pt x="16" y="47"/>
                  </a:cubicBezTo>
                  <a:cubicBezTo>
                    <a:pt x="16" y="47"/>
                    <a:pt x="16" y="47"/>
                    <a:pt x="16" y="47"/>
                  </a:cubicBezTo>
                  <a:cubicBezTo>
                    <a:pt x="16" y="47"/>
                    <a:pt x="16" y="47"/>
                    <a:pt x="16" y="47"/>
                  </a:cubicBezTo>
                  <a:cubicBezTo>
                    <a:pt x="16" y="47"/>
                    <a:pt x="17" y="47"/>
                    <a:pt x="17" y="47"/>
                  </a:cubicBezTo>
                  <a:cubicBezTo>
                    <a:pt x="17" y="47"/>
                    <a:pt x="17" y="47"/>
                    <a:pt x="17" y="47"/>
                  </a:cubicBezTo>
                  <a:cubicBezTo>
                    <a:pt x="17" y="47"/>
                    <a:pt x="18" y="47"/>
                    <a:pt x="18" y="47"/>
                  </a:cubicBezTo>
                  <a:cubicBezTo>
                    <a:pt x="18" y="47"/>
                    <a:pt x="18" y="47"/>
                    <a:pt x="18" y="47"/>
                  </a:cubicBezTo>
                  <a:cubicBezTo>
                    <a:pt x="26" y="46"/>
                    <a:pt x="35" y="38"/>
                    <a:pt x="42" y="30"/>
                  </a:cubicBezTo>
                  <a:cubicBezTo>
                    <a:pt x="42" y="30"/>
                    <a:pt x="42" y="30"/>
                    <a:pt x="42" y="30"/>
                  </a:cubicBezTo>
                  <a:cubicBezTo>
                    <a:pt x="49" y="22"/>
                    <a:pt x="53" y="14"/>
                    <a:pt x="53" y="14"/>
                  </a:cubicBezTo>
                  <a:cubicBezTo>
                    <a:pt x="53" y="14"/>
                    <a:pt x="53" y="14"/>
                    <a:pt x="53" y="14"/>
                  </a:cubicBezTo>
                  <a:cubicBezTo>
                    <a:pt x="61" y="0"/>
                    <a:pt x="61" y="0"/>
                    <a:pt x="61" y="0"/>
                  </a:cubicBezTo>
                  <a:cubicBezTo>
                    <a:pt x="67" y="15"/>
                    <a:pt x="67" y="15"/>
                    <a:pt x="67" y="15"/>
                  </a:cubicBezTo>
                  <a:cubicBezTo>
                    <a:pt x="67" y="15"/>
                    <a:pt x="71" y="24"/>
                    <a:pt x="77" y="32"/>
                  </a:cubicBezTo>
                  <a:cubicBezTo>
                    <a:pt x="77" y="32"/>
                    <a:pt x="77" y="32"/>
                    <a:pt x="77" y="32"/>
                  </a:cubicBezTo>
                  <a:cubicBezTo>
                    <a:pt x="82" y="41"/>
                    <a:pt x="91" y="49"/>
                    <a:pt x="95" y="48"/>
                  </a:cubicBezTo>
                  <a:cubicBezTo>
                    <a:pt x="95" y="48"/>
                    <a:pt x="95" y="48"/>
                    <a:pt x="95" y="48"/>
                  </a:cubicBezTo>
                  <a:cubicBezTo>
                    <a:pt x="96" y="48"/>
                    <a:pt x="97" y="48"/>
                    <a:pt x="97" y="48"/>
                  </a:cubicBezTo>
                  <a:cubicBezTo>
                    <a:pt x="97" y="48"/>
                    <a:pt x="97" y="48"/>
                    <a:pt x="97" y="48"/>
                  </a:cubicBezTo>
                  <a:cubicBezTo>
                    <a:pt x="106" y="47"/>
                    <a:pt x="110" y="29"/>
                    <a:pt x="110" y="18"/>
                  </a:cubicBezTo>
                  <a:cubicBezTo>
                    <a:pt x="110" y="18"/>
                    <a:pt x="110" y="18"/>
                    <a:pt x="110" y="18"/>
                  </a:cubicBezTo>
                  <a:cubicBezTo>
                    <a:pt x="110" y="15"/>
                    <a:pt x="109" y="13"/>
                    <a:pt x="109" y="13"/>
                  </a:cubicBezTo>
                  <a:cubicBezTo>
                    <a:pt x="109" y="13"/>
                    <a:pt x="109" y="13"/>
                    <a:pt x="109" y="13"/>
                  </a:cubicBezTo>
                  <a:cubicBezTo>
                    <a:pt x="124" y="12"/>
                    <a:pt x="124" y="12"/>
                    <a:pt x="124" y="12"/>
                  </a:cubicBezTo>
                  <a:cubicBezTo>
                    <a:pt x="124" y="12"/>
                    <a:pt x="125" y="14"/>
                    <a:pt x="125" y="18"/>
                  </a:cubicBezTo>
                  <a:cubicBezTo>
                    <a:pt x="125" y="18"/>
                    <a:pt x="125" y="18"/>
                    <a:pt x="125" y="18"/>
                  </a:cubicBezTo>
                  <a:cubicBezTo>
                    <a:pt x="124" y="29"/>
                    <a:pt x="124" y="55"/>
                    <a:pt x="101" y="63"/>
                  </a:cubicBezTo>
                  <a:cubicBezTo>
                    <a:pt x="101" y="63"/>
                    <a:pt x="101" y="63"/>
                    <a:pt x="101" y="63"/>
                  </a:cubicBezTo>
                  <a:cubicBezTo>
                    <a:pt x="99" y="63"/>
                    <a:pt x="97" y="63"/>
                    <a:pt x="95" y="63"/>
                  </a:cubicBezTo>
                  <a:cubicBezTo>
                    <a:pt x="95" y="63"/>
                    <a:pt x="95" y="63"/>
                    <a:pt x="95" y="63"/>
                  </a:cubicBezTo>
                  <a:cubicBezTo>
                    <a:pt x="80" y="63"/>
                    <a:pt x="71" y="51"/>
                    <a:pt x="64" y="4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0" name="Freeform 20"/>
            <p:cNvSpPr>
              <a:spLocks noEditPoints="1"/>
            </p:cNvSpPr>
            <p:nvPr/>
          </p:nvSpPr>
          <p:spPr bwMode="auto">
            <a:xfrm>
              <a:off x="4949" y="2248"/>
              <a:ext cx="151" cy="82"/>
            </a:xfrm>
            <a:custGeom>
              <a:avLst/>
              <a:gdLst>
                <a:gd name="T0" fmla="*/ 61 w 129"/>
                <a:gd name="T1" fmla="*/ 42 h 70"/>
                <a:gd name="T2" fmla="*/ 19 w 129"/>
                <a:gd name="T3" fmla="*/ 70 h 70"/>
                <a:gd name="T4" fmla="*/ 3 w 129"/>
                <a:gd name="T5" fmla="*/ 61 h 70"/>
                <a:gd name="T6" fmla="*/ 6 w 129"/>
                <a:gd name="T7" fmla="*/ 14 h 70"/>
                <a:gd name="T8" fmla="*/ 9 w 129"/>
                <a:gd name="T9" fmla="*/ 13 h 70"/>
                <a:gd name="T10" fmla="*/ 24 w 129"/>
                <a:gd name="T11" fmla="*/ 18 h 70"/>
                <a:gd name="T12" fmla="*/ 24 w 129"/>
                <a:gd name="T13" fmla="*/ 18 h 70"/>
                <a:gd name="T14" fmla="*/ 24 w 129"/>
                <a:gd name="T15" fmla="*/ 18 h 70"/>
                <a:gd name="T16" fmla="*/ 24 w 129"/>
                <a:gd name="T17" fmla="*/ 18 h 70"/>
                <a:gd name="T18" fmla="*/ 24 w 129"/>
                <a:gd name="T19" fmla="*/ 19 h 70"/>
                <a:gd name="T20" fmla="*/ 25 w 129"/>
                <a:gd name="T21" fmla="*/ 19 h 70"/>
                <a:gd name="T22" fmla="*/ 25 w 129"/>
                <a:gd name="T23" fmla="*/ 19 h 70"/>
                <a:gd name="T24" fmla="*/ 25 w 129"/>
                <a:gd name="T25" fmla="*/ 21 h 70"/>
                <a:gd name="T26" fmla="*/ 24 w 129"/>
                <a:gd name="T27" fmla="*/ 23 h 70"/>
                <a:gd name="T28" fmla="*/ 19 w 129"/>
                <a:gd name="T29" fmla="*/ 46 h 70"/>
                <a:gd name="T30" fmla="*/ 19 w 129"/>
                <a:gd name="T31" fmla="*/ 47 h 70"/>
                <a:gd name="T32" fmla="*/ 20 w 129"/>
                <a:gd name="T33" fmla="*/ 50 h 70"/>
                <a:gd name="T34" fmla="*/ 53 w 129"/>
                <a:gd name="T35" fmla="*/ 18 h 70"/>
                <a:gd name="T36" fmla="*/ 71 w 129"/>
                <a:gd name="T37" fmla="*/ 19 h 70"/>
                <a:gd name="T38" fmla="*/ 71 w 129"/>
                <a:gd name="T39" fmla="*/ 19 h 70"/>
                <a:gd name="T40" fmla="*/ 73 w 129"/>
                <a:gd name="T41" fmla="*/ 24 h 70"/>
                <a:gd name="T42" fmla="*/ 97 w 129"/>
                <a:gd name="T43" fmla="*/ 51 h 70"/>
                <a:gd name="T44" fmla="*/ 99 w 129"/>
                <a:gd name="T45" fmla="*/ 51 h 70"/>
                <a:gd name="T46" fmla="*/ 107 w 129"/>
                <a:gd name="T47" fmla="*/ 42 h 70"/>
                <a:gd name="T48" fmla="*/ 110 w 129"/>
                <a:gd name="T49" fmla="*/ 23 h 70"/>
                <a:gd name="T50" fmla="*/ 128 w 129"/>
                <a:gd name="T51" fmla="*/ 14 h 70"/>
                <a:gd name="T52" fmla="*/ 103 w 129"/>
                <a:gd name="T53" fmla="*/ 69 h 70"/>
                <a:gd name="T54" fmla="*/ 64 w 129"/>
                <a:gd name="T55" fmla="*/ 47 h 70"/>
                <a:gd name="T56" fmla="*/ 125 w 129"/>
                <a:gd name="T57" fmla="*/ 23 h 70"/>
                <a:gd name="T58" fmla="*/ 113 w 129"/>
                <a:gd name="T59" fmla="*/ 20 h 70"/>
                <a:gd name="T60" fmla="*/ 114 w 129"/>
                <a:gd name="T61" fmla="*/ 25 h 70"/>
                <a:gd name="T62" fmla="*/ 100 w 129"/>
                <a:gd name="T63" fmla="*/ 55 h 70"/>
                <a:gd name="T64" fmla="*/ 97 w 129"/>
                <a:gd name="T65" fmla="*/ 55 h 70"/>
                <a:gd name="T66" fmla="*/ 67 w 129"/>
                <a:gd name="T67" fmla="*/ 21 h 70"/>
                <a:gd name="T68" fmla="*/ 67 w 129"/>
                <a:gd name="T69" fmla="*/ 20 h 70"/>
                <a:gd name="T70" fmla="*/ 57 w 129"/>
                <a:gd name="T71" fmla="*/ 20 h 70"/>
                <a:gd name="T72" fmla="*/ 57 w 129"/>
                <a:gd name="T73" fmla="*/ 20 h 70"/>
                <a:gd name="T74" fmla="*/ 56 w 129"/>
                <a:gd name="T75" fmla="*/ 21 h 70"/>
                <a:gd name="T76" fmla="*/ 46 w 129"/>
                <a:gd name="T77" fmla="*/ 36 h 70"/>
                <a:gd name="T78" fmla="*/ 20 w 129"/>
                <a:gd name="T79" fmla="*/ 54 h 70"/>
                <a:gd name="T80" fmla="*/ 18 w 129"/>
                <a:gd name="T81" fmla="*/ 54 h 70"/>
                <a:gd name="T82" fmla="*/ 17 w 129"/>
                <a:gd name="T83" fmla="*/ 53 h 70"/>
                <a:gd name="T84" fmla="*/ 15 w 129"/>
                <a:gd name="T85" fmla="*/ 46 h 70"/>
                <a:gd name="T86" fmla="*/ 20 w 129"/>
                <a:gd name="T87" fmla="*/ 21 h 70"/>
                <a:gd name="T88" fmla="*/ 7 w 129"/>
                <a:gd name="T89" fmla="*/ 26 h 70"/>
                <a:gd name="T90" fmla="*/ 7 w 129"/>
                <a:gd name="T91" fmla="*/ 59 h 70"/>
                <a:gd name="T92" fmla="*/ 19 w 129"/>
                <a:gd name="T93" fmla="*/ 66 h 70"/>
                <a:gd name="T94" fmla="*/ 60 w 129"/>
                <a:gd name="T95" fmla="*/ 37 h 70"/>
                <a:gd name="T96" fmla="*/ 68 w 129"/>
                <a:gd name="T97" fmla="*/ 45 h 70"/>
                <a:gd name="T98" fmla="*/ 68 w 129"/>
                <a:gd name="T99" fmla="*/ 21 h 70"/>
                <a:gd name="T100" fmla="*/ 68 w 129"/>
                <a:gd name="T101" fmla="*/ 21 h 70"/>
                <a:gd name="T102" fmla="*/ 67 w 129"/>
                <a:gd name="T103" fmla="*/ 21 h 70"/>
                <a:gd name="T104" fmla="*/ 67 w 129"/>
                <a:gd name="T105" fmla="*/ 20 h 70"/>
                <a:gd name="T106" fmla="*/ 25 w 129"/>
                <a:gd name="T107" fmla="*/ 20 h 70"/>
                <a:gd name="T108" fmla="*/ 25 w 129"/>
                <a:gd name="T109" fmla="*/ 19 h 70"/>
                <a:gd name="T110" fmla="*/ 24 w 129"/>
                <a:gd name="T111" fmla="*/ 19 h 70"/>
                <a:gd name="T112" fmla="*/ 24 w 129"/>
                <a:gd name="T113" fmla="*/ 19 h 70"/>
                <a:gd name="T114" fmla="*/ 24 w 129"/>
                <a:gd name="T115" fmla="*/ 18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29" h="70">
                  <a:moveTo>
                    <a:pt x="64" y="47"/>
                  </a:moveTo>
                  <a:cubicBezTo>
                    <a:pt x="66" y="46"/>
                    <a:pt x="66" y="46"/>
                    <a:pt x="66" y="46"/>
                  </a:cubicBezTo>
                  <a:cubicBezTo>
                    <a:pt x="64" y="47"/>
                    <a:pt x="64" y="47"/>
                    <a:pt x="64" y="47"/>
                  </a:cubicBezTo>
                  <a:cubicBezTo>
                    <a:pt x="63" y="45"/>
                    <a:pt x="62" y="43"/>
                    <a:pt x="61" y="42"/>
                  </a:cubicBezTo>
                  <a:cubicBezTo>
                    <a:pt x="61" y="42"/>
                    <a:pt x="61" y="42"/>
                    <a:pt x="61" y="42"/>
                  </a:cubicBezTo>
                  <a:cubicBezTo>
                    <a:pt x="53" y="52"/>
                    <a:pt x="40" y="66"/>
                    <a:pt x="22" y="69"/>
                  </a:cubicBezTo>
                  <a:cubicBezTo>
                    <a:pt x="22" y="69"/>
                    <a:pt x="22" y="69"/>
                    <a:pt x="22" y="69"/>
                  </a:cubicBezTo>
                  <a:cubicBezTo>
                    <a:pt x="21" y="70"/>
                    <a:pt x="20" y="70"/>
                    <a:pt x="19" y="70"/>
                  </a:cubicBezTo>
                  <a:cubicBezTo>
                    <a:pt x="19" y="70"/>
                    <a:pt x="19" y="70"/>
                    <a:pt x="19" y="70"/>
                  </a:cubicBezTo>
                  <a:cubicBezTo>
                    <a:pt x="19" y="70"/>
                    <a:pt x="19" y="70"/>
                    <a:pt x="18" y="70"/>
                  </a:cubicBezTo>
                  <a:cubicBezTo>
                    <a:pt x="18" y="70"/>
                    <a:pt x="18" y="70"/>
                    <a:pt x="18" y="70"/>
                  </a:cubicBezTo>
                  <a:cubicBezTo>
                    <a:pt x="12" y="70"/>
                    <a:pt x="6" y="66"/>
                    <a:pt x="3" y="61"/>
                  </a:cubicBezTo>
                  <a:cubicBezTo>
                    <a:pt x="3" y="61"/>
                    <a:pt x="3" y="61"/>
                    <a:pt x="3" y="61"/>
                  </a:cubicBezTo>
                  <a:cubicBezTo>
                    <a:pt x="1" y="56"/>
                    <a:pt x="0" y="51"/>
                    <a:pt x="0" y="46"/>
                  </a:cubicBezTo>
                  <a:cubicBezTo>
                    <a:pt x="0" y="46"/>
                    <a:pt x="0" y="46"/>
                    <a:pt x="0" y="46"/>
                  </a:cubicBezTo>
                  <a:cubicBezTo>
                    <a:pt x="0" y="32"/>
                    <a:pt x="6" y="17"/>
                    <a:pt x="6" y="14"/>
                  </a:cubicBezTo>
                  <a:cubicBezTo>
                    <a:pt x="6" y="14"/>
                    <a:pt x="6" y="14"/>
                    <a:pt x="6" y="14"/>
                  </a:cubicBezTo>
                  <a:cubicBezTo>
                    <a:pt x="6" y="14"/>
                    <a:pt x="6" y="14"/>
                    <a:pt x="6" y="14"/>
                  </a:cubicBezTo>
                  <a:cubicBezTo>
                    <a:pt x="7" y="11"/>
                    <a:pt x="7" y="11"/>
                    <a:pt x="7" y="11"/>
                  </a:cubicBezTo>
                  <a:cubicBezTo>
                    <a:pt x="9" y="13"/>
                    <a:pt x="9" y="13"/>
                    <a:pt x="9" y="13"/>
                  </a:cubicBezTo>
                  <a:cubicBezTo>
                    <a:pt x="23" y="18"/>
                    <a:pt x="23" y="18"/>
                    <a:pt x="23" y="18"/>
                  </a:cubicBezTo>
                  <a:cubicBezTo>
                    <a:pt x="23" y="18"/>
                    <a:pt x="24" y="18"/>
                    <a:pt x="24" y="18"/>
                  </a:cubicBezTo>
                  <a:cubicBezTo>
                    <a:pt x="24" y="18"/>
                    <a:pt x="24" y="18"/>
                    <a:pt x="24" y="18"/>
                  </a:cubicBezTo>
                  <a:cubicBezTo>
                    <a:pt x="24" y="18"/>
                    <a:pt x="24" y="18"/>
                    <a:pt x="24" y="18"/>
                  </a:cubicBezTo>
                  <a:cubicBezTo>
                    <a:pt x="24" y="18"/>
                    <a:pt x="24" y="18"/>
                    <a:pt x="24" y="18"/>
                  </a:cubicBezTo>
                  <a:cubicBezTo>
                    <a:pt x="24" y="18"/>
                    <a:pt x="24" y="18"/>
                    <a:pt x="24" y="18"/>
                  </a:cubicBezTo>
                  <a:cubicBezTo>
                    <a:pt x="24" y="18"/>
                    <a:pt x="24" y="18"/>
                    <a:pt x="24" y="18"/>
                  </a:cubicBezTo>
                  <a:cubicBezTo>
                    <a:pt x="24" y="18"/>
                    <a:pt x="24" y="18"/>
                    <a:pt x="24" y="18"/>
                  </a:cubicBezTo>
                  <a:cubicBezTo>
                    <a:pt x="24" y="18"/>
                    <a:pt x="24" y="18"/>
                    <a:pt x="24" y="18"/>
                  </a:cubicBezTo>
                  <a:cubicBezTo>
                    <a:pt x="24" y="18"/>
                    <a:pt x="24" y="18"/>
                    <a:pt x="24" y="18"/>
                  </a:cubicBezTo>
                  <a:cubicBezTo>
                    <a:pt x="24" y="18"/>
                    <a:pt x="24" y="18"/>
                    <a:pt x="24" y="18"/>
                  </a:cubicBezTo>
                  <a:cubicBezTo>
                    <a:pt x="24" y="18"/>
                    <a:pt x="24" y="18"/>
                    <a:pt x="24" y="18"/>
                  </a:cubicBezTo>
                  <a:cubicBezTo>
                    <a:pt x="24" y="18"/>
                    <a:pt x="24" y="18"/>
                    <a:pt x="24" y="18"/>
                  </a:cubicBezTo>
                  <a:cubicBezTo>
                    <a:pt x="24" y="18"/>
                    <a:pt x="24" y="18"/>
                    <a:pt x="24" y="18"/>
                  </a:cubicBezTo>
                  <a:cubicBezTo>
                    <a:pt x="24" y="18"/>
                    <a:pt x="24" y="18"/>
                    <a:pt x="24" y="18"/>
                  </a:cubicBezTo>
                  <a:cubicBezTo>
                    <a:pt x="24" y="18"/>
                    <a:pt x="24" y="18"/>
                    <a:pt x="24" y="18"/>
                  </a:cubicBezTo>
                  <a:cubicBezTo>
                    <a:pt x="24" y="18"/>
                    <a:pt x="24" y="18"/>
                    <a:pt x="24" y="18"/>
                  </a:cubicBezTo>
                  <a:cubicBezTo>
                    <a:pt x="24" y="19"/>
                    <a:pt x="24" y="19"/>
                    <a:pt x="24" y="19"/>
                  </a:cubicBezTo>
                  <a:cubicBezTo>
                    <a:pt x="24" y="19"/>
                    <a:pt x="24" y="19"/>
                    <a:pt x="24" y="19"/>
                  </a:cubicBezTo>
                  <a:cubicBezTo>
                    <a:pt x="24" y="19"/>
                    <a:pt x="24" y="19"/>
                    <a:pt x="24" y="19"/>
                  </a:cubicBezTo>
                  <a:cubicBezTo>
                    <a:pt x="24" y="19"/>
                    <a:pt x="24" y="19"/>
                    <a:pt x="24" y="19"/>
                  </a:cubicBezTo>
                  <a:cubicBezTo>
                    <a:pt x="24" y="19"/>
                    <a:pt x="24" y="19"/>
                    <a:pt x="24" y="19"/>
                  </a:cubicBezTo>
                  <a:cubicBezTo>
                    <a:pt x="24" y="19"/>
                    <a:pt x="24" y="19"/>
                    <a:pt x="24" y="19"/>
                  </a:cubicBezTo>
                  <a:cubicBezTo>
                    <a:pt x="24" y="19"/>
                    <a:pt x="25" y="19"/>
                    <a:pt x="25" y="19"/>
                  </a:cubicBezTo>
                  <a:cubicBezTo>
                    <a:pt x="25" y="19"/>
                    <a:pt x="25" y="19"/>
                    <a:pt x="25" y="19"/>
                  </a:cubicBezTo>
                  <a:cubicBezTo>
                    <a:pt x="25" y="19"/>
                    <a:pt x="25" y="19"/>
                    <a:pt x="25" y="19"/>
                  </a:cubicBezTo>
                  <a:cubicBezTo>
                    <a:pt x="25" y="19"/>
                    <a:pt x="25" y="19"/>
                    <a:pt x="25" y="19"/>
                  </a:cubicBezTo>
                  <a:cubicBezTo>
                    <a:pt x="25" y="19"/>
                    <a:pt x="25" y="19"/>
                    <a:pt x="25" y="19"/>
                  </a:cubicBezTo>
                  <a:cubicBezTo>
                    <a:pt x="25" y="19"/>
                    <a:pt x="25" y="19"/>
                    <a:pt x="25" y="19"/>
                  </a:cubicBezTo>
                  <a:cubicBezTo>
                    <a:pt x="25" y="20"/>
                    <a:pt x="25" y="20"/>
                    <a:pt x="25" y="20"/>
                  </a:cubicBezTo>
                  <a:cubicBezTo>
                    <a:pt x="25" y="20"/>
                    <a:pt x="25" y="20"/>
                    <a:pt x="25" y="20"/>
                  </a:cubicBezTo>
                  <a:cubicBezTo>
                    <a:pt x="25" y="21"/>
                    <a:pt x="25" y="20"/>
                    <a:pt x="25" y="21"/>
                  </a:cubicBezTo>
                  <a:cubicBezTo>
                    <a:pt x="25" y="21"/>
                    <a:pt x="25" y="21"/>
                    <a:pt x="25" y="21"/>
                  </a:cubicBezTo>
                  <a:cubicBezTo>
                    <a:pt x="25" y="21"/>
                    <a:pt x="24" y="21"/>
                    <a:pt x="24" y="21"/>
                  </a:cubicBezTo>
                  <a:cubicBezTo>
                    <a:pt x="24" y="21"/>
                    <a:pt x="24" y="21"/>
                    <a:pt x="24" y="21"/>
                  </a:cubicBezTo>
                  <a:cubicBezTo>
                    <a:pt x="24" y="22"/>
                    <a:pt x="24" y="22"/>
                    <a:pt x="24" y="23"/>
                  </a:cubicBezTo>
                  <a:cubicBezTo>
                    <a:pt x="24" y="23"/>
                    <a:pt x="24" y="23"/>
                    <a:pt x="24" y="23"/>
                  </a:cubicBezTo>
                  <a:cubicBezTo>
                    <a:pt x="23" y="25"/>
                    <a:pt x="23" y="27"/>
                    <a:pt x="22" y="30"/>
                  </a:cubicBezTo>
                  <a:cubicBezTo>
                    <a:pt x="22" y="30"/>
                    <a:pt x="22" y="30"/>
                    <a:pt x="22" y="30"/>
                  </a:cubicBezTo>
                  <a:cubicBezTo>
                    <a:pt x="21" y="35"/>
                    <a:pt x="19" y="41"/>
                    <a:pt x="19" y="46"/>
                  </a:cubicBezTo>
                  <a:cubicBezTo>
                    <a:pt x="19" y="46"/>
                    <a:pt x="19" y="46"/>
                    <a:pt x="19" y="46"/>
                  </a:cubicBezTo>
                  <a:cubicBezTo>
                    <a:pt x="19" y="46"/>
                    <a:pt x="19" y="46"/>
                    <a:pt x="19" y="46"/>
                  </a:cubicBezTo>
                  <a:cubicBezTo>
                    <a:pt x="19" y="46"/>
                    <a:pt x="19" y="46"/>
                    <a:pt x="19" y="46"/>
                  </a:cubicBezTo>
                  <a:cubicBezTo>
                    <a:pt x="19" y="46"/>
                    <a:pt x="19" y="47"/>
                    <a:pt x="19" y="47"/>
                  </a:cubicBezTo>
                  <a:cubicBezTo>
                    <a:pt x="19" y="47"/>
                    <a:pt x="19" y="47"/>
                    <a:pt x="19" y="47"/>
                  </a:cubicBezTo>
                  <a:cubicBezTo>
                    <a:pt x="19" y="48"/>
                    <a:pt x="19" y="50"/>
                    <a:pt x="20" y="50"/>
                  </a:cubicBezTo>
                  <a:cubicBezTo>
                    <a:pt x="20" y="50"/>
                    <a:pt x="20" y="50"/>
                    <a:pt x="20" y="50"/>
                  </a:cubicBezTo>
                  <a:cubicBezTo>
                    <a:pt x="20" y="50"/>
                    <a:pt x="20" y="50"/>
                    <a:pt x="20" y="50"/>
                  </a:cubicBezTo>
                  <a:cubicBezTo>
                    <a:pt x="20" y="50"/>
                    <a:pt x="20" y="50"/>
                    <a:pt x="20" y="50"/>
                  </a:cubicBezTo>
                  <a:cubicBezTo>
                    <a:pt x="26" y="50"/>
                    <a:pt x="36" y="42"/>
                    <a:pt x="43" y="34"/>
                  </a:cubicBezTo>
                  <a:cubicBezTo>
                    <a:pt x="43" y="34"/>
                    <a:pt x="43" y="34"/>
                    <a:pt x="43" y="34"/>
                  </a:cubicBezTo>
                  <a:cubicBezTo>
                    <a:pt x="48" y="27"/>
                    <a:pt x="52" y="20"/>
                    <a:pt x="53" y="18"/>
                  </a:cubicBezTo>
                  <a:cubicBezTo>
                    <a:pt x="53" y="18"/>
                    <a:pt x="53" y="18"/>
                    <a:pt x="53" y="18"/>
                  </a:cubicBezTo>
                  <a:cubicBezTo>
                    <a:pt x="53" y="18"/>
                    <a:pt x="53" y="18"/>
                    <a:pt x="53" y="18"/>
                  </a:cubicBezTo>
                  <a:cubicBezTo>
                    <a:pt x="63" y="0"/>
                    <a:pt x="63" y="0"/>
                    <a:pt x="63" y="0"/>
                  </a:cubicBezTo>
                  <a:cubicBezTo>
                    <a:pt x="71" y="19"/>
                    <a:pt x="71" y="19"/>
                    <a:pt x="71" y="19"/>
                  </a:cubicBezTo>
                  <a:cubicBezTo>
                    <a:pt x="71" y="19"/>
                    <a:pt x="71" y="19"/>
                    <a:pt x="71" y="19"/>
                  </a:cubicBezTo>
                  <a:cubicBezTo>
                    <a:pt x="71" y="19"/>
                    <a:pt x="71" y="19"/>
                    <a:pt x="71" y="19"/>
                  </a:cubicBezTo>
                  <a:cubicBezTo>
                    <a:pt x="71" y="19"/>
                    <a:pt x="71" y="19"/>
                    <a:pt x="71" y="19"/>
                  </a:cubicBezTo>
                  <a:cubicBezTo>
                    <a:pt x="71" y="19"/>
                    <a:pt x="71" y="19"/>
                    <a:pt x="71" y="19"/>
                  </a:cubicBezTo>
                  <a:cubicBezTo>
                    <a:pt x="71" y="20"/>
                    <a:pt x="71" y="20"/>
                    <a:pt x="72" y="20"/>
                  </a:cubicBezTo>
                  <a:cubicBezTo>
                    <a:pt x="72" y="20"/>
                    <a:pt x="72" y="20"/>
                    <a:pt x="72" y="20"/>
                  </a:cubicBezTo>
                  <a:cubicBezTo>
                    <a:pt x="72" y="21"/>
                    <a:pt x="73" y="23"/>
                    <a:pt x="73" y="24"/>
                  </a:cubicBezTo>
                  <a:cubicBezTo>
                    <a:pt x="73" y="24"/>
                    <a:pt x="73" y="24"/>
                    <a:pt x="73" y="24"/>
                  </a:cubicBezTo>
                  <a:cubicBezTo>
                    <a:pt x="75" y="28"/>
                    <a:pt x="77" y="32"/>
                    <a:pt x="80" y="36"/>
                  </a:cubicBezTo>
                  <a:cubicBezTo>
                    <a:pt x="80" y="36"/>
                    <a:pt x="80" y="36"/>
                    <a:pt x="80" y="36"/>
                  </a:cubicBezTo>
                  <a:cubicBezTo>
                    <a:pt x="86" y="45"/>
                    <a:pt x="94" y="51"/>
                    <a:pt x="97" y="51"/>
                  </a:cubicBezTo>
                  <a:cubicBezTo>
                    <a:pt x="97" y="51"/>
                    <a:pt x="97" y="51"/>
                    <a:pt x="97" y="51"/>
                  </a:cubicBezTo>
                  <a:cubicBezTo>
                    <a:pt x="97" y="51"/>
                    <a:pt x="97" y="51"/>
                    <a:pt x="97" y="51"/>
                  </a:cubicBezTo>
                  <a:cubicBezTo>
                    <a:pt x="97" y="51"/>
                    <a:pt x="97" y="51"/>
                    <a:pt x="97" y="51"/>
                  </a:cubicBezTo>
                  <a:cubicBezTo>
                    <a:pt x="98" y="51"/>
                    <a:pt x="98" y="51"/>
                    <a:pt x="99" y="51"/>
                  </a:cubicBezTo>
                  <a:cubicBezTo>
                    <a:pt x="99" y="51"/>
                    <a:pt x="99" y="51"/>
                    <a:pt x="99" y="51"/>
                  </a:cubicBezTo>
                  <a:cubicBezTo>
                    <a:pt x="99" y="51"/>
                    <a:pt x="99" y="51"/>
                    <a:pt x="99" y="51"/>
                  </a:cubicBezTo>
                  <a:cubicBezTo>
                    <a:pt x="99" y="51"/>
                    <a:pt x="99" y="51"/>
                    <a:pt x="99" y="51"/>
                  </a:cubicBezTo>
                  <a:cubicBezTo>
                    <a:pt x="102" y="51"/>
                    <a:pt x="105" y="47"/>
                    <a:pt x="107" y="42"/>
                  </a:cubicBezTo>
                  <a:cubicBezTo>
                    <a:pt x="107" y="42"/>
                    <a:pt x="107" y="42"/>
                    <a:pt x="107" y="42"/>
                  </a:cubicBezTo>
                  <a:cubicBezTo>
                    <a:pt x="109" y="36"/>
                    <a:pt x="110" y="30"/>
                    <a:pt x="110" y="25"/>
                  </a:cubicBezTo>
                  <a:cubicBezTo>
                    <a:pt x="110" y="25"/>
                    <a:pt x="110" y="25"/>
                    <a:pt x="110" y="25"/>
                  </a:cubicBezTo>
                  <a:cubicBezTo>
                    <a:pt x="110" y="24"/>
                    <a:pt x="110" y="24"/>
                    <a:pt x="110" y="23"/>
                  </a:cubicBezTo>
                  <a:cubicBezTo>
                    <a:pt x="110" y="23"/>
                    <a:pt x="110" y="23"/>
                    <a:pt x="110" y="23"/>
                  </a:cubicBezTo>
                  <a:cubicBezTo>
                    <a:pt x="110" y="20"/>
                    <a:pt x="109" y="18"/>
                    <a:pt x="109" y="18"/>
                  </a:cubicBezTo>
                  <a:cubicBezTo>
                    <a:pt x="109" y="18"/>
                    <a:pt x="109" y="18"/>
                    <a:pt x="109" y="18"/>
                  </a:cubicBezTo>
                  <a:cubicBezTo>
                    <a:pt x="109" y="16"/>
                    <a:pt x="109" y="16"/>
                    <a:pt x="109" y="16"/>
                  </a:cubicBezTo>
                  <a:cubicBezTo>
                    <a:pt x="128" y="14"/>
                    <a:pt x="128" y="14"/>
                    <a:pt x="128" y="14"/>
                  </a:cubicBezTo>
                  <a:cubicBezTo>
                    <a:pt x="128" y="17"/>
                    <a:pt x="128" y="17"/>
                    <a:pt x="128" y="17"/>
                  </a:cubicBezTo>
                  <a:cubicBezTo>
                    <a:pt x="128" y="17"/>
                    <a:pt x="129" y="19"/>
                    <a:pt x="129" y="23"/>
                  </a:cubicBezTo>
                  <a:cubicBezTo>
                    <a:pt x="129" y="23"/>
                    <a:pt x="129" y="23"/>
                    <a:pt x="129" y="23"/>
                  </a:cubicBezTo>
                  <a:cubicBezTo>
                    <a:pt x="128" y="34"/>
                    <a:pt x="128" y="61"/>
                    <a:pt x="103" y="69"/>
                  </a:cubicBezTo>
                  <a:cubicBezTo>
                    <a:pt x="103" y="69"/>
                    <a:pt x="103" y="69"/>
                    <a:pt x="103" y="69"/>
                  </a:cubicBezTo>
                  <a:cubicBezTo>
                    <a:pt x="101" y="70"/>
                    <a:pt x="99" y="70"/>
                    <a:pt x="97" y="70"/>
                  </a:cubicBezTo>
                  <a:cubicBezTo>
                    <a:pt x="97" y="70"/>
                    <a:pt x="97" y="70"/>
                    <a:pt x="97" y="70"/>
                  </a:cubicBezTo>
                  <a:cubicBezTo>
                    <a:pt x="81" y="70"/>
                    <a:pt x="71" y="57"/>
                    <a:pt x="64" y="47"/>
                  </a:cubicBezTo>
                  <a:close/>
                  <a:moveTo>
                    <a:pt x="97" y="66"/>
                  </a:moveTo>
                  <a:cubicBezTo>
                    <a:pt x="99" y="66"/>
                    <a:pt x="101" y="66"/>
                    <a:pt x="102" y="66"/>
                  </a:cubicBezTo>
                  <a:cubicBezTo>
                    <a:pt x="102" y="66"/>
                    <a:pt x="102" y="66"/>
                    <a:pt x="102" y="66"/>
                  </a:cubicBezTo>
                  <a:cubicBezTo>
                    <a:pt x="124" y="59"/>
                    <a:pt x="124" y="34"/>
                    <a:pt x="125" y="23"/>
                  </a:cubicBezTo>
                  <a:cubicBezTo>
                    <a:pt x="125" y="23"/>
                    <a:pt x="125" y="23"/>
                    <a:pt x="125" y="23"/>
                  </a:cubicBezTo>
                  <a:cubicBezTo>
                    <a:pt x="125" y="21"/>
                    <a:pt x="125" y="20"/>
                    <a:pt x="125" y="19"/>
                  </a:cubicBezTo>
                  <a:cubicBezTo>
                    <a:pt x="125" y="19"/>
                    <a:pt x="125" y="19"/>
                    <a:pt x="125" y="19"/>
                  </a:cubicBezTo>
                  <a:cubicBezTo>
                    <a:pt x="113" y="20"/>
                    <a:pt x="113" y="20"/>
                    <a:pt x="113" y="20"/>
                  </a:cubicBezTo>
                  <a:cubicBezTo>
                    <a:pt x="113" y="21"/>
                    <a:pt x="114" y="22"/>
                    <a:pt x="114" y="23"/>
                  </a:cubicBezTo>
                  <a:cubicBezTo>
                    <a:pt x="114" y="23"/>
                    <a:pt x="114" y="23"/>
                    <a:pt x="114" y="23"/>
                  </a:cubicBezTo>
                  <a:cubicBezTo>
                    <a:pt x="114" y="24"/>
                    <a:pt x="114" y="24"/>
                    <a:pt x="114" y="25"/>
                  </a:cubicBezTo>
                  <a:cubicBezTo>
                    <a:pt x="114" y="25"/>
                    <a:pt x="114" y="25"/>
                    <a:pt x="114" y="25"/>
                  </a:cubicBezTo>
                  <a:cubicBezTo>
                    <a:pt x="114" y="30"/>
                    <a:pt x="113" y="37"/>
                    <a:pt x="110" y="43"/>
                  </a:cubicBezTo>
                  <a:cubicBezTo>
                    <a:pt x="110" y="43"/>
                    <a:pt x="110" y="43"/>
                    <a:pt x="110" y="43"/>
                  </a:cubicBezTo>
                  <a:cubicBezTo>
                    <a:pt x="108" y="49"/>
                    <a:pt x="105" y="54"/>
                    <a:pt x="100" y="55"/>
                  </a:cubicBezTo>
                  <a:cubicBezTo>
                    <a:pt x="100" y="55"/>
                    <a:pt x="100" y="55"/>
                    <a:pt x="100" y="55"/>
                  </a:cubicBezTo>
                  <a:cubicBezTo>
                    <a:pt x="99" y="55"/>
                    <a:pt x="98" y="55"/>
                    <a:pt x="97" y="55"/>
                  </a:cubicBezTo>
                  <a:cubicBezTo>
                    <a:pt x="97" y="55"/>
                    <a:pt x="97" y="55"/>
                    <a:pt x="97" y="55"/>
                  </a:cubicBezTo>
                  <a:cubicBezTo>
                    <a:pt x="97" y="55"/>
                    <a:pt x="97" y="55"/>
                    <a:pt x="97" y="55"/>
                  </a:cubicBezTo>
                  <a:cubicBezTo>
                    <a:pt x="97" y="55"/>
                    <a:pt x="97" y="55"/>
                    <a:pt x="97" y="55"/>
                  </a:cubicBezTo>
                  <a:cubicBezTo>
                    <a:pt x="90" y="55"/>
                    <a:pt x="83" y="47"/>
                    <a:pt x="77" y="38"/>
                  </a:cubicBezTo>
                  <a:cubicBezTo>
                    <a:pt x="77" y="38"/>
                    <a:pt x="77" y="38"/>
                    <a:pt x="77" y="38"/>
                  </a:cubicBezTo>
                  <a:cubicBezTo>
                    <a:pt x="71" y="30"/>
                    <a:pt x="68" y="22"/>
                    <a:pt x="67" y="21"/>
                  </a:cubicBezTo>
                  <a:cubicBezTo>
                    <a:pt x="67" y="21"/>
                    <a:pt x="67" y="21"/>
                    <a:pt x="67" y="21"/>
                  </a:cubicBezTo>
                  <a:cubicBezTo>
                    <a:pt x="67" y="21"/>
                    <a:pt x="67" y="21"/>
                    <a:pt x="67" y="21"/>
                  </a:cubicBezTo>
                  <a:cubicBezTo>
                    <a:pt x="67" y="21"/>
                    <a:pt x="67" y="21"/>
                    <a:pt x="67" y="21"/>
                  </a:cubicBezTo>
                  <a:cubicBezTo>
                    <a:pt x="67" y="21"/>
                    <a:pt x="67" y="20"/>
                    <a:pt x="67" y="20"/>
                  </a:cubicBezTo>
                  <a:cubicBezTo>
                    <a:pt x="67" y="20"/>
                    <a:pt x="67" y="20"/>
                    <a:pt x="67" y="20"/>
                  </a:cubicBezTo>
                  <a:cubicBezTo>
                    <a:pt x="67" y="20"/>
                    <a:pt x="67" y="20"/>
                    <a:pt x="67" y="20"/>
                  </a:cubicBezTo>
                  <a:cubicBezTo>
                    <a:pt x="63" y="10"/>
                    <a:pt x="63" y="10"/>
                    <a:pt x="63" y="10"/>
                  </a:cubicBezTo>
                  <a:cubicBezTo>
                    <a:pt x="57" y="20"/>
                    <a:pt x="57" y="20"/>
                    <a:pt x="57" y="20"/>
                  </a:cubicBezTo>
                  <a:cubicBezTo>
                    <a:pt x="57" y="20"/>
                    <a:pt x="57" y="20"/>
                    <a:pt x="57" y="20"/>
                  </a:cubicBezTo>
                  <a:cubicBezTo>
                    <a:pt x="57" y="20"/>
                    <a:pt x="57" y="20"/>
                    <a:pt x="57" y="20"/>
                  </a:cubicBezTo>
                  <a:cubicBezTo>
                    <a:pt x="57" y="20"/>
                    <a:pt x="57" y="20"/>
                    <a:pt x="57" y="20"/>
                  </a:cubicBezTo>
                  <a:cubicBezTo>
                    <a:pt x="57" y="20"/>
                    <a:pt x="57" y="20"/>
                    <a:pt x="57" y="20"/>
                  </a:cubicBezTo>
                  <a:cubicBezTo>
                    <a:pt x="57" y="20"/>
                    <a:pt x="57" y="20"/>
                    <a:pt x="57" y="20"/>
                  </a:cubicBezTo>
                  <a:cubicBezTo>
                    <a:pt x="57" y="20"/>
                    <a:pt x="57" y="20"/>
                    <a:pt x="57" y="20"/>
                  </a:cubicBezTo>
                  <a:cubicBezTo>
                    <a:pt x="57" y="20"/>
                    <a:pt x="57" y="20"/>
                    <a:pt x="57" y="20"/>
                  </a:cubicBezTo>
                  <a:cubicBezTo>
                    <a:pt x="57" y="20"/>
                    <a:pt x="57" y="21"/>
                    <a:pt x="56" y="21"/>
                  </a:cubicBezTo>
                  <a:cubicBezTo>
                    <a:pt x="56" y="21"/>
                    <a:pt x="56" y="21"/>
                    <a:pt x="56" y="21"/>
                  </a:cubicBezTo>
                  <a:cubicBezTo>
                    <a:pt x="56" y="22"/>
                    <a:pt x="55" y="23"/>
                    <a:pt x="54" y="25"/>
                  </a:cubicBezTo>
                  <a:cubicBezTo>
                    <a:pt x="54" y="25"/>
                    <a:pt x="54" y="25"/>
                    <a:pt x="54" y="25"/>
                  </a:cubicBezTo>
                  <a:cubicBezTo>
                    <a:pt x="52" y="28"/>
                    <a:pt x="49" y="32"/>
                    <a:pt x="46" y="36"/>
                  </a:cubicBezTo>
                  <a:cubicBezTo>
                    <a:pt x="46" y="36"/>
                    <a:pt x="46" y="36"/>
                    <a:pt x="46" y="36"/>
                  </a:cubicBezTo>
                  <a:cubicBezTo>
                    <a:pt x="39" y="45"/>
                    <a:pt x="29" y="53"/>
                    <a:pt x="20" y="54"/>
                  </a:cubicBezTo>
                  <a:cubicBezTo>
                    <a:pt x="20" y="54"/>
                    <a:pt x="20" y="54"/>
                    <a:pt x="20" y="54"/>
                  </a:cubicBezTo>
                  <a:cubicBezTo>
                    <a:pt x="20" y="54"/>
                    <a:pt x="20" y="54"/>
                    <a:pt x="20" y="54"/>
                  </a:cubicBezTo>
                  <a:cubicBezTo>
                    <a:pt x="20" y="54"/>
                    <a:pt x="20" y="54"/>
                    <a:pt x="20" y="54"/>
                  </a:cubicBezTo>
                  <a:cubicBezTo>
                    <a:pt x="20" y="54"/>
                    <a:pt x="19" y="54"/>
                    <a:pt x="19" y="54"/>
                  </a:cubicBezTo>
                  <a:cubicBezTo>
                    <a:pt x="19" y="54"/>
                    <a:pt x="19" y="54"/>
                    <a:pt x="19" y="54"/>
                  </a:cubicBezTo>
                  <a:cubicBezTo>
                    <a:pt x="18" y="54"/>
                    <a:pt x="18" y="54"/>
                    <a:pt x="18" y="54"/>
                  </a:cubicBezTo>
                  <a:cubicBezTo>
                    <a:pt x="18" y="54"/>
                    <a:pt x="18" y="54"/>
                    <a:pt x="18" y="54"/>
                  </a:cubicBezTo>
                  <a:cubicBezTo>
                    <a:pt x="17" y="54"/>
                    <a:pt x="17" y="54"/>
                    <a:pt x="17" y="54"/>
                  </a:cubicBezTo>
                  <a:cubicBezTo>
                    <a:pt x="17" y="54"/>
                    <a:pt x="17" y="54"/>
                    <a:pt x="17" y="54"/>
                  </a:cubicBezTo>
                  <a:cubicBezTo>
                    <a:pt x="17" y="54"/>
                    <a:pt x="17" y="54"/>
                    <a:pt x="17" y="54"/>
                  </a:cubicBezTo>
                  <a:cubicBezTo>
                    <a:pt x="17" y="53"/>
                    <a:pt x="17" y="53"/>
                    <a:pt x="17" y="53"/>
                  </a:cubicBezTo>
                  <a:cubicBezTo>
                    <a:pt x="16" y="52"/>
                    <a:pt x="15" y="50"/>
                    <a:pt x="15" y="47"/>
                  </a:cubicBezTo>
                  <a:cubicBezTo>
                    <a:pt x="15" y="47"/>
                    <a:pt x="15" y="47"/>
                    <a:pt x="15" y="47"/>
                  </a:cubicBezTo>
                  <a:cubicBezTo>
                    <a:pt x="15" y="46"/>
                    <a:pt x="15" y="46"/>
                    <a:pt x="15" y="46"/>
                  </a:cubicBezTo>
                  <a:cubicBezTo>
                    <a:pt x="15" y="46"/>
                    <a:pt x="15" y="46"/>
                    <a:pt x="15" y="46"/>
                  </a:cubicBezTo>
                  <a:cubicBezTo>
                    <a:pt x="15" y="46"/>
                    <a:pt x="15" y="46"/>
                    <a:pt x="15" y="46"/>
                  </a:cubicBezTo>
                  <a:cubicBezTo>
                    <a:pt x="15" y="46"/>
                    <a:pt x="15" y="46"/>
                    <a:pt x="15" y="46"/>
                  </a:cubicBezTo>
                  <a:cubicBezTo>
                    <a:pt x="15" y="37"/>
                    <a:pt x="19" y="25"/>
                    <a:pt x="20" y="21"/>
                  </a:cubicBezTo>
                  <a:cubicBezTo>
                    <a:pt x="20" y="21"/>
                    <a:pt x="20" y="21"/>
                    <a:pt x="20" y="21"/>
                  </a:cubicBezTo>
                  <a:cubicBezTo>
                    <a:pt x="10" y="17"/>
                    <a:pt x="10" y="17"/>
                    <a:pt x="10" y="17"/>
                  </a:cubicBezTo>
                  <a:cubicBezTo>
                    <a:pt x="10" y="18"/>
                    <a:pt x="9" y="18"/>
                    <a:pt x="9" y="18"/>
                  </a:cubicBezTo>
                  <a:cubicBezTo>
                    <a:pt x="9" y="18"/>
                    <a:pt x="9" y="18"/>
                    <a:pt x="9" y="18"/>
                  </a:cubicBezTo>
                  <a:cubicBezTo>
                    <a:pt x="9" y="20"/>
                    <a:pt x="8" y="23"/>
                    <a:pt x="7" y="26"/>
                  </a:cubicBezTo>
                  <a:cubicBezTo>
                    <a:pt x="7" y="26"/>
                    <a:pt x="7" y="26"/>
                    <a:pt x="7" y="26"/>
                  </a:cubicBezTo>
                  <a:cubicBezTo>
                    <a:pt x="6" y="32"/>
                    <a:pt x="4" y="39"/>
                    <a:pt x="4" y="46"/>
                  </a:cubicBezTo>
                  <a:cubicBezTo>
                    <a:pt x="4" y="46"/>
                    <a:pt x="4" y="46"/>
                    <a:pt x="4" y="46"/>
                  </a:cubicBezTo>
                  <a:cubicBezTo>
                    <a:pt x="4" y="51"/>
                    <a:pt x="5" y="55"/>
                    <a:pt x="7" y="59"/>
                  </a:cubicBezTo>
                  <a:cubicBezTo>
                    <a:pt x="7" y="59"/>
                    <a:pt x="7" y="59"/>
                    <a:pt x="7" y="59"/>
                  </a:cubicBezTo>
                  <a:cubicBezTo>
                    <a:pt x="9" y="63"/>
                    <a:pt x="14" y="66"/>
                    <a:pt x="18" y="66"/>
                  </a:cubicBezTo>
                  <a:cubicBezTo>
                    <a:pt x="18" y="66"/>
                    <a:pt x="18" y="66"/>
                    <a:pt x="18" y="66"/>
                  </a:cubicBezTo>
                  <a:cubicBezTo>
                    <a:pt x="18" y="66"/>
                    <a:pt x="19" y="66"/>
                    <a:pt x="19" y="66"/>
                  </a:cubicBezTo>
                  <a:cubicBezTo>
                    <a:pt x="19" y="66"/>
                    <a:pt x="19" y="66"/>
                    <a:pt x="19" y="66"/>
                  </a:cubicBezTo>
                  <a:cubicBezTo>
                    <a:pt x="20" y="66"/>
                    <a:pt x="21" y="66"/>
                    <a:pt x="22" y="65"/>
                  </a:cubicBezTo>
                  <a:cubicBezTo>
                    <a:pt x="22" y="65"/>
                    <a:pt x="22" y="65"/>
                    <a:pt x="22" y="65"/>
                  </a:cubicBezTo>
                  <a:cubicBezTo>
                    <a:pt x="39" y="62"/>
                    <a:pt x="52" y="47"/>
                    <a:pt x="60" y="37"/>
                  </a:cubicBezTo>
                  <a:cubicBezTo>
                    <a:pt x="60" y="37"/>
                    <a:pt x="60" y="37"/>
                    <a:pt x="60" y="37"/>
                  </a:cubicBezTo>
                  <a:cubicBezTo>
                    <a:pt x="61" y="34"/>
                    <a:pt x="61" y="34"/>
                    <a:pt x="61" y="34"/>
                  </a:cubicBezTo>
                  <a:cubicBezTo>
                    <a:pt x="63" y="37"/>
                    <a:pt x="63" y="37"/>
                    <a:pt x="63" y="37"/>
                  </a:cubicBezTo>
                  <a:cubicBezTo>
                    <a:pt x="64" y="39"/>
                    <a:pt x="66" y="42"/>
                    <a:pt x="68" y="45"/>
                  </a:cubicBezTo>
                  <a:cubicBezTo>
                    <a:pt x="68" y="45"/>
                    <a:pt x="68" y="45"/>
                    <a:pt x="68" y="45"/>
                  </a:cubicBezTo>
                  <a:cubicBezTo>
                    <a:pt x="68" y="45"/>
                    <a:pt x="68" y="45"/>
                    <a:pt x="68" y="45"/>
                  </a:cubicBezTo>
                  <a:cubicBezTo>
                    <a:pt x="75" y="55"/>
                    <a:pt x="84" y="66"/>
                    <a:pt x="97" y="66"/>
                  </a:cubicBezTo>
                  <a:close/>
                  <a:moveTo>
                    <a:pt x="68" y="21"/>
                  </a:moveTo>
                  <a:cubicBezTo>
                    <a:pt x="68" y="21"/>
                    <a:pt x="68" y="21"/>
                    <a:pt x="68" y="21"/>
                  </a:cubicBezTo>
                  <a:cubicBezTo>
                    <a:pt x="68" y="21"/>
                    <a:pt x="68" y="21"/>
                    <a:pt x="68" y="21"/>
                  </a:cubicBezTo>
                  <a:cubicBezTo>
                    <a:pt x="68" y="21"/>
                    <a:pt x="68" y="21"/>
                    <a:pt x="68" y="21"/>
                  </a:cubicBezTo>
                  <a:cubicBezTo>
                    <a:pt x="68" y="21"/>
                    <a:pt x="68" y="21"/>
                    <a:pt x="68" y="21"/>
                  </a:cubicBezTo>
                  <a:cubicBezTo>
                    <a:pt x="68" y="21"/>
                    <a:pt x="68" y="21"/>
                    <a:pt x="68" y="21"/>
                  </a:cubicBezTo>
                  <a:close/>
                  <a:moveTo>
                    <a:pt x="67" y="21"/>
                  </a:moveTo>
                  <a:cubicBezTo>
                    <a:pt x="67" y="21"/>
                    <a:pt x="67" y="21"/>
                    <a:pt x="67" y="21"/>
                  </a:cubicBezTo>
                  <a:cubicBezTo>
                    <a:pt x="67" y="21"/>
                    <a:pt x="67" y="21"/>
                    <a:pt x="67" y="21"/>
                  </a:cubicBezTo>
                  <a:close/>
                  <a:moveTo>
                    <a:pt x="67" y="20"/>
                  </a:moveTo>
                  <a:cubicBezTo>
                    <a:pt x="67" y="20"/>
                    <a:pt x="67" y="20"/>
                    <a:pt x="67" y="20"/>
                  </a:cubicBezTo>
                  <a:cubicBezTo>
                    <a:pt x="67" y="20"/>
                    <a:pt x="67" y="20"/>
                    <a:pt x="67" y="20"/>
                  </a:cubicBezTo>
                  <a:cubicBezTo>
                    <a:pt x="67" y="20"/>
                    <a:pt x="67" y="20"/>
                    <a:pt x="67" y="20"/>
                  </a:cubicBezTo>
                  <a:cubicBezTo>
                    <a:pt x="67" y="20"/>
                    <a:pt x="67" y="20"/>
                    <a:pt x="67" y="20"/>
                  </a:cubicBezTo>
                  <a:close/>
                  <a:moveTo>
                    <a:pt x="25" y="19"/>
                  </a:moveTo>
                  <a:cubicBezTo>
                    <a:pt x="25" y="20"/>
                    <a:pt x="25" y="20"/>
                    <a:pt x="25" y="20"/>
                  </a:cubicBezTo>
                  <a:cubicBezTo>
                    <a:pt x="25" y="20"/>
                    <a:pt x="25" y="20"/>
                    <a:pt x="25" y="20"/>
                  </a:cubicBezTo>
                  <a:cubicBezTo>
                    <a:pt x="25" y="20"/>
                    <a:pt x="25" y="20"/>
                    <a:pt x="25" y="19"/>
                  </a:cubicBezTo>
                  <a:close/>
                  <a:moveTo>
                    <a:pt x="25" y="19"/>
                  </a:moveTo>
                  <a:cubicBezTo>
                    <a:pt x="25" y="19"/>
                    <a:pt x="25" y="19"/>
                    <a:pt x="25" y="19"/>
                  </a:cubicBezTo>
                  <a:cubicBezTo>
                    <a:pt x="25" y="19"/>
                    <a:pt x="25" y="19"/>
                    <a:pt x="25" y="19"/>
                  </a:cubicBezTo>
                  <a:cubicBezTo>
                    <a:pt x="25" y="19"/>
                    <a:pt x="25" y="19"/>
                    <a:pt x="25" y="19"/>
                  </a:cubicBezTo>
                  <a:close/>
                  <a:moveTo>
                    <a:pt x="24" y="19"/>
                  </a:moveTo>
                  <a:cubicBezTo>
                    <a:pt x="24" y="19"/>
                    <a:pt x="24" y="19"/>
                    <a:pt x="24" y="19"/>
                  </a:cubicBezTo>
                  <a:cubicBezTo>
                    <a:pt x="24" y="19"/>
                    <a:pt x="24" y="19"/>
                    <a:pt x="24" y="19"/>
                  </a:cubicBezTo>
                  <a:cubicBezTo>
                    <a:pt x="24" y="19"/>
                    <a:pt x="24" y="19"/>
                    <a:pt x="24" y="19"/>
                  </a:cubicBezTo>
                  <a:close/>
                  <a:moveTo>
                    <a:pt x="24" y="18"/>
                  </a:moveTo>
                  <a:cubicBezTo>
                    <a:pt x="24" y="19"/>
                    <a:pt x="24" y="19"/>
                    <a:pt x="24" y="19"/>
                  </a:cubicBezTo>
                  <a:cubicBezTo>
                    <a:pt x="24" y="19"/>
                    <a:pt x="24" y="19"/>
                    <a:pt x="24" y="19"/>
                  </a:cubicBezTo>
                  <a:cubicBezTo>
                    <a:pt x="24" y="19"/>
                    <a:pt x="24" y="19"/>
                    <a:pt x="24" y="18"/>
                  </a:cubicBezTo>
                  <a:close/>
                  <a:moveTo>
                    <a:pt x="24" y="18"/>
                  </a:moveTo>
                  <a:cubicBezTo>
                    <a:pt x="24" y="18"/>
                    <a:pt x="24" y="18"/>
                    <a:pt x="24" y="18"/>
                  </a:cubicBezTo>
                  <a:cubicBezTo>
                    <a:pt x="24" y="18"/>
                    <a:pt x="24" y="18"/>
                    <a:pt x="24" y="18"/>
                  </a:cubicBezTo>
                  <a:cubicBezTo>
                    <a:pt x="24" y="18"/>
                    <a:pt x="24" y="18"/>
                    <a:pt x="24"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1" name="Freeform 21"/>
            <p:cNvSpPr/>
            <p:nvPr/>
          </p:nvSpPr>
          <p:spPr bwMode="auto">
            <a:xfrm>
              <a:off x="5016" y="2219"/>
              <a:ext cx="17" cy="49"/>
            </a:xfrm>
            <a:custGeom>
              <a:avLst/>
              <a:gdLst>
                <a:gd name="T0" fmla="*/ 0 w 17"/>
                <a:gd name="T1" fmla="*/ 49 h 49"/>
                <a:gd name="T2" fmla="*/ 0 w 17"/>
                <a:gd name="T3" fmla="*/ 0 h 49"/>
                <a:gd name="T4" fmla="*/ 17 w 17"/>
                <a:gd name="T5" fmla="*/ 0 h 49"/>
                <a:gd name="T6" fmla="*/ 17 w 17"/>
                <a:gd name="T7" fmla="*/ 49 h 49"/>
                <a:gd name="T8" fmla="*/ 0 w 17"/>
                <a:gd name="T9" fmla="*/ 49 h 49"/>
                <a:gd name="T10" fmla="*/ 0 w 17"/>
                <a:gd name="T11" fmla="*/ 49 h 49"/>
              </a:gdLst>
              <a:ahLst/>
              <a:cxnLst>
                <a:cxn ang="0">
                  <a:pos x="T0" y="T1"/>
                </a:cxn>
                <a:cxn ang="0">
                  <a:pos x="T2" y="T3"/>
                </a:cxn>
                <a:cxn ang="0">
                  <a:pos x="T4" y="T5"/>
                </a:cxn>
                <a:cxn ang="0">
                  <a:pos x="T6" y="T7"/>
                </a:cxn>
                <a:cxn ang="0">
                  <a:pos x="T8" y="T9"/>
                </a:cxn>
                <a:cxn ang="0">
                  <a:pos x="T10" y="T11"/>
                </a:cxn>
              </a:cxnLst>
              <a:rect l="0" t="0" r="r" b="b"/>
              <a:pathLst>
                <a:path w="17" h="49">
                  <a:moveTo>
                    <a:pt x="0" y="49"/>
                  </a:moveTo>
                  <a:lnTo>
                    <a:pt x="0" y="0"/>
                  </a:lnTo>
                  <a:lnTo>
                    <a:pt x="17" y="0"/>
                  </a:lnTo>
                  <a:lnTo>
                    <a:pt x="17" y="49"/>
                  </a:lnTo>
                  <a:lnTo>
                    <a:pt x="0" y="49"/>
                  </a:lnTo>
                  <a:lnTo>
                    <a:pt x="0" y="4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2" name="Freeform 22"/>
            <p:cNvSpPr>
              <a:spLocks noEditPoints="1"/>
            </p:cNvSpPr>
            <p:nvPr/>
          </p:nvSpPr>
          <p:spPr bwMode="auto">
            <a:xfrm>
              <a:off x="5012" y="2216"/>
              <a:ext cx="24" cy="54"/>
            </a:xfrm>
            <a:custGeom>
              <a:avLst/>
              <a:gdLst>
                <a:gd name="T0" fmla="*/ 4 w 24"/>
                <a:gd name="T1" fmla="*/ 54 h 54"/>
                <a:gd name="T2" fmla="*/ 4 w 24"/>
                <a:gd name="T3" fmla="*/ 52 h 54"/>
                <a:gd name="T4" fmla="*/ 5 w 24"/>
                <a:gd name="T5" fmla="*/ 52 h 54"/>
                <a:gd name="T6" fmla="*/ 4 w 24"/>
                <a:gd name="T7" fmla="*/ 52 h 54"/>
                <a:gd name="T8" fmla="*/ 4 w 24"/>
                <a:gd name="T9" fmla="*/ 54 h 54"/>
                <a:gd name="T10" fmla="*/ 0 w 24"/>
                <a:gd name="T11" fmla="*/ 54 h 54"/>
                <a:gd name="T12" fmla="*/ 0 w 24"/>
                <a:gd name="T13" fmla="*/ 0 h 54"/>
                <a:gd name="T14" fmla="*/ 24 w 24"/>
                <a:gd name="T15" fmla="*/ 0 h 54"/>
                <a:gd name="T16" fmla="*/ 24 w 24"/>
                <a:gd name="T17" fmla="*/ 54 h 54"/>
                <a:gd name="T18" fmla="*/ 4 w 24"/>
                <a:gd name="T19" fmla="*/ 54 h 54"/>
                <a:gd name="T20" fmla="*/ 4 w 24"/>
                <a:gd name="T21" fmla="*/ 54 h 54"/>
                <a:gd name="T22" fmla="*/ 19 w 24"/>
                <a:gd name="T23" fmla="*/ 50 h 54"/>
                <a:gd name="T24" fmla="*/ 19 w 24"/>
                <a:gd name="T25" fmla="*/ 5 h 54"/>
                <a:gd name="T26" fmla="*/ 5 w 24"/>
                <a:gd name="T27" fmla="*/ 5 h 54"/>
                <a:gd name="T28" fmla="*/ 5 w 24"/>
                <a:gd name="T29" fmla="*/ 50 h 54"/>
                <a:gd name="T30" fmla="*/ 19 w 24"/>
                <a:gd name="T31" fmla="*/ 50 h 54"/>
                <a:gd name="T32" fmla="*/ 19 w 24"/>
                <a:gd name="T33" fmla="*/ 5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 h="54">
                  <a:moveTo>
                    <a:pt x="4" y="54"/>
                  </a:moveTo>
                  <a:lnTo>
                    <a:pt x="4" y="52"/>
                  </a:lnTo>
                  <a:lnTo>
                    <a:pt x="5" y="52"/>
                  </a:lnTo>
                  <a:lnTo>
                    <a:pt x="4" y="52"/>
                  </a:lnTo>
                  <a:lnTo>
                    <a:pt x="4" y="54"/>
                  </a:lnTo>
                  <a:lnTo>
                    <a:pt x="0" y="54"/>
                  </a:lnTo>
                  <a:lnTo>
                    <a:pt x="0" y="0"/>
                  </a:lnTo>
                  <a:lnTo>
                    <a:pt x="24" y="0"/>
                  </a:lnTo>
                  <a:lnTo>
                    <a:pt x="24" y="54"/>
                  </a:lnTo>
                  <a:lnTo>
                    <a:pt x="4" y="54"/>
                  </a:lnTo>
                  <a:lnTo>
                    <a:pt x="4" y="54"/>
                  </a:lnTo>
                  <a:close/>
                  <a:moveTo>
                    <a:pt x="19" y="50"/>
                  </a:moveTo>
                  <a:lnTo>
                    <a:pt x="19" y="5"/>
                  </a:lnTo>
                  <a:lnTo>
                    <a:pt x="5" y="5"/>
                  </a:lnTo>
                  <a:lnTo>
                    <a:pt x="5" y="50"/>
                  </a:lnTo>
                  <a:lnTo>
                    <a:pt x="19" y="50"/>
                  </a:lnTo>
                  <a:lnTo>
                    <a:pt x="19" y="5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3" name="Freeform 23"/>
            <p:cNvSpPr>
              <a:spLocks noEditPoints="1"/>
            </p:cNvSpPr>
            <p:nvPr/>
          </p:nvSpPr>
          <p:spPr bwMode="auto">
            <a:xfrm>
              <a:off x="4984" y="2291"/>
              <a:ext cx="123" cy="451"/>
            </a:xfrm>
            <a:custGeom>
              <a:avLst/>
              <a:gdLst>
                <a:gd name="T0" fmla="*/ 2 w 123"/>
                <a:gd name="T1" fmla="*/ 350 h 451"/>
                <a:gd name="T2" fmla="*/ 0 w 123"/>
                <a:gd name="T3" fmla="*/ 350 h 451"/>
                <a:gd name="T4" fmla="*/ 27 w 123"/>
                <a:gd name="T5" fmla="*/ 2 h 451"/>
                <a:gd name="T6" fmla="*/ 45 w 123"/>
                <a:gd name="T7" fmla="*/ 0 h 451"/>
                <a:gd name="T8" fmla="*/ 123 w 123"/>
                <a:gd name="T9" fmla="*/ 332 h 451"/>
                <a:gd name="T10" fmla="*/ 70 w 123"/>
                <a:gd name="T11" fmla="*/ 451 h 451"/>
                <a:gd name="T12" fmla="*/ 2 w 123"/>
                <a:gd name="T13" fmla="*/ 350 h 451"/>
                <a:gd name="T14" fmla="*/ 2 w 123"/>
                <a:gd name="T15" fmla="*/ 350 h 451"/>
                <a:gd name="T16" fmla="*/ 67 w 123"/>
                <a:gd name="T17" fmla="*/ 415 h 451"/>
                <a:gd name="T18" fmla="*/ 104 w 123"/>
                <a:gd name="T19" fmla="*/ 330 h 451"/>
                <a:gd name="T20" fmla="*/ 40 w 123"/>
                <a:gd name="T21" fmla="*/ 60 h 451"/>
                <a:gd name="T22" fmla="*/ 18 w 123"/>
                <a:gd name="T23" fmla="*/ 342 h 451"/>
                <a:gd name="T24" fmla="*/ 67 w 123"/>
                <a:gd name="T25" fmla="*/ 415 h 451"/>
                <a:gd name="T26" fmla="*/ 67 w 123"/>
                <a:gd name="T27" fmla="*/ 415 h 4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3" h="451">
                  <a:moveTo>
                    <a:pt x="2" y="350"/>
                  </a:moveTo>
                  <a:lnTo>
                    <a:pt x="0" y="350"/>
                  </a:lnTo>
                  <a:lnTo>
                    <a:pt x="27" y="2"/>
                  </a:lnTo>
                  <a:lnTo>
                    <a:pt x="45" y="0"/>
                  </a:lnTo>
                  <a:lnTo>
                    <a:pt x="123" y="332"/>
                  </a:lnTo>
                  <a:lnTo>
                    <a:pt x="70" y="451"/>
                  </a:lnTo>
                  <a:lnTo>
                    <a:pt x="2" y="350"/>
                  </a:lnTo>
                  <a:lnTo>
                    <a:pt x="2" y="350"/>
                  </a:lnTo>
                  <a:close/>
                  <a:moveTo>
                    <a:pt x="67" y="415"/>
                  </a:moveTo>
                  <a:lnTo>
                    <a:pt x="104" y="330"/>
                  </a:lnTo>
                  <a:lnTo>
                    <a:pt x="40" y="60"/>
                  </a:lnTo>
                  <a:lnTo>
                    <a:pt x="18" y="342"/>
                  </a:lnTo>
                  <a:lnTo>
                    <a:pt x="67" y="415"/>
                  </a:lnTo>
                  <a:lnTo>
                    <a:pt x="67" y="41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4" name="Freeform 24"/>
            <p:cNvSpPr>
              <a:spLocks noEditPoints="1"/>
            </p:cNvSpPr>
            <p:nvPr/>
          </p:nvSpPr>
          <p:spPr bwMode="auto">
            <a:xfrm>
              <a:off x="4980" y="2289"/>
              <a:ext cx="130" cy="458"/>
            </a:xfrm>
            <a:custGeom>
              <a:avLst/>
              <a:gdLst>
                <a:gd name="T0" fmla="*/ 5 w 130"/>
                <a:gd name="T1" fmla="*/ 355 h 458"/>
                <a:gd name="T2" fmla="*/ 0 w 130"/>
                <a:gd name="T3" fmla="*/ 354 h 458"/>
                <a:gd name="T4" fmla="*/ 29 w 130"/>
                <a:gd name="T5" fmla="*/ 1 h 458"/>
                <a:gd name="T6" fmla="*/ 50 w 130"/>
                <a:gd name="T7" fmla="*/ 0 h 458"/>
                <a:gd name="T8" fmla="*/ 130 w 130"/>
                <a:gd name="T9" fmla="*/ 334 h 458"/>
                <a:gd name="T10" fmla="*/ 74 w 130"/>
                <a:gd name="T11" fmla="*/ 458 h 458"/>
                <a:gd name="T12" fmla="*/ 5 w 130"/>
                <a:gd name="T13" fmla="*/ 355 h 458"/>
                <a:gd name="T14" fmla="*/ 5 w 130"/>
                <a:gd name="T15" fmla="*/ 355 h 458"/>
                <a:gd name="T16" fmla="*/ 8 w 130"/>
                <a:gd name="T17" fmla="*/ 350 h 458"/>
                <a:gd name="T18" fmla="*/ 74 w 130"/>
                <a:gd name="T19" fmla="*/ 449 h 458"/>
                <a:gd name="T20" fmla="*/ 125 w 130"/>
                <a:gd name="T21" fmla="*/ 334 h 458"/>
                <a:gd name="T22" fmla="*/ 46 w 130"/>
                <a:gd name="T23" fmla="*/ 5 h 458"/>
                <a:gd name="T24" fmla="*/ 33 w 130"/>
                <a:gd name="T25" fmla="*/ 6 h 458"/>
                <a:gd name="T26" fmla="*/ 6 w 130"/>
                <a:gd name="T27" fmla="*/ 350 h 458"/>
                <a:gd name="T28" fmla="*/ 6 w 130"/>
                <a:gd name="T29" fmla="*/ 350 h 458"/>
                <a:gd name="T30" fmla="*/ 6 w 130"/>
                <a:gd name="T31" fmla="*/ 352 h 458"/>
                <a:gd name="T32" fmla="*/ 4 w 130"/>
                <a:gd name="T33" fmla="*/ 354 h 458"/>
                <a:gd name="T34" fmla="*/ 6 w 130"/>
                <a:gd name="T35" fmla="*/ 352 h 458"/>
                <a:gd name="T36" fmla="*/ 6 w 130"/>
                <a:gd name="T37" fmla="*/ 350 h 458"/>
                <a:gd name="T38" fmla="*/ 8 w 130"/>
                <a:gd name="T39" fmla="*/ 350 h 458"/>
                <a:gd name="T40" fmla="*/ 8 w 130"/>
                <a:gd name="T41" fmla="*/ 350 h 458"/>
                <a:gd name="T42" fmla="*/ 19 w 130"/>
                <a:gd name="T43" fmla="*/ 344 h 458"/>
                <a:gd name="T44" fmla="*/ 42 w 130"/>
                <a:gd name="T45" fmla="*/ 62 h 458"/>
                <a:gd name="T46" fmla="*/ 46 w 130"/>
                <a:gd name="T47" fmla="*/ 61 h 458"/>
                <a:gd name="T48" fmla="*/ 111 w 130"/>
                <a:gd name="T49" fmla="*/ 332 h 458"/>
                <a:gd name="T50" fmla="*/ 73 w 130"/>
                <a:gd name="T51" fmla="*/ 418 h 458"/>
                <a:gd name="T52" fmla="*/ 72 w 130"/>
                <a:gd name="T53" fmla="*/ 422 h 458"/>
                <a:gd name="T54" fmla="*/ 19 w 130"/>
                <a:gd name="T55" fmla="*/ 344 h 458"/>
                <a:gd name="T56" fmla="*/ 19 w 130"/>
                <a:gd name="T57" fmla="*/ 344 h 458"/>
                <a:gd name="T58" fmla="*/ 71 w 130"/>
                <a:gd name="T59" fmla="*/ 417 h 458"/>
                <a:gd name="T60" fmla="*/ 73 w 130"/>
                <a:gd name="T61" fmla="*/ 416 h 458"/>
                <a:gd name="T62" fmla="*/ 71 w 130"/>
                <a:gd name="T63" fmla="*/ 417 h 458"/>
                <a:gd name="T64" fmla="*/ 71 w 130"/>
                <a:gd name="T65" fmla="*/ 417 h 458"/>
                <a:gd name="T66" fmla="*/ 24 w 130"/>
                <a:gd name="T67" fmla="*/ 343 h 458"/>
                <a:gd name="T68" fmla="*/ 71 w 130"/>
                <a:gd name="T69" fmla="*/ 412 h 458"/>
                <a:gd name="T70" fmla="*/ 106 w 130"/>
                <a:gd name="T71" fmla="*/ 331 h 458"/>
                <a:gd name="T72" fmla="*/ 45 w 130"/>
                <a:gd name="T73" fmla="*/ 78 h 458"/>
                <a:gd name="T74" fmla="*/ 24 w 130"/>
                <a:gd name="T75" fmla="*/ 343 h 458"/>
                <a:gd name="T76" fmla="*/ 24 w 130"/>
                <a:gd name="T77" fmla="*/ 343 h 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30" h="458">
                  <a:moveTo>
                    <a:pt x="5" y="355"/>
                  </a:moveTo>
                  <a:lnTo>
                    <a:pt x="0" y="354"/>
                  </a:lnTo>
                  <a:lnTo>
                    <a:pt x="29" y="1"/>
                  </a:lnTo>
                  <a:lnTo>
                    <a:pt x="50" y="0"/>
                  </a:lnTo>
                  <a:lnTo>
                    <a:pt x="130" y="334"/>
                  </a:lnTo>
                  <a:lnTo>
                    <a:pt x="74" y="458"/>
                  </a:lnTo>
                  <a:lnTo>
                    <a:pt x="5" y="355"/>
                  </a:lnTo>
                  <a:lnTo>
                    <a:pt x="5" y="355"/>
                  </a:lnTo>
                  <a:close/>
                  <a:moveTo>
                    <a:pt x="8" y="350"/>
                  </a:moveTo>
                  <a:lnTo>
                    <a:pt x="74" y="449"/>
                  </a:lnTo>
                  <a:lnTo>
                    <a:pt x="125" y="334"/>
                  </a:lnTo>
                  <a:lnTo>
                    <a:pt x="46" y="5"/>
                  </a:lnTo>
                  <a:lnTo>
                    <a:pt x="33" y="6"/>
                  </a:lnTo>
                  <a:lnTo>
                    <a:pt x="6" y="350"/>
                  </a:lnTo>
                  <a:lnTo>
                    <a:pt x="6" y="350"/>
                  </a:lnTo>
                  <a:lnTo>
                    <a:pt x="6" y="352"/>
                  </a:lnTo>
                  <a:lnTo>
                    <a:pt x="4" y="354"/>
                  </a:lnTo>
                  <a:lnTo>
                    <a:pt x="6" y="352"/>
                  </a:lnTo>
                  <a:lnTo>
                    <a:pt x="6" y="350"/>
                  </a:lnTo>
                  <a:lnTo>
                    <a:pt x="8" y="350"/>
                  </a:lnTo>
                  <a:lnTo>
                    <a:pt x="8" y="350"/>
                  </a:lnTo>
                  <a:close/>
                  <a:moveTo>
                    <a:pt x="19" y="344"/>
                  </a:moveTo>
                  <a:lnTo>
                    <a:pt x="42" y="62"/>
                  </a:lnTo>
                  <a:lnTo>
                    <a:pt x="46" y="61"/>
                  </a:lnTo>
                  <a:lnTo>
                    <a:pt x="111" y="332"/>
                  </a:lnTo>
                  <a:lnTo>
                    <a:pt x="73" y="418"/>
                  </a:lnTo>
                  <a:lnTo>
                    <a:pt x="72" y="422"/>
                  </a:lnTo>
                  <a:lnTo>
                    <a:pt x="19" y="344"/>
                  </a:lnTo>
                  <a:lnTo>
                    <a:pt x="19" y="344"/>
                  </a:lnTo>
                  <a:close/>
                  <a:moveTo>
                    <a:pt x="71" y="417"/>
                  </a:moveTo>
                  <a:lnTo>
                    <a:pt x="73" y="416"/>
                  </a:lnTo>
                  <a:lnTo>
                    <a:pt x="71" y="417"/>
                  </a:lnTo>
                  <a:lnTo>
                    <a:pt x="71" y="417"/>
                  </a:lnTo>
                  <a:close/>
                  <a:moveTo>
                    <a:pt x="24" y="343"/>
                  </a:moveTo>
                  <a:lnTo>
                    <a:pt x="71" y="412"/>
                  </a:lnTo>
                  <a:lnTo>
                    <a:pt x="106" y="331"/>
                  </a:lnTo>
                  <a:lnTo>
                    <a:pt x="45" y="78"/>
                  </a:lnTo>
                  <a:lnTo>
                    <a:pt x="24" y="343"/>
                  </a:lnTo>
                  <a:lnTo>
                    <a:pt x="24" y="34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5" name="Freeform 25"/>
            <p:cNvSpPr>
              <a:spLocks noEditPoints="1"/>
            </p:cNvSpPr>
            <p:nvPr/>
          </p:nvSpPr>
          <p:spPr bwMode="auto">
            <a:xfrm>
              <a:off x="4840" y="2246"/>
              <a:ext cx="380" cy="611"/>
            </a:xfrm>
            <a:custGeom>
              <a:avLst/>
              <a:gdLst>
                <a:gd name="T0" fmla="*/ 47 w 324"/>
                <a:gd name="T1" fmla="*/ 413 h 521"/>
                <a:gd name="T2" fmla="*/ 0 w 324"/>
                <a:gd name="T3" fmla="*/ 198 h 521"/>
                <a:gd name="T4" fmla="*/ 0 w 324"/>
                <a:gd name="T5" fmla="*/ 198 h 521"/>
                <a:gd name="T6" fmla="*/ 49 w 324"/>
                <a:gd name="T7" fmla="*/ 43 h 521"/>
                <a:gd name="T8" fmla="*/ 49 w 324"/>
                <a:gd name="T9" fmla="*/ 43 h 521"/>
                <a:gd name="T10" fmla="*/ 157 w 324"/>
                <a:gd name="T11" fmla="*/ 0 h 521"/>
                <a:gd name="T12" fmla="*/ 157 w 324"/>
                <a:gd name="T13" fmla="*/ 0 h 521"/>
                <a:gd name="T14" fmla="*/ 270 w 324"/>
                <a:gd name="T15" fmla="*/ 41 h 521"/>
                <a:gd name="T16" fmla="*/ 270 w 324"/>
                <a:gd name="T17" fmla="*/ 41 h 521"/>
                <a:gd name="T18" fmla="*/ 324 w 324"/>
                <a:gd name="T19" fmla="*/ 194 h 521"/>
                <a:gd name="T20" fmla="*/ 324 w 324"/>
                <a:gd name="T21" fmla="*/ 194 h 521"/>
                <a:gd name="T22" fmla="*/ 271 w 324"/>
                <a:gd name="T23" fmla="*/ 412 h 521"/>
                <a:gd name="T24" fmla="*/ 271 w 324"/>
                <a:gd name="T25" fmla="*/ 412 h 521"/>
                <a:gd name="T26" fmla="*/ 157 w 324"/>
                <a:gd name="T27" fmla="*/ 521 h 521"/>
                <a:gd name="T28" fmla="*/ 157 w 324"/>
                <a:gd name="T29" fmla="*/ 521 h 521"/>
                <a:gd name="T30" fmla="*/ 47 w 324"/>
                <a:gd name="T31" fmla="*/ 413 h 521"/>
                <a:gd name="T32" fmla="*/ 258 w 324"/>
                <a:gd name="T33" fmla="*/ 405 h 521"/>
                <a:gd name="T34" fmla="*/ 309 w 324"/>
                <a:gd name="T35" fmla="*/ 194 h 521"/>
                <a:gd name="T36" fmla="*/ 309 w 324"/>
                <a:gd name="T37" fmla="*/ 194 h 521"/>
                <a:gd name="T38" fmla="*/ 157 w 324"/>
                <a:gd name="T39" fmla="*/ 15 h 521"/>
                <a:gd name="T40" fmla="*/ 157 w 324"/>
                <a:gd name="T41" fmla="*/ 15 h 521"/>
                <a:gd name="T42" fmla="*/ 15 w 324"/>
                <a:gd name="T43" fmla="*/ 198 h 521"/>
                <a:gd name="T44" fmla="*/ 15 w 324"/>
                <a:gd name="T45" fmla="*/ 198 h 521"/>
                <a:gd name="T46" fmla="*/ 61 w 324"/>
                <a:gd name="T47" fmla="*/ 407 h 521"/>
                <a:gd name="T48" fmla="*/ 61 w 324"/>
                <a:gd name="T49" fmla="*/ 407 h 521"/>
                <a:gd name="T50" fmla="*/ 157 w 324"/>
                <a:gd name="T51" fmla="*/ 506 h 521"/>
                <a:gd name="T52" fmla="*/ 157 w 324"/>
                <a:gd name="T53" fmla="*/ 506 h 521"/>
                <a:gd name="T54" fmla="*/ 258 w 324"/>
                <a:gd name="T55" fmla="*/ 405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24" h="521">
                  <a:moveTo>
                    <a:pt x="47" y="413"/>
                  </a:moveTo>
                  <a:cubicBezTo>
                    <a:pt x="19" y="352"/>
                    <a:pt x="0" y="272"/>
                    <a:pt x="0" y="198"/>
                  </a:cubicBezTo>
                  <a:cubicBezTo>
                    <a:pt x="0" y="198"/>
                    <a:pt x="0" y="198"/>
                    <a:pt x="0" y="198"/>
                  </a:cubicBezTo>
                  <a:cubicBezTo>
                    <a:pt x="0" y="124"/>
                    <a:pt x="19" y="74"/>
                    <a:pt x="49" y="43"/>
                  </a:cubicBezTo>
                  <a:cubicBezTo>
                    <a:pt x="49" y="43"/>
                    <a:pt x="49" y="43"/>
                    <a:pt x="49" y="43"/>
                  </a:cubicBezTo>
                  <a:cubicBezTo>
                    <a:pt x="78" y="12"/>
                    <a:pt x="118" y="0"/>
                    <a:pt x="157" y="0"/>
                  </a:cubicBezTo>
                  <a:cubicBezTo>
                    <a:pt x="157" y="0"/>
                    <a:pt x="157" y="0"/>
                    <a:pt x="157" y="0"/>
                  </a:cubicBezTo>
                  <a:cubicBezTo>
                    <a:pt x="195" y="0"/>
                    <a:pt x="237" y="11"/>
                    <a:pt x="270" y="41"/>
                  </a:cubicBezTo>
                  <a:cubicBezTo>
                    <a:pt x="270" y="41"/>
                    <a:pt x="270" y="41"/>
                    <a:pt x="270" y="41"/>
                  </a:cubicBezTo>
                  <a:cubicBezTo>
                    <a:pt x="302" y="71"/>
                    <a:pt x="324" y="120"/>
                    <a:pt x="324" y="194"/>
                  </a:cubicBezTo>
                  <a:cubicBezTo>
                    <a:pt x="324" y="194"/>
                    <a:pt x="324" y="194"/>
                    <a:pt x="324" y="194"/>
                  </a:cubicBezTo>
                  <a:cubicBezTo>
                    <a:pt x="324" y="268"/>
                    <a:pt x="302" y="349"/>
                    <a:pt x="271" y="412"/>
                  </a:cubicBezTo>
                  <a:cubicBezTo>
                    <a:pt x="271" y="412"/>
                    <a:pt x="271" y="412"/>
                    <a:pt x="271" y="412"/>
                  </a:cubicBezTo>
                  <a:cubicBezTo>
                    <a:pt x="240" y="474"/>
                    <a:pt x="200" y="520"/>
                    <a:pt x="157" y="521"/>
                  </a:cubicBezTo>
                  <a:cubicBezTo>
                    <a:pt x="157" y="521"/>
                    <a:pt x="157" y="521"/>
                    <a:pt x="157" y="521"/>
                  </a:cubicBezTo>
                  <a:cubicBezTo>
                    <a:pt x="113" y="520"/>
                    <a:pt x="76" y="475"/>
                    <a:pt x="47" y="413"/>
                  </a:cubicBezTo>
                  <a:close/>
                  <a:moveTo>
                    <a:pt x="258" y="405"/>
                  </a:moveTo>
                  <a:cubicBezTo>
                    <a:pt x="288" y="344"/>
                    <a:pt x="309" y="265"/>
                    <a:pt x="309" y="194"/>
                  </a:cubicBezTo>
                  <a:cubicBezTo>
                    <a:pt x="309" y="194"/>
                    <a:pt x="309" y="194"/>
                    <a:pt x="309" y="194"/>
                  </a:cubicBezTo>
                  <a:cubicBezTo>
                    <a:pt x="308" y="52"/>
                    <a:pt x="228" y="16"/>
                    <a:pt x="157" y="15"/>
                  </a:cubicBezTo>
                  <a:cubicBezTo>
                    <a:pt x="157" y="15"/>
                    <a:pt x="157" y="15"/>
                    <a:pt x="157" y="15"/>
                  </a:cubicBezTo>
                  <a:cubicBezTo>
                    <a:pt x="86" y="16"/>
                    <a:pt x="16" y="55"/>
                    <a:pt x="15" y="198"/>
                  </a:cubicBezTo>
                  <a:cubicBezTo>
                    <a:pt x="15" y="198"/>
                    <a:pt x="15" y="198"/>
                    <a:pt x="15" y="198"/>
                  </a:cubicBezTo>
                  <a:cubicBezTo>
                    <a:pt x="15" y="269"/>
                    <a:pt x="33" y="347"/>
                    <a:pt x="61" y="407"/>
                  </a:cubicBezTo>
                  <a:cubicBezTo>
                    <a:pt x="61" y="407"/>
                    <a:pt x="61" y="407"/>
                    <a:pt x="61" y="407"/>
                  </a:cubicBezTo>
                  <a:cubicBezTo>
                    <a:pt x="88" y="467"/>
                    <a:pt x="126" y="507"/>
                    <a:pt x="157" y="506"/>
                  </a:cubicBezTo>
                  <a:cubicBezTo>
                    <a:pt x="157" y="506"/>
                    <a:pt x="157" y="506"/>
                    <a:pt x="157" y="506"/>
                  </a:cubicBezTo>
                  <a:cubicBezTo>
                    <a:pt x="188" y="507"/>
                    <a:pt x="228" y="466"/>
                    <a:pt x="258" y="40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6" name="Freeform 26"/>
            <p:cNvSpPr>
              <a:spLocks noEditPoints="1"/>
            </p:cNvSpPr>
            <p:nvPr/>
          </p:nvSpPr>
          <p:spPr bwMode="auto">
            <a:xfrm>
              <a:off x="4837" y="2243"/>
              <a:ext cx="385" cy="617"/>
            </a:xfrm>
            <a:custGeom>
              <a:avLst/>
              <a:gdLst>
                <a:gd name="T0" fmla="*/ 49 w 328"/>
                <a:gd name="T1" fmla="*/ 415 h 525"/>
                <a:gd name="T2" fmla="*/ 0 w 328"/>
                <a:gd name="T3" fmla="*/ 200 h 525"/>
                <a:gd name="T4" fmla="*/ 0 w 328"/>
                <a:gd name="T5" fmla="*/ 200 h 525"/>
                <a:gd name="T6" fmla="*/ 49 w 328"/>
                <a:gd name="T7" fmla="*/ 44 h 525"/>
                <a:gd name="T8" fmla="*/ 158 w 328"/>
                <a:gd name="T9" fmla="*/ 0 h 525"/>
                <a:gd name="T10" fmla="*/ 159 w 328"/>
                <a:gd name="T11" fmla="*/ 0 h 525"/>
                <a:gd name="T12" fmla="*/ 159 w 328"/>
                <a:gd name="T13" fmla="*/ 0 h 525"/>
                <a:gd name="T14" fmla="*/ 273 w 328"/>
                <a:gd name="T15" fmla="*/ 41 h 525"/>
                <a:gd name="T16" fmla="*/ 328 w 328"/>
                <a:gd name="T17" fmla="*/ 196 h 525"/>
                <a:gd name="T18" fmla="*/ 328 w 328"/>
                <a:gd name="T19" fmla="*/ 196 h 525"/>
                <a:gd name="T20" fmla="*/ 275 w 328"/>
                <a:gd name="T21" fmla="*/ 415 h 525"/>
                <a:gd name="T22" fmla="*/ 159 w 328"/>
                <a:gd name="T23" fmla="*/ 525 h 525"/>
                <a:gd name="T24" fmla="*/ 47 w 328"/>
                <a:gd name="T25" fmla="*/ 416 h 525"/>
                <a:gd name="T26" fmla="*/ 271 w 328"/>
                <a:gd name="T27" fmla="*/ 413 h 525"/>
                <a:gd name="T28" fmla="*/ 324 w 328"/>
                <a:gd name="T29" fmla="*/ 196 h 525"/>
                <a:gd name="T30" fmla="*/ 324 w 328"/>
                <a:gd name="T31" fmla="*/ 196 h 525"/>
                <a:gd name="T32" fmla="*/ 270 w 328"/>
                <a:gd name="T33" fmla="*/ 44 h 525"/>
                <a:gd name="T34" fmla="*/ 159 w 328"/>
                <a:gd name="T35" fmla="*/ 4 h 525"/>
                <a:gd name="T36" fmla="*/ 159 w 328"/>
                <a:gd name="T37" fmla="*/ 4 h 525"/>
                <a:gd name="T38" fmla="*/ 158 w 328"/>
                <a:gd name="T39" fmla="*/ 4 h 525"/>
                <a:gd name="T40" fmla="*/ 52 w 328"/>
                <a:gd name="T41" fmla="*/ 47 h 525"/>
                <a:gd name="T42" fmla="*/ 4 w 328"/>
                <a:gd name="T43" fmla="*/ 200 h 525"/>
                <a:gd name="T44" fmla="*/ 4 w 328"/>
                <a:gd name="T45" fmla="*/ 200 h 525"/>
                <a:gd name="T46" fmla="*/ 51 w 328"/>
                <a:gd name="T47" fmla="*/ 414 h 525"/>
                <a:gd name="T48" fmla="*/ 51 w 328"/>
                <a:gd name="T49" fmla="*/ 414 h 525"/>
                <a:gd name="T50" fmla="*/ 61 w 328"/>
                <a:gd name="T51" fmla="*/ 410 h 525"/>
                <a:gd name="T52" fmla="*/ 15 w 328"/>
                <a:gd name="T53" fmla="*/ 200 h 525"/>
                <a:gd name="T54" fmla="*/ 15 w 328"/>
                <a:gd name="T55" fmla="*/ 200 h 525"/>
                <a:gd name="T56" fmla="*/ 159 w 328"/>
                <a:gd name="T57" fmla="*/ 15 h 525"/>
                <a:gd name="T58" fmla="*/ 313 w 328"/>
                <a:gd name="T59" fmla="*/ 196 h 525"/>
                <a:gd name="T60" fmla="*/ 313 w 328"/>
                <a:gd name="T61" fmla="*/ 196 h 525"/>
                <a:gd name="T62" fmla="*/ 261 w 328"/>
                <a:gd name="T63" fmla="*/ 408 h 525"/>
                <a:gd name="T64" fmla="*/ 261 w 328"/>
                <a:gd name="T65" fmla="*/ 408 h 525"/>
                <a:gd name="T66" fmla="*/ 160 w 328"/>
                <a:gd name="T67" fmla="*/ 510 h 525"/>
                <a:gd name="T68" fmla="*/ 159 w 328"/>
                <a:gd name="T69" fmla="*/ 510 h 525"/>
                <a:gd name="T70" fmla="*/ 158 w 328"/>
                <a:gd name="T71" fmla="*/ 510 h 525"/>
                <a:gd name="T72" fmla="*/ 160 w 328"/>
                <a:gd name="T73" fmla="*/ 506 h 525"/>
                <a:gd name="T74" fmla="*/ 258 w 328"/>
                <a:gd name="T75" fmla="*/ 406 h 525"/>
                <a:gd name="T76" fmla="*/ 258 w 328"/>
                <a:gd name="T77" fmla="*/ 406 h 525"/>
                <a:gd name="T78" fmla="*/ 309 w 328"/>
                <a:gd name="T79" fmla="*/ 196 h 525"/>
                <a:gd name="T80" fmla="*/ 309 w 328"/>
                <a:gd name="T81" fmla="*/ 196 h 525"/>
                <a:gd name="T82" fmla="*/ 159 w 328"/>
                <a:gd name="T83" fmla="*/ 19 h 525"/>
                <a:gd name="T84" fmla="*/ 19 w 328"/>
                <a:gd name="T85" fmla="*/ 200 h 525"/>
                <a:gd name="T86" fmla="*/ 65 w 328"/>
                <a:gd name="T87" fmla="*/ 408 h 525"/>
                <a:gd name="T88" fmla="*/ 158 w 328"/>
                <a:gd name="T89" fmla="*/ 506 h 525"/>
                <a:gd name="T90" fmla="*/ 159 w 328"/>
                <a:gd name="T91" fmla="*/ 506 h 525"/>
                <a:gd name="T92" fmla="*/ 160 w 328"/>
                <a:gd name="T93" fmla="*/ 506 h 5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28" h="525">
                  <a:moveTo>
                    <a:pt x="47" y="416"/>
                  </a:moveTo>
                  <a:cubicBezTo>
                    <a:pt x="49" y="415"/>
                    <a:pt x="49" y="415"/>
                    <a:pt x="49" y="415"/>
                  </a:cubicBezTo>
                  <a:cubicBezTo>
                    <a:pt x="47" y="416"/>
                    <a:pt x="47" y="416"/>
                    <a:pt x="47" y="416"/>
                  </a:cubicBezTo>
                  <a:cubicBezTo>
                    <a:pt x="19" y="354"/>
                    <a:pt x="0" y="274"/>
                    <a:pt x="0" y="200"/>
                  </a:cubicBezTo>
                  <a:cubicBezTo>
                    <a:pt x="0" y="200"/>
                    <a:pt x="0" y="200"/>
                    <a:pt x="0" y="200"/>
                  </a:cubicBezTo>
                  <a:cubicBezTo>
                    <a:pt x="0" y="200"/>
                    <a:pt x="0" y="200"/>
                    <a:pt x="0" y="200"/>
                  </a:cubicBezTo>
                  <a:cubicBezTo>
                    <a:pt x="0" y="200"/>
                    <a:pt x="0" y="200"/>
                    <a:pt x="0" y="200"/>
                  </a:cubicBezTo>
                  <a:cubicBezTo>
                    <a:pt x="0" y="126"/>
                    <a:pt x="19" y="75"/>
                    <a:pt x="49" y="44"/>
                  </a:cubicBezTo>
                  <a:cubicBezTo>
                    <a:pt x="49" y="44"/>
                    <a:pt x="49" y="44"/>
                    <a:pt x="49" y="44"/>
                  </a:cubicBezTo>
                  <a:cubicBezTo>
                    <a:pt x="79" y="12"/>
                    <a:pt x="120" y="0"/>
                    <a:pt x="158" y="0"/>
                  </a:cubicBezTo>
                  <a:cubicBezTo>
                    <a:pt x="158" y="0"/>
                    <a:pt x="158" y="0"/>
                    <a:pt x="158" y="0"/>
                  </a:cubicBezTo>
                  <a:cubicBezTo>
                    <a:pt x="158" y="0"/>
                    <a:pt x="159" y="0"/>
                    <a:pt x="159" y="0"/>
                  </a:cubicBezTo>
                  <a:cubicBezTo>
                    <a:pt x="159" y="0"/>
                    <a:pt x="159" y="0"/>
                    <a:pt x="159" y="0"/>
                  </a:cubicBezTo>
                  <a:cubicBezTo>
                    <a:pt x="159" y="0"/>
                    <a:pt x="159" y="0"/>
                    <a:pt x="159" y="0"/>
                  </a:cubicBezTo>
                  <a:cubicBezTo>
                    <a:pt x="159" y="0"/>
                    <a:pt x="159" y="0"/>
                    <a:pt x="159" y="0"/>
                  </a:cubicBezTo>
                  <a:cubicBezTo>
                    <a:pt x="198" y="0"/>
                    <a:pt x="240" y="11"/>
                    <a:pt x="273" y="41"/>
                  </a:cubicBezTo>
                  <a:cubicBezTo>
                    <a:pt x="273" y="41"/>
                    <a:pt x="273" y="41"/>
                    <a:pt x="273" y="41"/>
                  </a:cubicBezTo>
                  <a:cubicBezTo>
                    <a:pt x="306" y="72"/>
                    <a:pt x="328" y="122"/>
                    <a:pt x="328" y="196"/>
                  </a:cubicBezTo>
                  <a:cubicBezTo>
                    <a:pt x="328" y="196"/>
                    <a:pt x="328" y="196"/>
                    <a:pt x="328" y="196"/>
                  </a:cubicBezTo>
                  <a:cubicBezTo>
                    <a:pt x="328" y="196"/>
                    <a:pt x="328" y="196"/>
                    <a:pt x="328" y="196"/>
                  </a:cubicBezTo>
                  <a:cubicBezTo>
                    <a:pt x="328" y="196"/>
                    <a:pt x="328" y="196"/>
                    <a:pt x="328" y="196"/>
                  </a:cubicBezTo>
                  <a:cubicBezTo>
                    <a:pt x="328" y="271"/>
                    <a:pt x="306" y="351"/>
                    <a:pt x="275" y="415"/>
                  </a:cubicBezTo>
                  <a:cubicBezTo>
                    <a:pt x="275" y="415"/>
                    <a:pt x="275" y="415"/>
                    <a:pt x="275" y="415"/>
                  </a:cubicBezTo>
                  <a:cubicBezTo>
                    <a:pt x="243" y="477"/>
                    <a:pt x="204" y="524"/>
                    <a:pt x="159" y="525"/>
                  </a:cubicBezTo>
                  <a:cubicBezTo>
                    <a:pt x="159" y="525"/>
                    <a:pt x="159" y="525"/>
                    <a:pt x="159" y="525"/>
                  </a:cubicBezTo>
                  <a:cubicBezTo>
                    <a:pt x="114" y="524"/>
                    <a:pt x="76" y="478"/>
                    <a:pt x="47" y="416"/>
                  </a:cubicBezTo>
                  <a:close/>
                  <a:moveTo>
                    <a:pt x="159" y="521"/>
                  </a:moveTo>
                  <a:cubicBezTo>
                    <a:pt x="200" y="520"/>
                    <a:pt x="240" y="475"/>
                    <a:pt x="271" y="413"/>
                  </a:cubicBezTo>
                  <a:cubicBezTo>
                    <a:pt x="271" y="413"/>
                    <a:pt x="271" y="413"/>
                    <a:pt x="271" y="413"/>
                  </a:cubicBezTo>
                  <a:cubicBezTo>
                    <a:pt x="302" y="350"/>
                    <a:pt x="324" y="270"/>
                    <a:pt x="324" y="196"/>
                  </a:cubicBezTo>
                  <a:cubicBezTo>
                    <a:pt x="324" y="196"/>
                    <a:pt x="324" y="196"/>
                    <a:pt x="324" y="196"/>
                  </a:cubicBezTo>
                  <a:cubicBezTo>
                    <a:pt x="324" y="196"/>
                    <a:pt x="324" y="196"/>
                    <a:pt x="324" y="196"/>
                  </a:cubicBezTo>
                  <a:cubicBezTo>
                    <a:pt x="324" y="196"/>
                    <a:pt x="324" y="196"/>
                    <a:pt x="324" y="196"/>
                  </a:cubicBezTo>
                  <a:cubicBezTo>
                    <a:pt x="324" y="122"/>
                    <a:pt x="302" y="74"/>
                    <a:pt x="270" y="44"/>
                  </a:cubicBezTo>
                  <a:cubicBezTo>
                    <a:pt x="270" y="44"/>
                    <a:pt x="270" y="44"/>
                    <a:pt x="270" y="44"/>
                  </a:cubicBezTo>
                  <a:cubicBezTo>
                    <a:pt x="238" y="15"/>
                    <a:pt x="197" y="4"/>
                    <a:pt x="159" y="4"/>
                  </a:cubicBezTo>
                  <a:cubicBezTo>
                    <a:pt x="159" y="4"/>
                    <a:pt x="159" y="4"/>
                    <a:pt x="159" y="4"/>
                  </a:cubicBezTo>
                  <a:cubicBezTo>
                    <a:pt x="159" y="4"/>
                    <a:pt x="159" y="4"/>
                    <a:pt x="159" y="4"/>
                  </a:cubicBezTo>
                  <a:cubicBezTo>
                    <a:pt x="159" y="4"/>
                    <a:pt x="159" y="4"/>
                    <a:pt x="159" y="4"/>
                  </a:cubicBezTo>
                  <a:cubicBezTo>
                    <a:pt x="159" y="4"/>
                    <a:pt x="159" y="4"/>
                    <a:pt x="158" y="4"/>
                  </a:cubicBezTo>
                  <a:cubicBezTo>
                    <a:pt x="158" y="4"/>
                    <a:pt x="158" y="4"/>
                    <a:pt x="158" y="4"/>
                  </a:cubicBezTo>
                  <a:cubicBezTo>
                    <a:pt x="120" y="4"/>
                    <a:pt x="81" y="16"/>
                    <a:pt x="52" y="47"/>
                  </a:cubicBezTo>
                  <a:cubicBezTo>
                    <a:pt x="52" y="47"/>
                    <a:pt x="52" y="47"/>
                    <a:pt x="52" y="47"/>
                  </a:cubicBezTo>
                  <a:cubicBezTo>
                    <a:pt x="23" y="77"/>
                    <a:pt x="4" y="126"/>
                    <a:pt x="4" y="200"/>
                  </a:cubicBezTo>
                  <a:cubicBezTo>
                    <a:pt x="4" y="200"/>
                    <a:pt x="4" y="200"/>
                    <a:pt x="4" y="200"/>
                  </a:cubicBezTo>
                  <a:cubicBezTo>
                    <a:pt x="4" y="200"/>
                    <a:pt x="4" y="200"/>
                    <a:pt x="4" y="200"/>
                  </a:cubicBezTo>
                  <a:cubicBezTo>
                    <a:pt x="4" y="200"/>
                    <a:pt x="4" y="200"/>
                    <a:pt x="4" y="200"/>
                  </a:cubicBezTo>
                  <a:cubicBezTo>
                    <a:pt x="4" y="273"/>
                    <a:pt x="23" y="353"/>
                    <a:pt x="51" y="414"/>
                  </a:cubicBezTo>
                  <a:cubicBezTo>
                    <a:pt x="51" y="414"/>
                    <a:pt x="51" y="414"/>
                    <a:pt x="51" y="414"/>
                  </a:cubicBezTo>
                  <a:cubicBezTo>
                    <a:pt x="51" y="414"/>
                    <a:pt x="51" y="414"/>
                    <a:pt x="51" y="414"/>
                  </a:cubicBezTo>
                  <a:cubicBezTo>
                    <a:pt x="80" y="476"/>
                    <a:pt x="117" y="520"/>
                    <a:pt x="159" y="521"/>
                  </a:cubicBezTo>
                  <a:close/>
                  <a:moveTo>
                    <a:pt x="61" y="410"/>
                  </a:moveTo>
                  <a:cubicBezTo>
                    <a:pt x="33" y="350"/>
                    <a:pt x="15" y="272"/>
                    <a:pt x="15" y="200"/>
                  </a:cubicBezTo>
                  <a:cubicBezTo>
                    <a:pt x="15" y="200"/>
                    <a:pt x="15" y="200"/>
                    <a:pt x="15" y="200"/>
                  </a:cubicBezTo>
                  <a:cubicBezTo>
                    <a:pt x="15" y="200"/>
                    <a:pt x="15" y="200"/>
                    <a:pt x="15" y="200"/>
                  </a:cubicBezTo>
                  <a:cubicBezTo>
                    <a:pt x="15" y="200"/>
                    <a:pt x="15" y="200"/>
                    <a:pt x="15" y="200"/>
                  </a:cubicBezTo>
                  <a:cubicBezTo>
                    <a:pt x="15" y="57"/>
                    <a:pt x="87" y="16"/>
                    <a:pt x="159" y="15"/>
                  </a:cubicBezTo>
                  <a:cubicBezTo>
                    <a:pt x="159" y="15"/>
                    <a:pt x="159" y="15"/>
                    <a:pt x="159" y="15"/>
                  </a:cubicBezTo>
                  <a:cubicBezTo>
                    <a:pt x="231" y="16"/>
                    <a:pt x="312" y="53"/>
                    <a:pt x="313" y="196"/>
                  </a:cubicBezTo>
                  <a:cubicBezTo>
                    <a:pt x="313" y="196"/>
                    <a:pt x="313" y="196"/>
                    <a:pt x="313" y="196"/>
                  </a:cubicBezTo>
                  <a:cubicBezTo>
                    <a:pt x="313" y="196"/>
                    <a:pt x="313" y="196"/>
                    <a:pt x="313" y="196"/>
                  </a:cubicBezTo>
                  <a:cubicBezTo>
                    <a:pt x="313" y="196"/>
                    <a:pt x="313" y="196"/>
                    <a:pt x="313" y="196"/>
                  </a:cubicBezTo>
                  <a:cubicBezTo>
                    <a:pt x="313" y="196"/>
                    <a:pt x="313" y="196"/>
                    <a:pt x="313" y="196"/>
                  </a:cubicBezTo>
                  <a:cubicBezTo>
                    <a:pt x="313" y="268"/>
                    <a:pt x="292" y="347"/>
                    <a:pt x="261" y="408"/>
                  </a:cubicBezTo>
                  <a:cubicBezTo>
                    <a:pt x="261" y="408"/>
                    <a:pt x="261" y="408"/>
                    <a:pt x="261" y="408"/>
                  </a:cubicBezTo>
                  <a:cubicBezTo>
                    <a:pt x="261" y="408"/>
                    <a:pt x="261" y="408"/>
                    <a:pt x="261" y="408"/>
                  </a:cubicBezTo>
                  <a:cubicBezTo>
                    <a:pt x="231" y="468"/>
                    <a:pt x="192" y="510"/>
                    <a:pt x="160" y="510"/>
                  </a:cubicBezTo>
                  <a:cubicBezTo>
                    <a:pt x="160" y="510"/>
                    <a:pt x="160" y="510"/>
                    <a:pt x="160" y="510"/>
                  </a:cubicBezTo>
                  <a:cubicBezTo>
                    <a:pt x="159" y="510"/>
                    <a:pt x="159" y="510"/>
                    <a:pt x="159" y="510"/>
                  </a:cubicBezTo>
                  <a:cubicBezTo>
                    <a:pt x="159" y="510"/>
                    <a:pt x="159" y="510"/>
                    <a:pt x="159" y="510"/>
                  </a:cubicBezTo>
                  <a:cubicBezTo>
                    <a:pt x="158" y="510"/>
                    <a:pt x="158" y="510"/>
                    <a:pt x="158" y="510"/>
                  </a:cubicBezTo>
                  <a:cubicBezTo>
                    <a:pt x="158" y="510"/>
                    <a:pt x="158" y="510"/>
                    <a:pt x="158" y="510"/>
                  </a:cubicBezTo>
                  <a:cubicBezTo>
                    <a:pt x="125" y="510"/>
                    <a:pt x="89" y="469"/>
                    <a:pt x="61" y="410"/>
                  </a:cubicBezTo>
                  <a:close/>
                  <a:moveTo>
                    <a:pt x="160" y="506"/>
                  </a:moveTo>
                  <a:cubicBezTo>
                    <a:pt x="189" y="506"/>
                    <a:pt x="228" y="466"/>
                    <a:pt x="258" y="406"/>
                  </a:cubicBezTo>
                  <a:cubicBezTo>
                    <a:pt x="258" y="406"/>
                    <a:pt x="258" y="406"/>
                    <a:pt x="258" y="406"/>
                  </a:cubicBezTo>
                  <a:cubicBezTo>
                    <a:pt x="260" y="407"/>
                    <a:pt x="260" y="407"/>
                    <a:pt x="260" y="407"/>
                  </a:cubicBezTo>
                  <a:cubicBezTo>
                    <a:pt x="258" y="406"/>
                    <a:pt x="258" y="406"/>
                    <a:pt x="258" y="406"/>
                  </a:cubicBezTo>
                  <a:cubicBezTo>
                    <a:pt x="288" y="346"/>
                    <a:pt x="309" y="267"/>
                    <a:pt x="309" y="196"/>
                  </a:cubicBezTo>
                  <a:cubicBezTo>
                    <a:pt x="309" y="196"/>
                    <a:pt x="309" y="196"/>
                    <a:pt x="309" y="196"/>
                  </a:cubicBezTo>
                  <a:cubicBezTo>
                    <a:pt x="309" y="196"/>
                    <a:pt x="309" y="196"/>
                    <a:pt x="309" y="196"/>
                  </a:cubicBezTo>
                  <a:cubicBezTo>
                    <a:pt x="309" y="196"/>
                    <a:pt x="309" y="196"/>
                    <a:pt x="309" y="196"/>
                  </a:cubicBezTo>
                  <a:cubicBezTo>
                    <a:pt x="308" y="55"/>
                    <a:pt x="230" y="21"/>
                    <a:pt x="159" y="19"/>
                  </a:cubicBezTo>
                  <a:cubicBezTo>
                    <a:pt x="159" y="19"/>
                    <a:pt x="159" y="19"/>
                    <a:pt x="159" y="19"/>
                  </a:cubicBezTo>
                  <a:cubicBezTo>
                    <a:pt x="89" y="21"/>
                    <a:pt x="20" y="58"/>
                    <a:pt x="19" y="200"/>
                  </a:cubicBezTo>
                  <a:cubicBezTo>
                    <a:pt x="19" y="200"/>
                    <a:pt x="19" y="200"/>
                    <a:pt x="19" y="200"/>
                  </a:cubicBezTo>
                  <a:cubicBezTo>
                    <a:pt x="19" y="200"/>
                    <a:pt x="19" y="200"/>
                    <a:pt x="19" y="200"/>
                  </a:cubicBezTo>
                  <a:cubicBezTo>
                    <a:pt x="19" y="271"/>
                    <a:pt x="37" y="349"/>
                    <a:pt x="65" y="408"/>
                  </a:cubicBezTo>
                  <a:cubicBezTo>
                    <a:pt x="65" y="408"/>
                    <a:pt x="65" y="408"/>
                    <a:pt x="65" y="408"/>
                  </a:cubicBezTo>
                  <a:cubicBezTo>
                    <a:pt x="92" y="467"/>
                    <a:pt x="129" y="506"/>
                    <a:pt x="158" y="506"/>
                  </a:cubicBezTo>
                  <a:cubicBezTo>
                    <a:pt x="158" y="506"/>
                    <a:pt x="158" y="506"/>
                    <a:pt x="158" y="506"/>
                  </a:cubicBezTo>
                  <a:cubicBezTo>
                    <a:pt x="158" y="506"/>
                    <a:pt x="158" y="506"/>
                    <a:pt x="159" y="506"/>
                  </a:cubicBezTo>
                  <a:cubicBezTo>
                    <a:pt x="159" y="506"/>
                    <a:pt x="159" y="506"/>
                    <a:pt x="159" y="506"/>
                  </a:cubicBezTo>
                  <a:cubicBezTo>
                    <a:pt x="159" y="506"/>
                    <a:pt x="159" y="506"/>
                    <a:pt x="160" y="50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7" name="Freeform 27"/>
            <p:cNvSpPr>
              <a:spLocks noEditPoints="1"/>
            </p:cNvSpPr>
            <p:nvPr/>
          </p:nvSpPr>
          <p:spPr bwMode="auto">
            <a:xfrm>
              <a:off x="4936" y="2853"/>
              <a:ext cx="89" cy="621"/>
            </a:xfrm>
            <a:custGeom>
              <a:avLst/>
              <a:gdLst>
                <a:gd name="T0" fmla="*/ 0 w 89"/>
                <a:gd name="T1" fmla="*/ 602 h 621"/>
                <a:gd name="T2" fmla="*/ 70 w 89"/>
                <a:gd name="T3" fmla="*/ 602 h 621"/>
                <a:gd name="T4" fmla="*/ 48 w 89"/>
                <a:gd name="T5" fmla="*/ 1 h 621"/>
                <a:gd name="T6" fmla="*/ 66 w 89"/>
                <a:gd name="T7" fmla="*/ 0 h 621"/>
                <a:gd name="T8" fmla="*/ 89 w 89"/>
                <a:gd name="T9" fmla="*/ 621 h 621"/>
                <a:gd name="T10" fmla="*/ 0 w 89"/>
                <a:gd name="T11" fmla="*/ 621 h 621"/>
                <a:gd name="T12" fmla="*/ 0 w 89"/>
                <a:gd name="T13" fmla="*/ 602 h 621"/>
                <a:gd name="T14" fmla="*/ 0 w 89"/>
                <a:gd name="T15" fmla="*/ 602 h 621"/>
                <a:gd name="T16" fmla="*/ 48 w 89"/>
                <a:gd name="T17" fmla="*/ 1 h 621"/>
                <a:gd name="T18" fmla="*/ 48 w 89"/>
                <a:gd name="T19" fmla="*/ 1 h 621"/>
                <a:gd name="T20" fmla="*/ 48 w 89"/>
                <a:gd name="T21" fmla="*/ 1 h 621"/>
                <a:gd name="T22" fmla="*/ 48 w 89"/>
                <a:gd name="T23" fmla="*/ 1 h 621"/>
                <a:gd name="T24" fmla="*/ 48 w 89"/>
                <a:gd name="T25" fmla="*/ 1 h 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9" h="621">
                  <a:moveTo>
                    <a:pt x="0" y="602"/>
                  </a:moveTo>
                  <a:lnTo>
                    <a:pt x="70" y="602"/>
                  </a:lnTo>
                  <a:lnTo>
                    <a:pt x="48" y="1"/>
                  </a:lnTo>
                  <a:lnTo>
                    <a:pt x="66" y="0"/>
                  </a:lnTo>
                  <a:lnTo>
                    <a:pt x="89" y="621"/>
                  </a:lnTo>
                  <a:lnTo>
                    <a:pt x="0" y="621"/>
                  </a:lnTo>
                  <a:lnTo>
                    <a:pt x="0" y="602"/>
                  </a:lnTo>
                  <a:lnTo>
                    <a:pt x="0" y="602"/>
                  </a:lnTo>
                  <a:close/>
                  <a:moveTo>
                    <a:pt x="48" y="1"/>
                  </a:moveTo>
                  <a:lnTo>
                    <a:pt x="48" y="1"/>
                  </a:lnTo>
                  <a:lnTo>
                    <a:pt x="48" y="1"/>
                  </a:lnTo>
                  <a:lnTo>
                    <a:pt x="48" y="1"/>
                  </a:lnTo>
                  <a:lnTo>
                    <a:pt x="48"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8" name="Freeform 28"/>
            <p:cNvSpPr>
              <a:spLocks noEditPoints="1"/>
            </p:cNvSpPr>
            <p:nvPr/>
          </p:nvSpPr>
          <p:spPr bwMode="auto">
            <a:xfrm>
              <a:off x="4934" y="2850"/>
              <a:ext cx="93" cy="626"/>
            </a:xfrm>
            <a:custGeom>
              <a:avLst/>
              <a:gdLst>
                <a:gd name="T0" fmla="*/ 0 w 93"/>
                <a:gd name="T1" fmla="*/ 605 h 626"/>
                <a:gd name="T2" fmla="*/ 0 w 93"/>
                <a:gd name="T3" fmla="*/ 603 h 626"/>
                <a:gd name="T4" fmla="*/ 70 w 93"/>
                <a:gd name="T5" fmla="*/ 603 h 626"/>
                <a:gd name="T6" fmla="*/ 48 w 93"/>
                <a:gd name="T7" fmla="*/ 2 h 626"/>
                <a:gd name="T8" fmla="*/ 70 w 93"/>
                <a:gd name="T9" fmla="*/ 0 h 626"/>
                <a:gd name="T10" fmla="*/ 93 w 93"/>
                <a:gd name="T11" fmla="*/ 626 h 626"/>
                <a:gd name="T12" fmla="*/ 0 w 93"/>
                <a:gd name="T13" fmla="*/ 626 h 626"/>
                <a:gd name="T14" fmla="*/ 0 w 93"/>
                <a:gd name="T15" fmla="*/ 605 h 626"/>
                <a:gd name="T16" fmla="*/ 0 w 93"/>
                <a:gd name="T17" fmla="*/ 605 h 626"/>
                <a:gd name="T18" fmla="*/ 4 w 93"/>
                <a:gd name="T19" fmla="*/ 621 h 626"/>
                <a:gd name="T20" fmla="*/ 89 w 93"/>
                <a:gd name="T21" fmla="*/ 621 h 626"/>
                <a:gd name="T22" fmla="*/ 65 w 93"/>
                <a:gd name="T23" fmla="*/ 5 h 626"/>
                <a:gd name="T24" fmla="*/ 52 w 93"/>
                <a:gd name="T25" fmla="*/ 5 h 626"/>
                <a:gd name="T26" fmla="*/ 76 w 93"/>
                <a:gd name="T27" fmla="*/ 607 h 626"/>
                <a:gd name="T28" fmla="*/ 4 w 93"/>
                <a:gd name="T29" fmla="*/ 607 h 626"/>
                <a:gd name="T30" fmla="*/ 4 w 93"/>
                <a:gd name="T31" fmla="*/ 621 h 626"/>
                <a:gd name="T32" fmla="*/ 4 w 93"/>
                <a:gd name="T33" fmla="*/ 621 h 6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3" h="626">
                  <a:moveTo>
                    <a:pt x="0" y="605"/>
                  </a:moveTo>
                  <a:lnTo>
                    <a:pt x="0" y="603"/>
                  </a:lnTo>
                  <a:lnTo>
                    <a:pt x="70" y="603"/>
                  </a:lnTo>
                  <a:lnTo>
                    <a:pt x="48" y="2"/>
                  </a:lnTo>
                  <a:lnTo>
                    <a:pt x="70" y="0"/>
                  </a:lnTo>
                  <a:lnTo>
                    <a:pt x="93" y="626"/>
                  </a:lnTo>
                  <a:lnTo>
                    <a:pt x="0" y="626"/>
                  </a:lnTo>
                  <a:lnTo>
                    <a:pt x="0" y="605"/>
                  </a:lnTo>
                  <a:lnTo>
                    <a:pt x="0" y="605"/>
                  </a:lnTo>
                  <a:close/>
                  <a:moveTo>
                    <a:pt x="4" y="621"/>
                  </a:moveTo>
                  <a:lnTo>
                    <a:pt x="89" y="621"/>
                  </a:lnTo>
                  <a:lnTo>
                    <a:pt x="65" y="5"/>
                  </a:lnTo>
                  <a:lnTo>
                    <a:pt x="52" y="5"/>
                  </a:lnTo>
                  <a:lnTo>
                    <a:pt x="76" y="607"/>
                  </a:lnTo>
                  <a:lnTo>
                    <a:pt x="4" y="607"/>
                  </a:lnTo>
                  <a:lnTo>
                    <a:pt x="4" y="621"/>
                  </a:lnTo>
                  <a:lnTo>
                    <a:pt x="4" y="62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9" name="Freeform 29"/>
            <p:cNvSpPr>
              <a:spLocks noEditPoints="1"/>
            </p:cNvSpPr>
            <p:nvPr/>
          </p:nvSpPr>
          <p:spPr bwMode="auto">
            <a:xfrm>
              <a:off x="5088" y="2810"/>
              <a:ext cx="133" cy="656"/>
            </a:xfrm>
            <a:custGeom>
              <a:avLst/>
              <a:gdLst>
                <a:gd name="T0" fmla="*/ 0 w 133"/>
                <a:gd name="T1" fmla="*/ 2 h 656"/>
                <a:gd name="T2" fmla="*/ 19 w 133"/>
                <a:gd name="T3" fmla="*/ 0 h 656"/>
                <a:gd name="T4" fmla="*/ 44 w 133"/>
                <a:gd name="T5" fmla="*/ 637 h 656"/>
                <a:gd name="T6" fmla="*/ 131 w 133"/>
                <a:gd name="T7" fmla="*/ 631 h 656"/>
                <a:gd name="T8" fmla="*/ 133 w 133"/>
                <a:gd name="T9" fmla="*/ 647 h 656"/>
                <a:gd name="T10" fmla="*/ 26 w 133"/>
                <a:gd name="T11" fmla="*/ 656 h 656"/>
                <a:gd name="T12" fmla="*/ 0 w 133"/>
                <a:gd name="T13" fmla="*/ 2 h 656"/>
                <a:gd name="T14" fmla="*/ 0 w 133"/>
                <a:gd name="T15" fmla="*/ 2 h 656"/>
                <a:gd name="T16" fmla="*/ 0 w 133"/>
                <a:gd name="T17" fmla="*/ 2 h 656"/>
                <a:gd name="T18" fmla="*/ 0 w 133"/>
                <a:gd name="T19" fmla="*/ 2 h 656"/>
                <a:gd name="T20" fmla="*/ 0 w 133"/>
                <a:gd name="T21" fmla="*/ 2 h 656"/>
                <a:gd name="T22" fmla="*/ 0 w 133"/>
                <a:gd name="T23" fmla="*/ 2 h 656"/>
                <a:gd name="T24" fmla="*/ 0 w 133"/>
                <a:gd name="T25" fmla="*/ 2 h 6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3" h="656">
                  <a:moveTo>
                    <a:pt x="0" y="2"/>
                  </a:moveTo>
                  <a:lnTo>
                    <a:pt x="19" y="0"/>
                  </a:lnTo>
                  <a:lnTo>
                    <a:pt x="44" y="637"/>
                  </a:lnTo>
                  <a:lnTo>
                    <a:pt x="131" y="631"/>
                  </a:lnTo>
                  <a:lnTo>
                    <a:pt x="133" y="647"/>
                  </a:lnTo>
                  <a:lnTo>
                    <a:pt x="26" y="656"/>
                  </a:lnTo>
                  <a:lnTo>
                    <a:pt x="0" y="2"/>
                  </a:lnTo>
                  <a:lnTo>
                    <a:pt x="0" y="2"/>
                  </a:lnTo>
                  <a:close/>
                  <a:moveTo>
                    <a:pt x="0" y="2"/>
                  </a:moveTo>
                  <a:lnTo>
                    <a:pt x="0" y="2"/>
                  </a:lnTo>
                  <a:lnTo>
                    <a:pt x="0" y="2"/>
                  </a:lnTo>
                  <a:lnTo>
                    <a:pt x="0" y="2"/>
                  </a:lnTo>
                  <a:lnTo>
                    <a:pt x="0"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0" name="Freeform 30"/>
            <p:cNvSpPr>
              <a:spLocks noEditPoints="1"/>
            </p:cNvSpPr>
            <p:nvPr/>
          </p:nvSpPr>
          <p:spPr bwMode="auto">
            <a:xfrm>
              <a:off x="5086" y="2808"/>
              <a:ext cx="138" cy="660"/>
            </a:xfrm>
            <a:custGeom>
              <a:avLst/>
              <a:gdLst>
                <a:gd name="T0" fmla="*/ 0 w 138"/>
                <a:gd name="T1" fmla="*/ 4 h 660"/>
                <a:gd name="T2" fmla="*/ 2 w 138"/>
                <a:gd name="T3" fmla="*/ 4 h 660"/>
                <a:gd name="T4" fmla="*/ 2 w 138"/>
                <a:gd name="T5" fmla="*/ 6 h 660"/>
                <a:gd name="T6" fmla="*/ 2 w 138"/>
                <a:gd name="T7" fmla="*/ 4 h 660"/>
                <a:gd name="T8" fmla="*/ 0 w 138"/>
                <a:gd name="T9" fmla="*/ 4 h 660"/>
                <a:gd name="T10" fmla="*/ 0 w 138"/>
                <a:gd name="T11" fmla="*/ 1 h 660"/>
                <a:gd name="T12" fmla="*/ 22 w 138"/>
                <a:gd name="T13" fmla="*/ 0 h 660"/>
                <a:gd name="T14" fmla="*/ 48 w 138"/>
                <a:gd name="T15" fmla="*/ 636 h 660"/>
                <a:gd name="T16" fmla="*/ 135 w 138"/>
                <a:gd name="T17" fmla="*/ 631 h 660"/>
                <a:gd name="T18" fmla="*/ 138 w 138"/>
                <a:gd name="T19" fmla="*/ 652 h 660"/>
                <a:gd name="T20" fmla="*/ 26 w 138"/>
                <a:gd name="T21" fmla="*/ 660 h 660"/>
                <a:gd name="T22" fmla="*/ 0 w 138"/>
                <a:gd name="T23" fmla="*/ 4 h 660"/>
                <a:gd name="T24" fmla="*/ 0 w 138"/>
                <a:gd name="T25" fmla="*/ 4 h 660"/>
                <a:gd name="T26" fmla="*/ 31 w 138"/>
                <a:gd name="T27" fmla="*/ 655 h 660"/>
                <a:gd name="T28" fmla="*/ 132 w 138"/>
                <a:gd name="T29" fmla="*/ 647 h 660"/>
                <a:gd name="T30" fmla="*/ 132 w 138"/>
                <a:gd name="T31" fmla="*/ 635 h 660"/>
                <a:gd name="T32" fmla="*/ 44 w 138"/>
                <a:gd name="T33" fmla="*/ 641 h 660"/>
                <a:gd name="T34" fmla="*/ 19 w 138"/>
                <a:gd name="T35" fmla="*/ 5 h 660"/>
                <a:gd name="T36" fmla="*/ 5 w 138"/>
                <a:gd name="T37" fmla="*/ 6 h 660"/>
                <a:gd name="T38" fmla="*/ 31 w 138"/>
                <a:gd name="T39" fmla="*/ 655 h 660"/>
                <a:gd name="T40" fmla="*/ 31 w 138"/>
                <a:gd name="T41" fmla="*/ 655 h 6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38" h="660">
                  <a:moveTo>
                    <a:pt x="0" y="4"/>
                  </a:moveTo>
                  <a:lnTo>
                    <a:pt x="2" y="4"/>
                  </a:lnTo>
                  <a:lnTo>
                    <a:pt x="2" y="6"/>
                  </a:lnTo>
                  <a:lnTo>
                    <a:pt x="2" y="4"/>
                  </a:lnTo>
                  <a:lnTo>
                    <a:pt x="0" y="4"/>
                  </a:lnTo>
                  <a:lnTo>
                    <a:pt x="0" y="1"/>
                  </a:lnTo>
                  <a:lnTo>
                    <a:pt x="22" y="0"/>
                  </a:lnTo>
                  <a:lnTo>
                    <a:pt x="48" y="636"/>
                  </a:lnTo>
                  <a:lnTo>
                    <a:pt x="135" y="631"/>
                  </a:lnTo>
                  <a:lnTo>
                    <a:pt x="138" y="652"/>
                  </a:lnTo>
                  <a:lnTo>
                    <a:pt x="26" y="660"/>
                  </a:lnTo>
                  <a:lnTo>
                    <a:pt x="0" y="4"/>
                  </a:lnTo>
                  <a:lnTo>
                    <a:pt x="0" y="4"/>
                  </a:lnTo>
                  <a:close/>
                  <a:moveTo>
                    <a:pt x="31" y="655"/>
                  </a:moveTo>
                  <a:lnTo>
                    <a:pt x="132" y="647"/>
                  </a:lnTo>
                  <a:lnTo>
                    <a:pt x="132" y="635"/>
                  </a:lnTo>
                  <a:lnTo>
                    <a:pt x="44" y="641"/>
                  </a:lnTo>
                  <a:lnTo>
                    <a:pt x="19" y="5"/>
                  </a:lnTo>
                  <a:lnTo>
                    <a:pt x="5" y="6"/>
                  </a:lnTo>
                  <a:lnTo>
                    <a:pt x="31" y="655"/>
                  </a:lnTo>
                  <a:lnTo>
                    <a:pt x="31" y="65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1" name="Freeform 31"/>
            <p:cNvSpPr/>
            <p:nvPr/>
          </p:nvSpPr>
          <p:spPr bwMode="auto">
            <a:xfrm>
              <a:off x="4848" y="1423"/>
              <a:ext cx="130" cy="261"/>
            </a:xfrm>
            <a:custGeom>
              <a:avLst/>
              <a:gdLst>
                <a:gd name="T0" fmla="*/ 0 w 111"/>
                <a:gd name="T1" fmla="*/ 88 h 223"/>
                <a:gd name="T2" fmla="*/ 5 w 111"/>
                <a:gd name="T3" fmla="*/ 66 h 223"/>
                <a:gd name="T4" fmla="*/ 5 w 111"/>
                <a:gd name="T5" fmla="*/ 66 h 223"/>
                <a:gd name="T6" fmla="*/ 75 w 111"/>
                <a:gd name="T7" fmla="*/ 0 h 223"/>
                <a:gd name="T8" fmla="*/ 75 w 111"/>
                <a:gd name="T9" fmla="*/ 0 h 223"/>
                <a:gd name="T10" fmla="*/ 91 w 111"/>
                <a:gd name="T11" fmla="*/ 7 h 223"/>
                <a:gd name="T12" fmla="*/ 91 w 111"/>
                <a:gd name="T13" fmla="*/ 7 h 223"/>
                <a:gd name="T14" fmla="*/ 111 w 111"/>
                <a:gd name="T15" fmla="*/ 54 h 223"/>
                <a:gd name="T16" fmla="*/ 111 w 111"/>
                <a:gd name="T17" fmla="*/ 54 h 223"/>
                <a:gd name="T18" fmla="*/ 92 w 111"/>
                <a:gd name="T19" fmla="*/ 57 h 223"/>
                <a:gd name="T20" fmla="*/ 89 w 111"/>
                <a:gd name="T21" fmla="*/ 42 h 223"/>
                <a:gd name="T22" fmla="*/ 89 w 111"/>
                <a:gd name="T23" fmla="*/ 42 h 223"/>
                <a:gd name="T24" fmla="*/ 77 w 111"/>
                <a:gd name="T25" fmla="*/ 20 h 223"/>
                <a:gd name="T26" fmla="*/ 77 w 111"/>
                <a:gd name="T27" fmla="*/ 20 h 223"/>
                <a:gd name="T28" fmla="*/ 75 w 111"/>
                <a:gd name="T29" fmla="*/ 19 h 223"/>
                <a:gd name="T30" fmla="*/ 75 w 111"/>
                <a:gd name="T31" fmla="*/ 19 h 223"/>
                <a:gd name="T32" fmla="*/ 22 w 111"/>
                <a:gd name="T33" fmla="*/ 76 h 223"/>
                <a:gd name="T34" fmla="*/ 22 w 111"/>
                <a:gd name="T35" fmla="*/ 76 h 223"/>
                <a:gd name="T36" fmla="*/ 18 w 111"/>
                <a:gd name="T37" fmla="*/ 88 h 223"/>
                <a:gd name="T38" fmla="*/ 18 w 111"/>
                <a:gd name="T39" fmla="*/ 88 h 223"/>
                <a:gd name="T40" fmla="*/ 62 w 111"/>
                <a:gd name="T41" fmla="*/ 165 h 223"/>
                <a:gd name="T42" fmla="*/ 62 w 111"/>
                <a:gd name="T43" fmla="*/ 165 h 223"/>
                <a:gd name="T44" fmla="*/ 108 w 111"/>
                <a:gd name="T45" fmla="*/ 208 h 223"/>
                <a:gd name="T46" fmla="*/ 108 w 111"/>
                <a:gd name="T47" fmla="*/ 208 h 223"/>
                <a:gd name="T48" fmla="*/ 108 w 111"/>
                <a:gd name="T49" fmla="*/ 208 h 223"/>
                <a:gd name="T50" fmla="*/ 96 w 111"/>
                <a:gd name="T51" fmla="*/ 223 h 223"/>
                <a:gd name="T52" fmla="*/ 0 w 111"/>
                <a:gd name="T53" fmla="*/ 88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11" h="223">
                  <a:moveTo>
                    <a:pt x="0" y="88"/>
                  </a:moveTo>
                  <a:cubicBezTo>
                    <a:pt x="0" y="81"/>
                    <a:pt x="1" y="73"/>
                    <a:pt x="5" y="66"/>
                  </a:cubicBezTo>
                  <a:cubicBezTo>
                    <a:pt x="5" y="66"/>
                    <a:pt x="5" y="66"/>
                    <a:pt x="5" y="66"/>
                  </a:cubicBezTo>
                  <a:cubicBezTo>
                    <a:pt x="30" y="26"/>
                    <a:pt x="52" y="2"/>
                    <a:pt x="75" y="0"/>
                  </a:cubicBezTo>
                  <a:cubicBezTo>
                    <a:pt x="75" y="0"/>
                    <a:pt x="75" y="0"/>
                    <a:pt x="75" y="0"/>
                  </a:cubicBezTo>
                  <a:cubicBezTo>
                    <a:pt x="81" y="0"/>
                    <a:pt x="87" y="3"/>
                    <a:pt x="91" y="7"/>
                  </a:cubicBezTo>
                  <a:cubicBezTo>
                    <a:pt x="91" y="7"/>
                    <a:pt x="91" y="7"/>
                    <a:pt x="91" y="7"/>
                  </a:cubicBezTo>
                  <a:cubicBezTo>
                    <a:pt x="107" y="24"/>
                    <a:pt x="111" y="53"/>
                    <a:pt x="111" y="54"/>
                  </a:cubicBezTo>
                  <a:cubicBezTo>
                    <a:pt x="111" y="54"/>
                    <a:pt x="111" y="54"/>
                    <a:pt x="111" y="54"/>
                  </a:cubicBezTo>
                  <a:cubicBezTo>
                    <a:pt x="92" y="57"/>
                    <a:pt x="92" y="57"/>
                    <a:pt x="92" y="57"/>
                  </a:cubicBezTo>
                  <a:cubicBezTo>
                    <a:pt x="92" y="57"/>
                    <a:pt x="91" y="50"/>
                    <a:pt x="89" y="42"/>
                  </a:cubicBezTo>
                  <a:cubicBezTo>
                    <a:pt x="89" y="42"/>
                    <a:pt x="89" y="42"/>
                    <a:pt x="89" y="42"/>
                  </a:cubicBezTo>
                  <a:cubicBezTo>
                    <a:pt x="86" y="34"/>
                    <a:pt x="82" y="24"/>
                    <a:pt x="77" y="20"/>
                  </a:cubicBezTo>
                  <a:cubicBezTo>
                    <a:pt x="77" y="20"/>
                    <a:pt x="77" y="20"/>
                    <a:pt x="77" y="20"/>
                  </a:cubicBezTo>
                  <a:cubicBezTo>
                    <a:pt x="77" y="19"/>
                    <a:pt x="77" y="19"/>
                    <a:pt x="75" y="19"/>
                  </a:cubicBezTo>
                  <a:cubicBezTo>
                    <a:pt x="75" y="19"/>
                    <a:pt x="75" y="19"/>
                    <a:pt x="75" y="19"/>
                  </a:cubicBezTo>
                  <a:cubicBezTo>
                    <a:pt x="69" y="18"/>
                    <a:pt x="44" y="37"/>
                    <a:pt x="22" y="76"/>
                  </a:cubicBezTo>
                  <a:cubicBezTo>
                    <a:pt x="22" y="76"/>
                    <a:pt x="22" y="76"/>
                    <a:pt x="22" y="76"/>
                  </a:cubicBezTo>
                  <a:cubicBezTo>
                    <a:pt x="19" y="80"/>
                    <a:pt x="18" y="84"/>
                    <a:pt x="18" y="88"/>
                  </a:cubicBezTo>
                  <a:cubicBezTo>
                    <a:pt x="18" y="88"/>
                    <a:pt x="18" y="88"/>
                    <a:pt x="18" y="88"/>
                  </a:cubicBezTo>
                  <a:cubicBezTo>
                    <a:pt x="18" y="108"/>
                    <a:pt x="39" y="140"/>
                    <a:pt x="62" y="165"/>
                  </a:cubicBezTo>
                  <a:cubicBezTo>
                    <a:pt x="62" y="165"/>
                    <a:pt x="62" y="165"/>
                    <a:pt x="62" y="165"/>
                  </a:cubicBezTo>
                  <a:cubicBezTo>
                    <a:pt x="85" y="189"/>
                    <a:pt x="108" y="208"/>
                    <a:pt x="108" y="208"/>
                  </a:cubicBezTo>
                  <a:cubicBezTo>
                    <a:pt x="108" y="208"/>
                    <a:pt x="108" y="208"/>
                    <a:pt x="108" y="208"/>
                  </a:cubicBezTo>
                  <a:cubicBezTo>
                    <a:pt x="108" y="208"/>
                    <a:pt x="108" y="208"/>
                    <a:pt x="108" y="208"/>
                  </a:cubicBezTo>
                  <a:cubicBezTo>
                    <a:pt x="96" y="223"/>
                    <a:pt x="96" y="223"/>
                    <a:pt x="96" y="223"/>
                  </a:cubicBezTo>
                  <a:cubicBezTo>
                    <a:pt x="96" y="221"/>
                    <a:pt x="2" y="148"/>
                    <a:pt x="0" y="8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2" name="Freeform 32"/>
            <p:cNvSpPr/>
            <p:nvPr/>
          </p:nvSpPr>
          <p:spPr bwMode="auto">
            <a:xfrm>
              <a:off x="4926" y="1517"/>
              <a:ext cx="141" cy="165"/>
            </a:xfrm>
            <a:custGeom>
              <a:avLst/>
              <a:gdLst>
                <a:gd name="T0" fmla="*/ 0 w 120"/>
                <a:gd name="T1" fmla="*/ 47 h 141"/>
                <a:gd name="T2" fmla="*/ 13 w 120"/>
                <a:gd name="T3" fmla="*/ 24 h 141"/>
                <a:gd name="T4" fmla="*/ 13 w 120"/>
                <a:gd name="T5" fmla="*/ 24 h 141"/>
                <a:gd name="T6" fmla="*/ 74 w 120"/>
                <a:gd name="T7" fmla="*/ 0 h 141"/>
                <a:gd name="T8" fmla="*/ 74 w 120"/>
                <a:gd name="T9" fmla="*/ 0 h 141"/>
                <a:gd name="T10" fmla="*/ 93 w 120"/>
                <a:gd name="T11" fmla="*/ 6 h 141"/>
                <a:gd name="T12" fmla="*/ 93 w 120"/>
                <a:gd name="T13" fmla="*/ 6 h 141"/>
                <a:gd name="T14" fmla="*/ 120 w 120"/>
                <a:gd name="T15" fmla="*/ 72 h 141"/>
                <a:gd name="T16" fmla="*/ 120 w 120"/>
                <a:gd name="T17" fmla="*/ 72 h 141"/>
                <a:gd name="T18" fmla="*/ 101 w 120"/>
                <a:gd name="T19" fmla="*/ 73 h 141"/>
                <a:gd name="T20" fmla="*/ 97 w 120"/>
                <a:gd name="T21" fmla="*/ 50 h 141"/>
                <a:gd name="T22" fmla="*/ 97 w 120"/>
                <a:gd name="T23" fmla="*/ 50 h 141"/>
                <a:gd name="T24" fmla="*/ 82 w 120"/>
                <a:gd name="T25" fmla="*/ 21 h 141"/>
                <a:gd name="T26" fmla="*/ 82 w 120"/>
                <a:gd name="T27" fmla="*/ 21 h 141"/>
                <a:gd name="T28" fmla="*/ 74 w 120"/>
                <a:gd name="T29" fmla="*/ 19 h 141"/>
                <a:gd name="T30" fmla="*/ 74 w 120"/>
                <a:gd name="T31" fmla="*/ 19 h 141"/>
                <a:gd name="T32" fmla="*/ 21 w 120"/>
                <a:gd name="T33" fmla="*/ 41 h 141"/>
                <a:gd name="T34" fmla="*/ 21 w 120"/>
                <a:gd name="T35" fmla="*/ 41 h 141"/>
                <a:gd name="T36" fmla="*/ 19 w 120"/>
                <a:gd name="T37" fmla="*/ 47 h 141"/>
                <a:gd name="T38" fmla="*/ 19 w 120"/>
                <a:gd name="T39" fmla="*/ 47 h 141"/>
                <a:gd name="T40" fmla="*/ 37 w 120"/>
                <a:gd name="T41" fmla="*/ 98 h 141"/>
                <a:gd name="T42" fmla="*/ 37 w 120"/>
                <a:gd name="T43" fmla="*/ 98 h 141"/>
                <a:gd name="T44" fmla="*/ 57 w 120"/>
                <a:gd name="T45" fmla="*/ 130 h 141"/>
                <a:gd name="T46" fmla="*/ 57 w 120"/>
                <a:gd name="T47" fmla="*/ 130 h 141"/>
                <a:gd name="T48" fmla="*/ 57 w 120"/>
                <a:gd name="T49" fmla="*/ 130 h 141"/>
                <a:gd name="T50" fmla="*/ 41 w 120"/>
                <a:gd name="T51" fmla="*/ 141 h 141"/>
                <a:gd name="T52" fmla="*/ 0 w 120"/>
                <a:gd name="T53" fmla="*/ 47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0" h="141">
                  <a:moveTo>
                    <a:pt x="0" y="47"/>
                  </a:moveTo>
                  <a:cubicBezTo>
                    <a:pt x="0" y="39"/>
                    <a:pt x="3" y="28"/>
                    <a:pt x="13" y="24"/>
                  </a:cubicBezTo>
                  <a:cubicBezTo>
                    <a:pt x="13" y="24"/>
                    <a:pt x="13" y="24"/>
                    <a:pt x="13" y="24"/>
                  </a:cubicBezTo>
                  <a:cubicBezTo>
                    <a:pt x="35" y="15"/>
                    <a:pt x="52" y="0"/>
                    <a:pt x="74" y="0"/>
                  </a:cubicBezTo>
                  <a:cubicBezTo>
                    <a:pt x="74" y="0"/>
                    <a:pt x="74" y="0"/>
                    <a:pt x="74" y="0"/>
                  </a:cubicBezTo>
                  <a:cubicBezTo>
                    <a:pt x="80" y="0"/>
                    <a:pt x="87" y="2"/>
                    <a:pt x="93" y="6"/>
                  </a:cubicBezTo>
                  <a:cubicBezTo>
                    <a:pt x="93" y="6"/>
                    <a:pt x="93" y="6"/>
                    <a:pt x="93" y="6"/>
                  </a:cubicBezTo>
                  <a:cubicBezTo>
                    <a:pt x="118" y="25"/>
                    <a:pt x="119" y="71"/>
                    <a:pt x="120" y="72"/>
                  </a:cubicBezTo>
                  <a:cubicBezTo>
                    <a:pt x="120" y="72"/>
                    <a:pt x="120" y="72"/>
                    <a:pt x="120" y="72"/>
                  </a:cubicBezTo>
                  <a:cubicBezTo>
                    <a:pt x="101" y="73"/>
                    <a:pt x="101" y="73"/>
                    <a:pt x="101" y="73"/>
                  </a:cubicBezTo>
                  <a:cubicBezTo>
                    <a:pt x="101" y="73"/>
                    <a:pt x="100" y="62"/>
                    <a:pt x="97" y="50"/>
                  </a:cubicBezTo>
                  <a:cubicBezTo>
                    <a:pt x="97" y="50"/>
                    <a:pt x="97" y="50"/>
                    <a:pt x="97" y="50"/>
                  </a:cubicBezTo>
                  <a:cubicBezTo>
                    <a:pt x="94" y="38"/>
                    <a:pt x="88" y="25"/>
                    <a:pt x="82" y="21"/>
                  </a:cubicBezTo>
                  <a:cubicBezTo>
                    <a:pt x="82" y="21"/>
                    <a:pt x="82" y="21"/>
                    <a:pt x="82" y="21"/>
                  </a:cubicBezTo>
                  <a:cubicBezTo>
                    <a:pt x="79" y="19"/>
                    <a:pt x="77" y="19"/>
                    <a:pt x="74" y="19"/>
                  </a:cubicBezTo>
                  <a:cubicBezTo>
                    <a:pt x="74" y="19"/>
                    <a:pt x="74" y="19"/>
                    <a:pt x="74" y="19"/>
                  </a:cubicBezTo>
                  <a:cubicBezTo>
                    <a:pt x="63" y="18"/>
                    <a:pt x="44" y="31"/>
                    <a:pt x="21" y="41"/>
                  </a:cubicBezTo>
                  <a:cubicBezTo>
                    <a:pt x="21" y="41"/>
                    <a:pt x="21" y="41"/>
                    <a:pt x="21" y="41"/>
                  </a:cubicBezTo>
                  <a:cubicBezTo>
                    <a:pt x="20" y="42"/>
                    <a:pt x="19" y="42"/>
                    <a:pt x="19" y="47"/>
                  </a:cubicBezTo>
                  <a:cubicBezTo>
                    <a:pt x="19" y="47"/>
                    <a:pt x="19" y="47"/>
                    <a:pt x="19" y="47"/>
                  </a:cubicBezTo>
                  <a:cubicBezTo>
                    <a:pt x="18" y="58"/>
                    <a:pt x="28" y="80"/>
                    <a:pt x="37" y="98"/>
                  </a:cubicBezTo>
                  <a:cubicBezTo>
                    <a:pt x="37" y="98"/>
                    <a:pt x="37" y="98"/>
                    <a:pt x="37" y="98"/>
                  </a:cubicBezTo>
                  <a:cubicBezTo>
                    <a:pt x="47" y="116"/>
                    <a:pt x="57" y="130"/>
                    <a:pt x="57" y="130"/>
                  </a:cubicBezTo>
                  <a:cubicBezTo>
                    <a:pt x="57" y="130"/>
                    <a:pt x="57" y="130"/>
                    <a:pt x="57" y="130"/>
                  </a:cubicBezTo>
                  <a:cubicBezTo>
                    <a:pt x="57" y="130"/>
                    <a:pt x="57" y="130"/>
                    <a:pt x="57" y="130"/>
                  </a:cubicBezTo>
                  <a:cubicBezTo>
                    <a:pt x="41" y="141"/>
                    <a:pt x="41" y="141"/>
                    <a:pt x="41" y="141"/>
                  </a:cubicBezTo>
                  <a:cubicBezTo>
                    <a:pt x="41" y="140"/>
                    <a:pt x="1" y="83"/>
                    <a:pt x="0" y="4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3" name="Freeform 33"/>
            <p:cNvSpPr>
              <a:spLocks noEditPoints="1"/>
            </p:cNvSpPr>
            <p:nvPr/>
          </p:nvSpPr>
          <p:spPr bwMode="auto">
            <a:xfrm>
              <a:off x="4820" y="1738"/>
              <a:ext cx="163" cy="162"/>
            </a:xfrm>
            <a:custGeom>
              <a:avLst/>
              <a:gdLst>
                <a:gd name="T0" fmla="*/ 0 w 139"/>
                <a:gd name="T1" fmla="*/ 69 h 138"/>
                <a:gd name="T2" fmla="*/ 70 w 139"/>
                <a:gd name="T3" fmla="*/ 0 h 138"/>
                <a:gd name="T4" fmla="*/ 70 w 139"/>
                <a:gd name="T5" fmla="*/ 0 h 138"/>
                <a:gd name="T6" fmla="*/ 139 w 139"/>
                <a:gd name="T7" fmla="*/ 69 h 138"/>
                <a:gd name="T8" fmla="*/ 139 w 139"/>
                <a:gd name="T9" fmla="*/ 69 h 138"/>
                <a:gd name="T10" fmla="*/ 70 w 139"/>
                <a:gd name="T11" fmla="*/ 138 h 138"/>
                <a:gd name="T12" fmla="*/ 70 w 139"/>
                <a:gd name="T13" fmla="*/ 138 h 138"/>
                <a:gd name="T14" fmla="*/ 0 w 139"/>
                <a:gd name="T15" fmla="*/ 69 h 138"/>
                <a:gd name="T16" fmla="*/ 16 w 139"/>
                <a:gd name="T17" fmla="*/ 69 h 138"/>
                <a:gd name="T18" fmla="*/ 70 w 139"/>
                <a:gd name="T19" fmla="*/ 122 h 138"/>
                <a:gd name="T20" fmla="*/ 70 w 139"/>
                <a:gd name="T21" fmla="*/ 122 h 138"/>
                <a:gd name="T22" fmla="*/ 123 w 139"/>
                <a:gd name="T23" fmla="*/ 69 h 138"/>
                <a:gd name="T24" fmla="*/ 123 w 139"/>
                <a:gd name="T25" fmla="*/ 69 h 138"/>
                <a:gd name="T26" fmla="*/ 70 w 139"/>
                <a:gd name="T27" fmla="*/ 16 h 138"/>
                <a:gd name="T28" fmla="*/ 70 w 139"/>
                <a:gd name="T29" fmla="*/ 16 h 138"/>
                <a:gd name="T30" fmla="*/ 16 w 139"/>
                <a:gd name="T31" fmla="*/ 69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9" h="138">
                  <a:moveTo>
                    <a:pt x="0" y="69"/>
                  </a:moveTo>
                  <a:cubicBezTo>
                    <a:pt x="0" y="31"/>
                    <a:pt x="31" y="0"/>
                    <a:pt x="70" y="0"/>
                  </a:cubicBezTo>
                  <a:cubicBezTo>
                    <a:pt x="70" y="0"/>
                    <a:pt x="70" y="0"/>
                    <a:pt x="70" y="0"/>
                  </a:cubicBezTo>
                  <a:cubicBezTo>
                    <a:pt x="108" y="0"/>
                    <a:pt x="139" y="31"/>
                    <a:pt x="139" y="69"/>
                  </a:cubicBezTo>
                  <a:cubicBezTo>
                    <a:pt x="139" y="69"/>
                    <a:pt x="139" y="69"/>
                    <a:pt x="139" y="69"/>
                  </a:cubicBezTo>
                  <a:cubicBezTo>
                    <a:pt x="139" y="107"/>
                    <a:pt x="108" y="138"/>
                    <a:pt x="70" y="138"/>
                  </a:cubicBezTo>
                  <a:cubicBezTo>
                    <a:pt x="70" y="138"/>
                    <a:pt x="70" y="138"/>
                    <a:pt x="70" y="138"/>
                  </a:cubicBezTo>
                  <a:cubicBezTo>
                    <a:pt x="31" y="138"/>
                    <a:pt x="0" y="107"/>
                    <a:pt x="0" y="69"/>
                  </a:cubicBezTo>
                  <a:close/>
                  <a:moveTo>
                    <a:pt x="16" y="69"/>
                  </a:moveTo>
                  <a:cubicBezTo>
                    <a:pt x="17" y="98"/>
                    <a:pt x="40" y="122"/>
                    <a:pt x="70" y="122"/>
                  </a:cubicBezTo>
                  <a:cubicBezTo>
                    <a:pt x="70" y="122"/>
                    <a:pt x="70" y="122"/>
                    <a:pt x="70" y="122"/>
                  </a:cubicBezTo>
                  <a:cubicBezTo>
                    <a:pt x="99" y="122"/>
                    <a:pt x="123" y="98"/>
                    <a:pt x="123" y="69"/>
                  </a:cubicBezTo>
                  <a:cubicBezTo>
                    <a:pt x="123" y="69"/>
                    <a:pt x="123" y="69"/>
                    <a:pt x="123" y="69"/>
                  </a:cubicBezTo>
                  <a:cubicBezTo>
                    <a:pt x="123" y="39"/>
                    <a:pt x="99" y="16"/>
                    <a:pt x="70" y="16"/>
                  </a:cubicBezTo>
                  <a:cubicBezTo>
                    <a:pt x="70" y="16"/>
                    <a:pt x="70" y="16"/>
                    <a:pt x="70" y="16"/>
                  </a:cubicBezTo>
                  <a:cubicBezTo>
                    <a:pt x="40" y="16"/>
                    <a:pt x="17" y="39"/>
                    <a:pt x="16" y="6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4" name="Freeform 34"/>
            <p:cNvSpPr>
              <a:spLocks noEditPoints="1"/>
            </p:cNvSpPr>
            <p:nvPr/>
          </p:nvSpPr>
          <p:spPr bwMode="auto">
            <a:xfrm>
              <a:off x="5020" y="1738"/>
              <a:ext cx="164" cy="162"/>
            </a:xfrm>
            <a:custGeom>
              <a:avLst/>
              <a:gdLst>
                <a:gd name="T0" fmla="*/ 0 w 139"/>
                <a:gd name="T1" fmla="*/ 69 h 138"/>
                <a:gd name="T2" fmla="*/ 69 w 139"/>
                <a:gd name="T3" fmla="*/ 0 h 138"/>
                <a:gd name="T4" fmla="*/ 69 w 139"/>
                <a:gd name="T5" fmla="*/ 0 h 138"/>
                <a:gd name="T6" fmla="*/ 139 w 139"/>
                <a:gd name="T7" fmla="*/ 69 h 138"/>
                <a:gd name="T8" fmla="*/ 139 w 139"/>
                <a:gd name="T9" fmla="*/ 69 h 138"/>
                <a:gd name="T10" fmla="*/ 69 w 139"/>
                <a:gd name="T11" fmla="*/ 138 h 138"/>
                <a:gd name="T12" fmla="*/ 69 w 139"/>
                <a:gd name="T13" fmla="*/ 138 h 138"/>
                <a:gd name="T14" fmla="*/ 0 w 139"/>
                <a:gd name="T15" fmla="*/ 69 h 138"/>
                <a:gd name="T16" fmla="*/ 16 w 139"/>
                <a:gd name="T17" fmla="*/ 69 h 138"/>
                <a:gd name="T18" fmla="*/ 69 w 139"/>
                <a:gd name="T19" fmla="*/ 122 h 138"/>
                <a:gd name="T20" fmla="*/ 69 w 139"/>
                <a:gd name="T21" fmla="*/ 122 h 138"/>
                <a:gd name="T22" fmla="*/ 123 w 139"/>
                <a:gd name="T23" fmla="*/ 69 h 138"/>
                <a:gd name="T24" fmla="*/ 123 w 139"/>
                <a:gd name="T25" fmla="*/ 69 h 138"/>
                <a:gd name="T26" fmla="*/ 69 w 139"/>
                <a:gd name="T27" fmla="*/ 16 h 138"/>
                <a:gd name="T28" fmla="*/ 69 w 139"/>
                <a:gd name="T29" fmla="*/ 16 h 138"/>
                <a:gd name="T30" fmla="*/ 16 w 139"/>
                <a:gd name="T31" fmla="*/ 69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9" h="138">
                  <a:moveTo>
                    <a:pt x="0" y="69"/>
                  </a:moveTo>
                  <a:cubicBezTo>
                    <a:pt x="0" y="31"/>
                    <a:pt x="31" y="0"/>
                    <a:pt x="69" y="0"/>
                  </a:cubicBezTo>
                  <a:cubicBezTo>
                    <a:pt x="69" y="0"/>
                    <a:pt x="69" y="0"/>
                    <a:pt x="69" y="0"/>
                  </a:cubicBezTo>
                  <a:cubicBezTo>
                    <a:pt x="108" y="0"/>
                    <a:pt x="139" y="31"/>
                    <a:pt x="139" y="69"/>
                  </a:cubicBezTo>
                  <a:cubicBezTo>
                    <a:pt x="139" y="69"/>
                    <a:pt x="139" y="69"/>
                    <a:pt x="139" y="69"/>
                  </a:cubicBezTo>
                  <a:cubicBezTo>
                    <a:pt x="139" y="107"/>
                    <a:pt x="108" y="138"/>
                    <a:pt x="69" y="138"/>
                  </a:cubicBezTo>
                  <a:cubicBezTo>
                    <a:pt x="69" y="138"/>
                    <a:pt x="69" y="138"/>
                    <a:pt x="69" y="138"/>
                  </a:cubicBezTo>
                  <a:cubicBezTo>
                    <a:pt x="31" y="138"/>
                    <a:pt x="0" y="107"/>
                    <a:pt x="0" y="69"/>
                  </a:cubicBezTo>
                  <a:close/>
                  <a:moveTo>
                    <a:pt x="16" y="69"/>
                  </a:moveTo>
                  <a:cubicBezTo>
                    <a:pt x="16" y="98"/>
                    <a:pt x="40" y="122"/>
                    <a:pt x="69" y="122"/>
                  </a:cubicBezTo>
                  <a:cubicBezTo>
                    <a:pt x="69" y="122"/>
                    <a:pt x="69" y="122"/>
                    <a:pt x="69" y="122"/>
                  </a:cubicBezTo>
                  <a:cubicBezTo>
                    <a:pt x="99" y="122"/>
                    <a:pt x="122" y="98"/>
                    <a:pt x="123" y="69"/>
                  </a:cubicBezTo>
                  <a:cubicBezTo>
                    <a:pt x="123" y="69"/>
                    <a:pt x="123" y="69"/>
                    <a:pt x="123" y="69"/>
                  </a:cubicBezTo>
                  <a:cubicBezTo>
                    <a:pt x="122" y="39"/>
                    <a:pt x="99" y="16"/>
                    <a:pt x="69" y="16"/>
                  </a:cubicBezTo>
                  <a:cubicBezTo>
                    <a:pt x="69" y="16"/>
                    <a:pt x="69" y="16"/>
                    <a:pt x="69" y="16"/>
                  </a:cubicBezTo>
                  <a:cubicBezTo>
                    <a:pt x="40" y="16"/>
                    <a:pt x="16" y="39"/>
                    <a:pt x="16" y="6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5" name="Freeform 35"/>
            <p:cNvSpPr/>
            <p:nvPr/>
          </p:nvSpPr>
          <p:spPr bwMode="auto">
            <a:xfrm>
              <a:off x="4969" y="1798"/>
              <a:ext cx="71" cy="30"/>
            </a:xfrm>
            <a:custGeom>
              <a:avLst/>
              <a:gdLst>
                <a:gd name="T0" fmla="*/ 0 w 61"/>
                <a:gd name="T1" fmla="*/ 10 h 25"/>
                <a:gd name="T2" fmla="*/ 40 w 61"/>
                <a:gd name="T3" fmla="*/ 0 h 25"/>
                <a:gd name="T4" fmla="*/ 40 w 61"/>
                <a:gd name="T5" fmla="*/ 0 h 25"/>
                <a:gd name="T6" fmla="*/ 53 w 61"/>
                <a:gd name="T7" fmla="*/ 4 h 25"/>
                <a:gd name="T8" fmla="*/ 53 w 61"/>
                <a:gd name="T9" fmla="*/ 4 h 25"/>
                <a:gd name="T10" fmla="*/ 60 w 61"/>
                <a:gd name="T11" fmla="*/ 18 h 25"/>
                <a:gd name="T12" fmla="*/ 60 w 61"/>
                <a:gd name="T13" fmla="*/ 18 h 25"/>
                <a:gd name="T14" fmla="*/ 44 w 61"/>
                <a:gd name="T15" fmla="*/ 18 h 25"/>
                <a:gd name="T16" fmla="*/ 44 w 61"/>
                <a:gd name="T17" fmla="*/ 17 h 25"/>
                <a:gd name="T18" fmla="*/ 44 w 61"/>
                <a:gd name="T19" fmla="*/ 17 h 25"/>
                <a:gd name="T20" fmla="*/ 40 w 61"/>
                <a:gd name="T21" fmla="*/ 16 h 25"/>
                <a:gd name="T22" fmla="*/ 40 w 61"/>
                <a:gd name="T23" fmla="*/ 16 h 25"/>
                <a:gd name="T24" fmla="*/ 10 w 61"/>
                <a:gd name="T25" fmla="*/ 24 h 25"/>
                <a:gd name="T26" fmla="*/ 10 w 61"/>
                <a:gd name="T27" fmla="*/ 24 h 25"/>
                <a:gd name="T28" fmla="*/ 7 w 61"/>
                <a:gd name="T29" fmla="*/ 25 h 25"/>
                <a:gd name="T30" fmla="*/ 7 w 61"/>
                <a:gd name="T31" fmla="*/ 25 h 25"/>
                <a:gd name="T32" fmla="*/ 0 w 61"/>
                <a:gd name="T33" fmla="*/ 1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1" h="25">
                  <a:moveTo>
                    <a:pt x="0" y="10"/>
                  </a:moveTo>
                  <a:cubicBezTo>
                    <a:pt x="1" y="10"/>
                    <a:pt x="22" y="0"/>
                    <a:pt x="40" y="0"/>
                  </a:cubicBezTo>
                  <a:cubicBezTo>
                    <a:pt x="40" y="0"/>
                    <a:pt x="40" y="0"/>
                    <a:pt x="40" y="0"/>
                  </a:cubicBezTo>
                  <a:cubicBezTo>
                    <a:pt x="44" y="0"/>
                    <a:pt x="49" y="1"/>
                    <a:pt x="53" y="4"/>
                  </a:cubicBezTo>
                  <a:cubicBezTo>
                    <a:pt x="53" y="4"/>
                    <a:pt x="53" y="4"/>
                    <a:pt x="53" y="4"/>
                  </a:cubicBezTo>
                  <a:cubicBezTo>
                    <a:pt x="58" y="6"/>
                    <a:pt x="61" y="12"/>
                    <a:pt x="60" y="18"/>
                  </a:cubicBezTo>
                  <a:cubicBezTo>
                    <a:pt x="60" y="18"/>
                    <a:pt x="60" y="18"/>
                    <a:pt x="60" y="18"/>
                  </a:cubicBezTo>
                  <a:cubicBezTo>
                    <a:pt x="44" y="18"/>
                    <a:pt x="44" y="18"/>
                    <a:pt x="44" y="18"/>
                  </a:cubicBezTo>
                  <a:cubicBezTo>
                    <a:pt x="44" y="17"/>
                    <a:pt x="44" y="17"/>
                    <a:pt x="44" y="17"/>
                  </a:cubicBezTo>
                  <a:cubicBezTo>
                    <a:pt x="44" y="17"/>
                    <a:pt x="44" y="17"/>
                    <a:pt x="44" y="17"/>
                  </a:cubicBezTo>
                  <a:cubicBezTo>
                    <a:pt x="44" y="17"/>
                    <a:pt x="42" y="16"/>
                    <a:pt x="40" y="16"/>
                  </a:cubicBezTo>
                  <a:cubicBezTo>
                    <a:pt x="40" y="16"/>
                    <a:pt x="40" y="16"/>
                    <a:pt x="40" y="16"/>
                  </a:cubicBezTo>
                  <a:cubicBezTo>
                    <a:pt x="31" y="16"/>
                    <a:pt x="16" y="21"/>
                    <a:pt x="10" y="24"/>
                  </a:cubicBezTo>
                  <a:cubicBezTo>
                    <a:pt x="10" y="24"/>
                    <a:pt x="10" y="24"/>
                    <a:pt x="10" y="24"/>
                  </a:cubicBezTo>
                  <a:cubicBezTo>
                    <a:pt x="8" y="25"/>
                    <a:pt x="7" y="25"/>
                    <a:pt x="7" y="25"/>
                  </a:cubicBezTo>
                  <a:cubicBezTo>
                    <a:pt x="7" y="25"/>
                    <a:pt x="7" y="25"/>
                    <a:pt x="7" y="25"/>
                  </a:cubicBezTo>
                  <a:cubicBezTo>
                    <a:pt x="0" y="10"/>
                    <a:pt x="0" y="10"/>
                    <a:pt x="0"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6" name="Freeform 36"/>
            <p:cNvSpPr/>
            <p:nvPr/>
          </p:nvSpPr>
          <p:spPr bwMode="auto">
            <a:xfrm>
              <a:off x="4736" y="1810"/>
              <a:ext cx="97" cy="51"/>
            </a:xfrm>
            <a:custGeom>
              <a:avLst/>
              <a:gdLst>
                <a:gd name="T0" fmla="*/ 0 w 97"/>
                <a:gd name="T1" fmla="*/ 33 h 51"/>
                <a:gd name="T2" fmla="*/ 91 w 97"/>
                <a:gd name="T3" fmla="*/ 0 h 51"/>
                <a:gd name="T4" fmla="*/ 97 w 97"/>
                <a:gd name="T5" fmla="*/ 18 h 51"/>
                <a:gd name="T6" fmla="*/ 7 w 97"/>
                <a:gd name="T7" fmla="*/ 51 h 51"/>
                <a:gd name="T8" fmla="*/ 0 w 97"/>
                <a:gd name="T9" fmla="*/ 33 h 51"/>
                <a:gd name="T10" fmla="*/ 0 w 97"/>
                <a:gd name="T11" fmla="*/ 33 h 51"/>
              </a:gdLst>
              <a:ahLst/>
              <a:cxnLst>
                <a:cxn ang="0">
                  <a:pos x="T0" y="T1"/>
                </a:cxn>
                <a:cxn ang="0">
                  <a:pos x="T2" y="T3"/>
                </a:cxn>
                <a:cxn ang="0">
                  <a:pos x="T4" y="T5"/>
                </a:cxn>
                <a:cxn ang="0">
                  <a:pos x="T6" y="T7"/>
                </a:cxn>
                <a:cxn ang="0">
                  <a:pos x="T8" y="T9"/>
                </a:cxn>
                <a:cxn ang="0">
                  <a:pos x="T10" y="T11"/>
                </a:cxn>
              </a:cxnLst>
              <a:rect l="0" t="0" r="r" b="b"/>
              <a:pathLst>
                <a:path w="97" h="51">
                  <a:moveTo>
                    <a:pt x="0" y="33"/>
                  </a:moveTo>
                  <a:lnTo>
                    <a:pt x="91" y="0"/>
                  </a:lnTo>
                  <a:lnTo>
                    <a:pt x="97" y="18"/>
                  </a:lnTo>
                  <a:lnTo>
                    <a:pt x="7" y="51"/>
                  </a:lnTo>
                  <a:lnTo>
                    <a:pt x="0" y="33"/>
                  </a:lnTo>
                  <a:lnTo>
                    <a:pt x="0" y="3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7" name="Freeform 37"/>
            <p:cNvSpPr/>
            <p:nvPr/>
          </p:nvSpPr>
          <p:spPr bwMode="auto">
            <a:xfrm>
              <a:off x="5168" y="1811"/>
              <a:ext cx="71" cy="52"/>
            </a:xfrm>
            <a:custGeom>
              <a:avLst/>
              <a:gdLst>
                <a:gd name="T0" fmla="*/ 0 w 71"/>
                <a:gd name="T1" fmla="*/ 17 h 52"/>
                <a:gd name="T2" fmla="*/ 11 w 71"/>
                <a:gd name="T3" fmla="*/ 0 h 52"/>
                <a:gd name="T4" fmla="*/ 71 w 71"/>
                <a:gd name="T5" fmla="*/ 35 h 52"/>
                <a:gd name="T6" fmla="*/ 61 w 71"/>
                <a:gd name="T7" fmla="*/ 52 h 52"/>
                <a:gd name="T8" fmla="*/ 0 w 71"/>
                <a:gd name="T9" fmla="*/ 17 h 52"/>
                <a:gd name="T10" fmla="*/ 0 w 71"/>
                <a:gd name="T11" fmla="*/ 17 h 52"/>
              </a:gdLst>
              <a:ahLst/>
              <a:cxnLst>
                <a:cxn ang="0">
                  <a:pos x="T0" y="T1"/>
                </a:cxn>
                <a:cxn ang="0">
                  <a:pos x="T2" y="T3"/>
                </a:cxn>
                <a:cxn ang="0">
                  <a:pos x="T4" y="T5"/>
                </a:cxn>
                <a:cxn ang="0">
                  <a:pos x="T6" y="T7"/>
                </a:cxn>
                <a:cxn ang="0">
                  <a:pos x="T8" y="T9"/>
                </a:cxn>
                <a:cxn ang="0">
                  <a:pos x="T10" y="T11"/>
                </a:cxn>
              </a:cxnLst>
              <a:rect l="0" t="0" r="r" b="b"/>
              <a:pathLst>
                <a:path w="71" h="52">
                  <a:moveTo>
                    <a:pt x="0" y="17"/>
                  </a:moveTo>
                  <a:lnTo>
                    <a:pt x="11" y="0"/>
                  </a:lnTo>
                  <a:lnTo>
                    <a:pt x="71" y="35"/>
                  </a:lnTo>
                  <a:lnTo>
                    <a:pt x="61" y="52"/>
                  </a:lnTo>
                  <a:lnTo>
                    <a:pt x="0" y="17"/>
                  </a:lnTo>
                  <a:lnTo>
                    <a:pt x="0" y="1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8" name="Freeform 38"/>
            <p:cNvSpPr/>
            <p:nvPr/>
          </p:nvSpPr>
          <p:spPr bwMode="auto">
            <a:xfrm>
              <a:off x="5157" y="1916"/>
              <a:ext cx="432" cy="422"/>
            </a:xfrm>
            <a:custGeom>
              <a:avLst/>
              <a:gdLst>
                <a:gd name="T0" fmla="*/ 368 w 368"/>
                <a:gd name="T1" fmla="*/ 12 h 360"/>
                <a:gd name="T2" fmla="*/ 13 w 368"/>
                <a:gd name="T3" fmla="*/ 360 h 360"/>
                <a:gd name="T4" fmla="*/ 0 w 368"/>
                <a:gd name="T5" fmla="*/ 346 h 360"/>
                <a:gd name="T6" fmla="*/ 352 w 368"/>
                <a:gd name="T7" fmla="*/ 0 h 360"/>
                <a:gd name="T8" fmla="*/ 368 w 368"/>
                <a:gd name="T9" fmla="*/ 12 h 360"/>
              </a:gdLst>
              <a:ahLst/>
              <a:cxnLst>
                <a:cxn ang="0">
                  <a:pos x="T0" y="T1"/>
                </a:cxn>
                <a:cxn ang="0">
                  <a:pos x="T2" y="T3"/>
                </a:cxn>
                <a:cxn ang="0">
                  <a:pos x="T4" y="T5"/>
                </a:cxn>
                <a:cxn ang="0">
                  <a:pos x="T6" y="T7"/>
                </a:cxn>
                <a:cxn ang="0">
                  <a:pos x="T8" y="T9"/>
                </a:cxn>
              </a:cxnLst>
              <a:rect l="0" t="0" r="r" b="b"/>
              <a:pathLst>
                <a:path w="368" h="360">
                  <a:moveTo>
                    <a:pt x="368" y="12"/>
                  </a:moveTo>
                  <a:cubicBezTo>
                    <a:pt x="13" y="360"/>
                    <a:pt x="13" y="360"/>
                    <a:pt x="13" y="360"/>
                  </a:cubicBezTo>
                  <a:cubicBezTo>
                    <a:pt x="0" y="346"/>
                    <a:pt x="0" y="346"/>
                    <a:pt x="0" y="346"/>
                  </a:cubicBezTo>
                  <a:cubicBezTo>
                    <a:pt x="352" y="0"/>
                    <a:pt x="352" y="0"/>
                    <a:pt x="352" y="0"/>
                  </a:cubicBezTo>
                  <a:cubicBezTo>
                    <a:pt x="355" y="6"/>
                    <a:pt x="360" y="10"/>
                    <a:pt x="368"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9" name="Freeform 39"/>
            <p:cNvSpPr/>
            <p:nvPr/>
          </p:nvSpPr>
          <p:spPr bwMode="auto">
            <a:xfrm>
              <a:off x="5499" y="1805"/>
              <a:ext cx="214" cy="140"/>
            </a:xfrm>
            <a:custGeom>
              <a:avLst/>
              <a:gdLst>
                <a:gd name="T0" fmla="*/ 177 w 182"/>
                <a:gd name="T1" fmla="*/ 100 h 119"/>
                <a:gd name="T2" fmla="*/ 50 w 182"/>
                <a:gd name="T3" fmla="*/ 111 h 119"/>
                <a:gd name="T4" fmla="*/ 50 w 182"/>
                <a:gd name="T5" fmla="*/ 111 h 119"/>
                <a:gd name="T6" fmla="*/ 19 w 182"/>
                <a:gd name="T7" fmla="*/ 118 h 119"/>
                <a:gd name="T8" fmla="*/ 19 w 182"/>
                <a:gd name="T9" fmla="*/ 118 h 119"/>
                <a:gd name="T10" fmla="*/ 14 w 182"/>
                <a:gd name="T11" fmla="*/ 119 h 119"/>
                <a:gd name="T12" fmla="*/ 14 w 182"/>
                <a:gd name="T13" fmla="*/ 119 h 119"/>
                <a:gd name="T14" fmla="*/ 4 w 182"/>
                <a:gd name="T15" fmla="*/ 104 h 119"/>
                <a:gd name="T16" fmla="*/ 4 w 182"/>
                <a:gd name="T17" fmla="*/ 104 h 119"/>
                <a:gd name="T18" fmla="*/ 1 w 182"/>
                <a:gd name="T19" fmla="*/ 77 h 119"/>
                <a:gd name="T20" fmla="*/ 1 w 182"/>
                <a:gd name="T21" fmla="*/ 77 h 119"/>
                <a:gd name="T22" fmla="*/ 1 w 182"/>
                <a:gd name="T23" fmla="*/ 21 h 119"/>
                <a:gd name="T24" fmla="*/ 1 w 182"/>
                <a:gd name="T25" fmla="*/ 21 h 119"/>
                <a:gd name="T26" fmla="*/ 1 w 182"/>
                <a:gd name="T27" fmla="*/ 13 h 119"/>
                <a:gd name="T28" fmla="*/ 1 w 182"/>
                <a:gd name="T29" fmla="*/ 13 h 119"/>
                <a:gd name="T30" fmla="*/ 6 w 182"/>
                <a:gd name="T31" fmla="*/ 9 h 119"/>
                <a:gd name="T32" fmla="*/ 6 w 182"/>
                <a:gd name="T33" fmla="*/ 9 h 119"/>
                <a:gd name="T34" fmla="*/ 10 w 182"/>
                <a:gd name="T35" fmla="*/ 13 h 119"/>
                <a:gd name="T36" fmla="*/ 10 w 182"/>
                <a:gd name="T37" fmla="*/ 13 h 119"/>
                <a:gd name="T38" fmla="*/ 9 w 182"/>
                <a:gd name="T39" fmla="*/ 21 h 119"/>
                <a:gd name="T40" fmla="*/ 9 w 182"/>
                <a:gd name="T41" fmla="*/ 21 h 119"/>
                <a:gd name="T42" fmla="*/ 11 w 182"/>
                <a:gd name="T43" fmla="*/ 99 h 119"/>
                <a:gd name="T44" fmla="*/ 11 w 182"/>
                <a:gd name="T45" fmla="*/ 99 h 119"/>
                <a:gd name="T46" fmla="*/ 15 w 182"/>
                <a:gd name="T47" fmla="*/ 110 h 119"/>
                <a:gd name="T48" fmla="*/ 15 w 182"/>
                <a:gd name="T49" fmla="*/ 110 h 119"/>
                <a:gd name="T50" fmla="*/ 49 w 182"/>
                <a:gd name="T51" fmla="*/ 102 h 119"/>
                <a:gd name="T52" fmla="*/ 49 w 182"/>
                <a:gd name="T53" fmla="*/ 102 h 119"/>
                <a:gd name="T54" fmla="*/ 103 w 182"/>
                <a:gd name="T55" fmla="*/ 97 h 119"/>
                <a:gd name="T56" fmla="*/ 103 w 182"/>
                <a:gd name="T57" fmla="*/ 97 h 119"/>
                <a:gd name="T58" fmla="*/ 172 w 182"/>
                <a:gd name="T59" fmla="*/ 92 h 119"/>
                <a:gd name="T60" fmla="*/ 172 w 182"/>
                <a:gd name="T61" fmla="*/ 92 h 119"/>
                <a:gd name="T62" fmla="*/ 159 w 182"/>
                <a:gd name="T63" fmla="*/ 6 h 119"/>
                <a:gd name="T64" fmla="*/ 159 w 182"/>
                <a:gd name="T65" fmla="*/ 6 h 119"/>
                <a:gd name="T66" fmla="*/ 162 w 182"/>
                <a:gd name="T67" fmla="*/ 1 h 119"/>
                <a:gd name="T68" fmla="*/ 162 w 182"/>
                <a:gd name="T69" fmla="*/ 1 h 119"/>
                <a:gd name="T70" fmla="*/ 167 w 182"/>
                <a:gd name="T71" fmla="*/ 4 h 119"/>
                <a:gd name="T72" fmla="*/ 167 w 182"/>
                <a:gd name="T73" fmla="*/ 4 h 119"/>
                <a:gd name="T74" fmla="*/ 182 w 182"/>
                <a:gd name="T75" fmla="*/ 100 h 119"/>
                <a:gd name="T76" fmla="*/ 177 w 182"/>
                <a:gd name="T77" fmla="*/ 10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82" h="119">
                  <a:moveTo>
                    <a:pt x="177" y="100"/>
                  </a:moveTo>
                  <a:cubicBezTo>
                    <a:pt x="177" y="100"/>
                    <a:pt x="97" y="104"/>
                    <a:pt x="50" y="111"/>
                  </a:cubicBezTo>
                  <a:cubicBezTo>
                    <a:pt x="50" y="111"/>
                    <a:pt x="50" y="111"/>
                    <a:pt x="50" y="111"/>
                  </a:cubicBezTo>
                  <a:cubicBezTo>
                    <a:pt x="34" y="113"/>
                    <a:pt x="22" y="116"/>
                    <a:pt x="19" y="118"/>
                  </a:cubicBezTo>
                  <a:cubicBezTo>
                    <a:pt x="19" y="118"/>
                    <a:pt x="19" y="118"/>
                    <a:pt x="19" y="118"/>
                  </a:cubicBezTo>
                  <a:cubicBezTo>
                    <a:pt x="18" y="119"/>
                    <a:pt x="16" y="119"/>
                    <a:pt x="14" y="119"/>
                  </a:cubicBezTo>
                  <a:cubicBezTo>
                    <a:pt x="14" y="119"/>
                    <a:pt x="14" y="119"/>
                    <a:pt x="14" y="119"/>
                  </a:cubicBezTo>
                  <a:cubicBezTo>
                    <a:pt x="7" y="118"/>
                    <a:pt x="6" y="111"/>
                    <a:pt x="4" y="104"/>
                  </a:cubicBezTo>
                  <a:cubicBezTo>
                    <a:pt x="4" y="104"/>
                    <a:pt x="4" y="104"/>
                    <a:pt x="4" y="104"/>
                  </a:cubicBezTo>
                  <a:cubicBezTo>
                    <a:pt x="2" y="97"/>
                    <a:pt x="1" y="87"/>
                    <a:pt x="1" y="77"/>
                  </a:cubicBezTo>
                  <a:cubicBezTo>
                    <a:pt x="1" y="77"/>
                    <a:pt x="1" y="77"/>
                    <a:pt x="1" y="77"/>
                  </a:cubicBezTo>
                  <a:cubicBezTo>
                    <a:pt x="0" y="57"/>
                    <a:pt x="0" y="33"/>
                    <a:pt x="1" y="21"/>
                  </a:cubicBezTo>
                  <a:cubicBezTo>
                    <a:pt x="1" y="21"/>
                    <a:pt x="1" y="21"/>
                    <a:pt x="1" y="21"/>
                  </a:cubicBezTo>
                  <a:cubicBezTo>
                    <a:pt x="1" y="16"/>
                    <a:pt x="1" y="13"/>
                    <a:pt x="1" y="13"/>
                  </a:cubicBezTo>
                  <a:cubicBezTo>
                    <a:pt x="1" y="13"/>
                    <a:pt x="1" y="13"/>
                    <a:pt x="1" y="13"/>
                  </a:cubicBezTo>
                  <a:cubicBezTo>
                    <a:pt x="1" y="10"/>
                    <a:pt x="3" y="9"/>
                    <a:pt x="6" y="9"/>
                  </a:cubicBezTo>
                  <a:cubicBezTo>
                    <a:pt x="6" y="9"/>
                    <a:pt x="6" y="9"/>
                    <a:pt x="6" y="9"/>
                  </a:cubicBezTo>
                  <a:cubicBezTo>
                    <a:pt x="8" y="9"/>
                    <a:pt x="10" y="11"/>
                    <a:pt x="10" y="13"/>
                  </a:cubicBezTo>
                  <a:cubicBezTo>
                    <a:pt x="10" y="13"/>
                    <a:pt x="10" y="13"/>
                    <a:pt x="10" y="13"/>
                  </a:cubicBezTo>
                  <a:cubicBezTo>
                    <a:pt x="10" y="13"/>
                    <a:pt x="9" y="16"/>
                    <a:pt x="9" y="21"/>
                  </a:cubicBezTo>
                  <a:cubicBezTo>
                    <a:pt x="9" y="21"/>
                    <a:pt x="9" y="21"/>
                    <a:pt x="9" y="21"/>
                  </a:cubicBezTo>
                  <a:cubicBezTo>
                    <a:pt x="9" y="38"/>
                    <a:pt x="8" y="77"/>
                    <a:pt x="11" y="99"/>
                  </a:cubicBezTo>
                  <a:cubicBezTo>
                    <a:pt x="11" y="99"/>
                    <a:pt x="11" y="99"/>
                    <a:pt x="11" y="99"/>
                  </a:cubicBezTo>
                  <a:cubicBezTo>
                    <a:pt x="12" y="104"/>
                    <a:pt x="14" y="109"/>
                    <a:pt x="15" y="110"/>
                  </a:cubicBezTo>
                  <a:cubicBezTo>
                    <a:pt x="15" y="110"/>
                    <a:pt x="15" y="110"/>
                    <a:pt x="15" y="110"/>
                  </a:cubicBezTo>
                  <a:cubicBezTo>
                    <a:pt x="21" y="107"/>
                    <a:pt x="33" y="105"/>
                    <a:pt x="49" y="102"/>
                  </a:cubicBezTo>
                  <a:cubicBezTo>
                    <a:pt x="49" y="102"/>
                    <a:pt x="49" y="102"/>
                    <a:pt x="49" y="102"/>
                  </a:cubicBezTo>
                  <a:cubicBezTo>
                    <a:pt x="64" y="100"/>
                    <a:pt x="84" y="98"/>
                    <a:pt x="103" y="97"/>
                  </a:cubicBezTo>
                  <a:cubicBezTo>
                    <a:pt x="103" y="97"/>
                    <a:pt x="103" y="97"/>
                    <a:pt x="103" y="97"/>
                  </a:cubicBezTo>
                  <a:cubicBezTo>
                    <a:pt x="133" y="94"/>
                    <a:pt x="161" y="92"/>
                    <a:pt x="172" y="92"/>
                  </a:cubicBezTo>
                  <a:cubicBezTo>
                    <a:pt x="172" y="92"/>
                    <a:pt x="172" y="92"/>
                    <a:pt x="172" y="92"/>
                  </a:cubicBezTo>
                  <a:cubicBezTo>
                    <a:pt x="159" y="6"/>
                    <a:pt x="159" y="6"/>
                    <a:pt x="159" y="6"/>
                  </a:cubicBezTo>
                  <a:cubicBezTo>
                    <a:pt x="159" y="6"/>
                    <a:pt x="159" y="6"/>
                    <a:pt x="159" y="6"/>
                  </a:cubicBezTo>
                  <a:cubicBezTo>
                    <a:pt x="158" y="3"/>
                    <a:pt x="160" y="1"/>
                    <a:pt x="162" y="1"/>
                  </a:cubicBezTo>
                  <a:cubicBezTo>
                    <a:pt x="162" y="1"/>
                    <a:pt x="162" y="1"/>
                    <a:pt x="162" y="1"/>
                  </a:cubicBezTo>
                  <a:cubicBezTo>
                    <a:pt x="165" y="0"/>
                    <a:pt x="167" y="2"/>
                    <a:pt x="167" y="4"/>
                  </a:cubicBezTo>
                  <a:cubicBezTo>
                    <a:pt x="167" y="4"/>
                    <a:pt x="167" y="4"/>
                    <a:pt x="167" y="4"/>
                  </a:cubicBezTo>
                  <a:cubicBezTo>
                    <a:pt x="182" y="100"/>
                    <a:pt x="182" y="100"/>
                    <a:pt x="182" y="100"/>
                  </a:cubicBezTo>
                  <a:cubicBezTo>
                    <a:pt x="177" y="100"/>
                    <a:pt x="177" y="100"/>
                    <a:pt x="177" y="10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0" name="Freeform 40"/>
            <p:cNvSpPr>
              <a:spLocks noEditPoints="1"/>
            </p:cNvSpPr>
            <p:nvPr/>
          </p:nvSpPr>
          <p:spPr bwMode="auto">
            <a:xfrm>
              <a:off x="5498" y="1805"/>
              <a:ext cx="216" cy="141"/>
            </a:xfrm>
            <a:custGeom>
              <a:avLst/>
              <a:gdLst>
                <a:gd name="T0" fmla="*/ 178 w 184"/>
                <a:gd name="T1" fmla="*/ 101 h 120"/>
                <a:gd name="T2" fmla="*/ 51 w 184"/>
                <a:gd name="T3" fmla="*/ 112 h 120"/>
                <a:gd name="T4" fmla="*/ 21 w 184"/>
                <a:gd name="T5" fmla="*/ 118 h 120"/>
                <a:gd name="T6" fmla="*/ 15 w 184"/>
                <a:gd name="T7" fmla="*/ 120 h 120"/>
                <a:gd name="T8" fmla="*/ 10 w 184"/>
                <a:gd name="T9" fmla="*/ 117 h 120"/>
                <a:gd name="T10" fmla="*/ 4 w 184"/>
                <a:gd name="T11" fmla="*/ 105 h 120"/>
                <a:gd name="T12" fmla="*/ 1 w 184"/>
                <a:gd name="T13" fmla="*/ 77 h 120"/>
                <a:gd name="T14" fmla="*/ 1 w 184"/>
                <a:gd name="T15" fmla="*/ 21 h 120"/>
                <a:gd name="T16" fmla="*/ 1 w 184"/>
                <a:gd name="T17" fmla="*/ 13 h 120"/>
                <a:gd name="T18" fmla="*/ 2 w 184"/>
                <a:gd name="T19" fmla="*/ 10 h 120"/>
                <a:gd name="T20" fmla="*/ 7 w 184"/>
                <a:gd name="T21" fmla="*/ 8 h 120"/>
                <a:gd name="T22" fmla="*/ 10 w 184"/>
                <a:gd name="T23" fmla="*/ 9 h 120"/>
                <a:gd name="T24" fmla="*/ 11 w 184"/>
                <a:gd name="T25" fmla="*/ 13 h 120"/>
                <a:gd name="T26" fmla="*/ 11 w 184"/>
                <a:gd name="T27" fmla="*/ 21 h 120"/>
                <a:gd name="T28" fmla="*/ 13 w 184"/>
                <a:gd name="T29" fmla="*/ 98 h 120"/>
                <a:gd name="T30" fmla="*/ 16 w 184"/>
                <a:gd name="T31" fmla="*/ 109 h 120"/>
                <a:gd name="T32" fmla="*/ 49 w 184"/>
                <a:gd name="T33" fmla="*/ 101 h 120"/>
                <a:gd name="T34" fmla="*/ 104 w 184"/>
                <a:gd name="T35" fmla="*/ 96 h 120"/>
                <a:gd name="T36" fmla="*/ 172 w 184"/>
                <a:gd name="T37" fmla="*/ 91 h 120"/>
                <a:gd name="T38" fmla="*/ 159 w 184"/>
                <a:gd name="T39" fmla="*/ 5 h 120"/>
                <a:gd name="T40" fmla="*/ 160 w 184"/>
                <a:gd name="T41" fmla="*/ 2 h 120"/>
                <a:gd name="T42" fmla="*/ 163 w 184"/>
                <a:gd name="T43" fmla="*/ 0 h 120"/>
                <a:gd name="T44" fmla="*/ 168 w 184"/>
                <a:gd name="T45" fmla="*/ 1 h 120"/>
                <a:gd name="T46" fmla="*/ 169 w 184"/>
                <a:gd name="T47" fmla="*/ 4 h 120"/>
                <a:gd name="T48" fmla="*/ 178 w 184"/>
                <a:gd name="T49" fmla="*/ 101 h 120"/>
                <a:gd name="T50" fmla="*/ 168 w 184"/>
                <a:gd name="T51" fmla="*/ 4 h 120"/>
                <a:gd name="T52" fmla="*/ 166 w 184"/>
                <a:gd name="T53" fmla="*/ 2 h 120"/>
                <a:gd name="T54" fmla="*/ 164 w 184"/>
                <a:gd name="T55" fmla="*/ 2 h 120"/>
                <a:gd name="T56" fmla="*/ 162 w 184"/>
                <a:gd name="T57" fmla="*/ 3 h 120"/>
                <a:gd name="T58" fmla="*/ 161 w 184"/>
                <a:gd name="T59" fmla="*/ 6 h 120"/>
                <a:gd name="T60" fmla="*/ 161 w 184"/>
                <a:gd name="T61" fmla="*/ 7 h 120"/>
                <a:gd name="T62" fmla="*/ 173 w 184"/>
                <a:gd name="T63" fmla="*/ 93 h 120"/>
                <a:gd name="T64" fmla="*/ 104 w 184"/>
                <a:gd name="T65" fmla="*/ 97 h 120"/>
                <a:gd name="T66" fmla="*/ 50 w 184"/>
                <a:gd name="T67" fmla="*/ 103 h 120"/>
                <a:gd name="T68" fmla="*/ 16 w 184"/>
                <a:gd name="T69" fmla="*/ 111 h 120"/>
                <a:gd name="T70" fmla="*/ 15 w 184"/>
                <a:gd name="T71" fmla="*/ 111 h 120"/>
                <a:gd name="T72" fmla="*/ 12 w 184"/>
                <a:gd name="T73" fmla="*/ 99 h 120"/>
                <a:gd name="T74" fmla="*/ 9 w 184"/>
                <a:gd name="T75" fmla="*/ 21 h 120"/>
                <a:gd name="T76" fmla="*/ 10 w 184"/>
                <a:gd name="T77" fmla="*/ 13 h 120"/>
                <a:gd name="T78" fmla="*/ 9 w 184"/>
                <a:gd name="T79" fmla="*/ 10 h 120"/>
                <a:gd name="T80" fmla="*/ 6 w 184"/>
                <a:gd name="T81" fmla="*/ 10 h 120"/>
                <a:gd name="T82" fmla="*/ 4 w 184"/>
                <a:gd name="T83" fmla="*/ 11 h 120"/>
                <a:gd name="T84" fmla="*/ 3 w 184"/>
                <a:gd name="T85" fmla="*/ 13 h 120"/>
                <a:gd name="T86" fmla="*/ 2 w 184"/>
                <a:gd name="T87" fmla="*/ 21 h 120"/>
                <a:gd name="T88" fmla="*/ 3 w 184"/>
                <a:gd name="T89" fmla="*/ 77 h 120"/>
                <a:gd name="T90" fmla="*/ 6 w 184"/>
                <a:gd name="T91" fmla="*/ 104 h 120"/>
                <a:gd name="T92" fmla="*/ 11 w 184"/>
                <a:gd name="T93" fmla="*/ 116 h 120"/>
                <a:gd name="T94" fmla="*/ 15 w 184"/>
                <a:gd name="T95" fmla="*/ 118 h 120"/>
                <a:gd name="T96" fmla="*/ 20 w 184"/>
                <a:gd name="T97" fmla="*/ 117 h 120"/>
                <a:gd name="T98" fmla="*/ 51 w 184"/>
                <a:gd name="T99" fmla="*/ 110 h 120"/>
                <a:gd name="T100" fmla="*/ 178 w 184"/>
                <a:gd name="T101" fmla="*/ 99 h 120"/>
                <a:gd name="T102" fmla="*/ 178 w 184"/>
                <a:gd name="T103" fmla="*/ 100 h 120"/>
                <a:gd name="T104" fmla="*/ 178 w 184"/>
                <a:gd name="T105" fmla="*/ 99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84" h="120">
                  <a:moveTo>
                    <a:pt x="178" y="101"/>
                  </a:moveTo>
                  <a:cubicBezTo>
                    <a:pt x="178" y="101"/>
                    <a:pt x="178" y="101"/>
                    <a:pt x="178" y="101"/>
                  </a:cubicBezTo>
                  <a:cubicBezTo>
                    <a:pt x="174" y="101"/>
                    <a:pt x="97" y="105"/>
                    <a:pt x="51" y="112"/>
                  </a:cubicBezTo>
                  <a:cubicBezTo>
                    <a:pt x="51" y="112"/>
                    <a:pt x="51" y="112"/>
                    <a:pt x="51" y="112"/>
                  </a:cubicBezTo>
                  <a:cubicBezTo>
                    <a:pt x="35" y="114"/>
                    <a:pt x="23" y="117"/>
                    <a:pt x="21" y="118"/>
                  </a:cubicBezTo>
                  <a:cubicBezTo>
                    <a:pt x="21" y="118"/>
                    <a:pt x="21" y="118"/>
                    <a:pt x="21" y="118"/>
                  </a:cubicBezTo>
                  <a:cubicBezTo>
                    <a:pt x="19" y="119"/>
                    <a:pt x="17" y="120"/>
                    <a:pt x="15" y="120"/>
                  </a:cubicBezTo>
                  <a:cubicBezTo>
                    <a:pt x="15" y="120"/>
                    <a:pt x="15" y="120"/>
                    <a:pt x="15" y="120"/>
                  </a:cubicBezTo>
                  <a:cubicBezTo>
                    <a:pt x="13" y="120"/>
                    <a:pt x="11" y="119"/>
                    <a:pt x="10" y="117"/>
                  </a:cubicBezTo>
                  <a:cubicBezTo>
                    <a:pt x="10" y="117"/>
                    <a:pt x="10" y="117"/>
                    <a:pt x="10" y="117"/>
                  </a:cubicBezTo>
                  <a:cubicBezTo>
                    <a:pt x="6" y="114"/>
                    <a:pt x="5" y="109"/>
                    <a:pt x="4" y="105"/>
                  </a:cubicBezTo>
                  <a:cubicBezTo>
                    <a:pt x="4" y="105"/>
                    <a:pt x="4" y="105"/>
                    <a:pt x="4" y="105"/>
                  </a:cubicBezTo>
                  <a:cubicBezTo>
                    <a:pt x="2" y="97"/>
                    <a:pt x="1" y="88"/>
                    <a:pt x="1" y="77"/>
                  </a:cubicBezTo>
                  <a:cubicBezTo>
                    <a:pt x="1" y="77"/>
                    <a:pt x="1" y="77"/>
                    <a:pt x="1" y="77"/>
                  </a:cubicBezTo>
                  <a:cubicBezTo>
                    <a:pt x="0" y="57"/>
                    <a:pt x="0" y="33"/>
                    <a:pt x="1" y="21"/>
                  </a:cubicBezTo>
                  <a:cubicBezTo>
                    <a:pt x="1" y="21"/>
                    <a:pt x="1" y="21"/>
                    <a:pt x="1" y="21"/>
                  </a:cubicBezTo>
                  <a:cubicBezTo>
                    <a:pt x="1" y="16"/>
                    <a:pt x="1" y="13"/>
                    <a:pt x="1" y="13"/>
                  </a:cubicBezTo>
                  <a:cubicBezTo>
                    <a:pt x="1" y="13"/>
                    <a:pt x="1" y="13"/>
                    <a:pt x="1" y="13"/>
                  </a:cubicBezTo>
                  <a:cubicBezTo>
                    <a:pt x="1" y="12"/>
                    <a:pt x="2" y="10"/>
                    <a:pt x="2" y="10"/>
                  </a:cubicBezTo>
                  <a:cubicBezTo>
                    <a:pt x="2" y="10"/>
                    <a:pt x="2" y="10"/>
                    <a:pt x="2" y="10"/>
                  </a:cubicBezTo>
                  <a:cubicBezTo>
                    <a:pt x="3" y="9"/>
                    <a:pt x="5" y="8"/>
                    <a:pt x="7" y="8"/>
                  </a:cubicBezTo>
                  <a:cubicBezTo>
                    <a:pt x="7" y="8"/>
                    <a:pt x="7" y="8"/>
                    <a:pt x="7" y="8"/>
                  </a:cubicBezTo>
                  <a:cubicBezTo>
                    <a:pt x="8" y="8"/>
                    <a:pt x="9" y="8"/>
                    <a:pt x="10" y="9"/>
                  </a:cubicBezTo>
                  <a:cubicBezTo>
                    <a:pt x="10" y="9"/>
                    <a:pt x="10" y="9"/>
                    <a:pt x="10" y="9"/>
                  </a:cubicBezTo>
                  <a:cubicBezTo>
                    <a:pt x="11" y="10"/>
                    <a:pt x="12" y="12"/>
                    <a:pt x="11" y="13"/>
                  </a:cubicBezTo>
                  <a:cubicBezTo>
                    <a:pt x="11" y="13"/>
                    <a:pt x="11" y="13"/>
                    <a:pt x="11" y="13"/>
                  </a:cubicBezTo>
                  <a:cubicBezTo>
                    <a:pt x="11" y="13"/>
                    <a:pt x="11" y="16"/>
                    <a:pt x="11" y="21"/>
                  </a:cubicBezTo>
                  <a:cubicBezTo>
                    <a:pt x="11" y="21"/>
                    <a:pt x="11" y="21"/>
                    <a:pt x="11" y="21"/>
                  </a:cubicBezTo>
                  <a:cubicBezTo>
                    <a:pt x="10" y="38"/>
                    <a:pt x="10" y="78"/>
                    <a:pt x="13" y="98"/>
                  </a:cubicBezTo>
                  <a:cubicBezTo>
                    <a:pt x="13" y="98"/>
                    <a:pt x="13" y="98"/>
                    <a:pt x="13" y="98"/>
                  </a:cubicBezTo>
                  <a:cubicBezTo>
                    <a:pt x="14" y="103"/>
                    <a:pt x="15" y="107"/>
                    <a:pt x="16" y="109"/>
                  </a:cubicBezTo>
                  <a:cubicBezTo>
                    <a:pt x="16" y="109"/>
                    <a:pt x="16" y="109"/>
                    <a:pt x="16" y="109"/>
                  </a:cubicBezTo>
                  <a:cubicBezTo>
                    <a:pt x="23" y="106"/>
                    <a:pt x="34" y="104"/>
                    <a:pt x="49" y="101"/>
                  </a:cubicBezTo>
                  <a:cubicBezTo>
                    <a:pt x="49" y="101"/>
                    <a:pt x="49" y="101"/>
                    <a:pt x="49" y="101"/>
                  </a:cubicBezTo>
                  <a:cubicBezTo>
                    <a:pt x="65" y="99"/>
                    <a:pt x="85" y="97"/>
                    <a:pt x="104" y="96"/>
                  </a:cubicBezTo>
                  <a:cubicBezTo>
                    <a:pt x="104" y="96"/>
                    <a:pt x="104" y="96"/>
                    <a:pt x="104" y="96"/>
                  </a:cubicBezTo>
                  <a:cubicBezTo>
                    <a:pt x="133" y="93"/>
                    <a:pt x="160" y="92"/>
                    <a:pt x="172" y="91"/>
                  </a:cubicBezTo>
                  <a:cubicBezTo>
                    <a:pt x="172" y="91"/>
                    <a:pt x="172" y="91"/>
                    <a:pt x="172" y="91"/>
                  </a:cubicBezTo>
                  <a:cubicBezTo>
                    <a:pt x="159" y="5"/>
                    <a:pt x="159" y="5"/>
                    <a:pt x="159" y="5"/>
                  </a:cubicBezTo>
                  <a:cubicBezTo>
                    <a:pt x="159" y="5"/>
                    <a:pt x="159" y="5"/>
                    <a:pt x="159" y="5"/>
                  </a:cubicBezTo>
                  <a:cubicBezTo>
                    <a:pt x="159" y="4"/>
                    <a:pt x="160" y="2"/>
                    <a:pt x="160" y="2"/>
                  </a:cubicBezTo>
                  <a:cubicBezTo>
                    <a:pt x="160" y="2"/>
                    <a:pt x="160" y="2"/>
                    <a:pt x="160" y="2"/>
                  </a:cubicBezTo>
                  <a:cubicBezTo>
                    <a:pt x="161" y="1"/>
                    <a:pt x="162" y="0"/>
                    <a:pt x="163" y="0"/>
                  </a:cubicBezTo>
                  <a:cubicBezTo>
                    <a:pt x="163" y="0"/>
                    <a:pt x="163" y="0"/>
                    <a:pt x="163" y="0"/>
                  </a:cubicBezTo>
                  <a:cubicBezTo>
                    <a:pt x="165" y="0"/>
                    <a:pt x="166" y="0"/>
                    <a:pt x="168" y="1"/>
                  </a:cubicBezTo>
                  <a:cubicBezTo>
                    <a:pt x="168" y="1"/>
                    <a:pt x="168" y="1"/>
                    <a:pt x="168" y="1"/>
                  </a:cubicBezTo>
                  <a:cubicBezTo>
                    <a:pt x="168" y="2"/>
                    <a:pt x="169" y="3"/>
                    <a:pt x="169" y="4"/>
                  </a:cubicBezTo>
                  <a:cubicBezTo>
                    <a:pt x="169" y="4"/>
                    <a:pt x="169" y="4"/>
                    <a:pt x="169" y="4"/>
                  </a:cubicBezTo>
                  <a:cubicBezTo>
                    <a:pt x="184" y="101"/>
                    <a:pt x="184" y="101"/>
                    <a:pt x="184" y="101"/>
                  </a:cubicBezTo>
                  <a:cubicBezTo>
                    <a:pt x="178" y="101"/>
                    <a:pt x="178" y="101"/>
                    <a:pt x="178" y="101"/>
                  </a:cubicBezTo>
                  <a:close/>
                  <a:moveTo>
                    <a:pt x="182" y="99"/>
                  </a:moveTo>
                  <a:cubicBezTo>
                    <a:pt x="168" y="4"/>
                    <a:pt x="168" y="4"/>
                    <a:pt x="168" y="4"/>
                  </a:cubicBezTo>
                  <a:cubicBezTo>
                    <a:pt x="167" y="4"/>
                    <a:pt x="167" y="3"/>
                    <a:pt x="166" y="2"/>
                  </a:cubicBezTo>
                  <a:cubicBezTo>
                    <a:pt x="166" y="2"/>
                    <a:pt x="166" y="2"/>
                    <a:pt x="166" y="2"/>
                  </a:cubicBezTo>
                  <a:cubicBezTo>
                    <a:pt x="166" y="2"/>
                    <a:pt x="165" y="1"/>
                    <a:pt x="164" y="2"/>
                  </a:cubicBezTo>
                  <a:cubicBezTo>
                    <a:pt x="164" y="2"/>
                    <a:pt x="164" y="2"/>
                    <a:pt x="164" y="2"/>
                  </a:cubicBezTo>
                  <a:cubicBezTo>
                    <a:pt x="163" y="2"/>
                    <a:pt x="162" y="2"/>
                    <a:pt x="162" y="3"/>
                  </a:cubicBezTo>
                  <a:cubicBezTo>
                    <a:pt x="162" y="3"/>
                    <a:pt x="162" y="3"/>
                    <a:pt x="162" y="3"/>
                  </a:cubicBezTo>
                  <a:cubicBezTo>
                    <a:pt x="161" y="3"/>
                    <a:pt x="160" y="4"/>
                    <a:pt x="161" y="6"/>
                  </a:cubicBezTo>
                  <a:cubicBezTo>
                    <a:pt x="161" y="6"/>
                    <a:pt x="161" y="6"/>
                    <a:pt x="161" y="6"/>
                  </a:cubicBezTo>
                  <a:cubicBezTo>
                    <a:pt x="161" y="7"/>
                    <a:pt x="161" y="7"/>
                    <a:pt x="161" y="7"/>
                  </a:cubicBezTo>
                  <a:cubicBezTo>
                    <a:pt x="161" y="7"/>
                    <a:pt x="161" y="7"/>
                    <a:pt x="161" y="7"/>
                  </a:cubicBezTo>
                  <a:cubicBezTo>
                    <a:pt x="174" y="93"/>
                    <a:pt x="174" y="93"/>
                    <a:pt x="174" y="93"/>
                  </a:cubicBezTo>
                  <a:cubicBezTo>
                    <a:pt x="173" y="93"/>
                    <a:pt x="173" y="93"/>
                    <a:pt x="173" y="93"/>
                  </a:cubicBezTo>
                  <a:cubicBezTo>
                    <a:pt x="162" y="93"/>
                    <a:pt x="134" y="95"/>
                    <a:pt x="104" y="97"/>
                  </a:cubicBezTo>
                  <a:cubicBezTo>
                    <a:pt x="104" y="97"/>
                    <a:pt x="104" y="97"/>
                    <a:pt x="104" y="97"/>
                  </a:cubicBezTo>
                  <a:cubicBezTo>
                    <a:pt x="85" y="99"/>
                    <a:pt x="66" y="101"/>
                    <a:pt x="50" y="103"/>
                  </a:cubicBezTo>
                  <a:cubicBezTo>
                    <a:pt x="50" y="103"/>
                    <a:pt x="50" y="103"/>
                    <a:pt x="50" y="103"/>
                  </a:cubicBezTo>
                  <a:cubicBezTo>
                    <a:pt x="34" y="105"/>
                    <a:pt x="22" y="107"/>
                    <a:pt x="16" y="111"/>
                  </a:cubicBezTo>
                  <a:cubicBezTo>
                    <a:pt x="16" y="111"/>
                    <a:pt x="16" y="111"/>
                    <a:pt x="16" y="111"/>
                  </a:cubicBezTo>
                  <a:cubicBezTo>
                    <a:pt x="16" y="111"/>
                    <a:pt x="16" y="111"/>
                    <a:pt x="16" y="111"/>
                  </a:cubicBezTo>
                  <a:cubicBezTo>
                    <a:pt x="15" y="111"/>
                    <a:pt x="15" y="111"/>
                    <a:pt x="15" y="111"/>
                  </a:cubicBezTo>
                  <a:cubicBezTo>
                    <a:pt x="14" y="109"/>
                    <a:pt x="13" y="105"/>
                    <a:pt x="12" y="99"/>
                  </a:cubicBezTo>
                  <a:cubicBezTo>
                    <a:pt x="12" y="99"/>
                    <a:pt x="12" y="99"/>
                    <a:pt x="12" y="99"/>
                  </a:cubicBezTo>
                  <a:cubicBezTo>
                    <a:pt x="8" y="77"/>
                    <a:pt x="9" y="38"/>
                    <a:pt x="9" y="21"/>
                  </a:cubicBezTo>
                  <a:cubicBezTo>
                    <a:pt x="9" y="21"/>
                    <a:pt x="9" y="21"/>
                    <a:pt x="9" y="21"/>
                  </a:cubicBezTo>
                  <a:cubicBezTo>
                    <a:pt x="10" y="16"/>
                    <a:pt x="10" y="13"/>
                    <a:pt x="10" y="13"/>
                  </a:cubicBezTo>
                  <a:cubicBezTo>
                    <a:pt x="10" y="13"/>
                    <a:pt x="10" y="13"/>
                    <a:pt x="10" y="13"/>
                  </a:cubicBezTo>
                  <a:cubicBezTo>
                    <a:pt x="10" y="12"/>
                    <a:pt x="9" y="11"/>
                    <a:pt x="9" y="10"/>
                  </a:cubicBezTo>
                  <a:cubicBezTo>
                    <a:pt x="9" y="10"/>
                    <a:pt x="9" y="10"/>
                    <a:pt x="9" y="10"/>
                  </a:cubicBezTo>
                  <a:cubicBezTo>
                    <a:pt x="8" y="10"/>
                    <a:pt x="7" y="10"/>
                    <a:pt x="6" y="10"/>
                  </a:cubicBezTo>
                  <a:cubicBezTo>
                    <a:pt x="6" y="10"/>
                    <a:pt x="6" y="10"/>
                    <a:pt x="6" y="10"/>
                  </a:cubicBezTo>
                  <a:cubicBezTo>
                    <a:pt x="5" y="9"/>
                    <a:pt x="4" y="10"/>
                    <a:pt x="4" y="11"/>
                  </a:cubicBezTo>
                  <a:cubicBezTo>
                    <a:pt x="4" y="11"/>
                    <a:pt x="4" y="11"/>
                    <a:pt x="4" y="11"/>
                  </a:cubicBezTo>
                  <a:cubicBezTo>
                    <a:pt x="3" y="11"/>
                    <a:pt x="3" y="12"/>
                    <a:pt x="3" y="13"/>
                  </a:cubicBezTo>
                  <a:cubicBezTo>
                    <a:pt x="3" y="13"/>
                    <a:pt x="3" y="13"/>
                    <a:pt x="3" y="13"/>
                  </a:cubicBezTo>
                  <a:cubicBezTo>
                    <a:pt x="3" y="13"/>
                    <a:pt x="3" y="16"/>
                    <a:pt x="2" y="21"/>
                  </a:cubicBezTo>
                  <a:cubicBezTo>
                    <a:pt x="2" y="21"/>
                    <a:pt x="2" y="21"/>
                    <a:pt x="2" y="21"/>
                  </a:cubicBezTo>
                  <a:cubicBezTo>
                    <a:pt x="2" y="33"/>
                    <a:pt x="1" y="57"/>
                    <a:pt x="3" y="77"/>
                  </a:cubicBezTo>
                  <a:cubicBezTo>
                    <a:pt x="3" y="77"/>
                    <a:pt x="3" y="77"/>
                    <a:pt x="3" y="77"/>
                  </a:cubicBezTo>
                  <a:cubicBezTo>
                    <a:pt x="3" y="87"/>
                    <a:pt x="4" y="97"/>
                    <a:pt x="6" y="104"/>
                  </a:cubicBezTo>
                  <a:cubicBezTo>
                    <a:pt x="6" y="104"/>
                    <a:pt x="6" y="104"/>
                    <a:pt x="6" y="104"/>
                  </a:cubicBezTo>
                  <a:cubicBezTo>
                    <a:pt x="7" y="109"/>
                    <a:pt x="8" y="114"/>
                    <a:pt x="11" y="116"/>
                  </a:cubicBezTo>
                  <a:cubicBezTo>
                    <a:pt x="11" y="116"/>
                    <a:pt x="11" y="116"/>
                    <a:pt x="11" y="116"/>
                  </a:cubicBezTo>
                  <a:cubicBezTo>
                    <a:pt x="12" y="117"/>
                    <a:pt x="13" y="118"/>
                    <a:pt x="15" y="118"/>
                  </a:cubicBezTo>
                  <a:cubicBezTo>
                    <a:pt x="15" y="118"/>
                    <a:pt x="15" y="118"/>
                    <a:pt x="15" y="118"/>
                  </a:cubicBezTo>
                  <a:cubicBezTo>
                    <a:pt x="17" y="118"/>
                    <a:pt x="19" y="118"/>
                    <a:pt x="20" y="117"/>
                  </a:cubicBezTo>
                  <a:cubicBezTo>
                    <a:pt x="20" y="117"/>
                    <a:pt x="20" y="117"/>
                    <a:pt x="20" y="117"/>
                  </a:cubicBezTo>
                  <a:cubicBezTo>
                    <a:pt x="23" y="115"/>
                    <a:pt x="35" y="112"/>
                    <a:pt x="51" y="110"/>
                  </a:cubicBezTo>
                  <a:cubicBezTo>
                    <a:pt x="51" y="110"/>
                    <a:pt x="51" y="110"/>
                    <a:pt x="51" y="110"/>
                  </a:cubicBezTo>
                  <a:cubicBezTo>
                    <a:pt x="97" y="103"/>
                    <a:pt x="177" y="100"/>
                    <a:pt x="178" y="99"/>
                  </a:cubicBezTo>
                  <a:cubicBezTo>
                    <a:pt x="178" y="99"/>
                    <a:pt x="178" y="99"/>
                    <a:pt x="178" y="99"/>
                  </a:cubicBezTo>
                  <a:cubicBezTo>
                    <a:pt x="178" y="100"/>
                    <a:pt x="178" y="100"/>
                    <a:pt x="178" y="100"/>
                  </a:cubicBezTo>
                  <a:cubicBezTo>
                    <a:pt x="178" y="100"/>
                    <a:pt x="178" y="100"/>
                    <a:pt x="178" y="100"/>
                  </a:cubicBezTo>
                  <a:cubicBezTo>
                    <a:pt x="178" y="100"/>
                    <a:pt x="178" y="100"/>
                    <a:pt x="178" y="100"/>
                  </a:cubicBezTo>
                  <a:cubicBezTo>
                    <a:pt x="178" y="99"/>
                    <a:pt x="178" y="99"/>
                    <a:pt x="178" y="99"/>
                  </a:cubicBezTo>
                  <a:cubicBezTo>
                    <a:pt x="182" y="99"/>
                    <a:pt x="182" y="99"/>
                    <a:pt x="182" y="9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1" name="Freeform 41"/>
            <p:cNvSpPr>
              <a:spLocks noEditPoints="1"/>
            </p:cNvSpPr>
            <p:nvPr/>
          </p:nvSpPr>
          <p:spPr bwMode="auto">
            <a:xfrm>
              <a:off x="5215" y="1464"/>
              <a:ext cx="611" cy="346"/>
            </a:xfrm>
            <a:custGeom>
              <a:avLst/>
              <a:gdLst>
                <a:gd name="T0" fmla="*/ 444 w 520"/>
                <a:gd name="T1" fmla="*/ 286 h 295"/>
                <a:gd name="T2" fmla="*/ 342 w 520"/>
                <a:gd name="T3" fmla="*/ 293 h 295"/>
                <a:gd name="T4" fmla="*/ 332 w 520"/>
                <a:gd name="T5" fmla="*/ 290 h 295"/>
                <a:gd name="T6" fmla="*/ 322 w 520"/>
                <a:gd name="T7" fmla="*/ 291 h 295"/>
                <a:gd name="T8" fmla="*/ 319 w 520"/>
                <a:gd name="T9" fmla="*/ 292 h 295"/>
                <a:gd name="T10" fmla="*/ 277 w 520"/>
                <a:gd name="T11" fmla="*/ 293 h 295"/>
                <a:gd name="T12" fmla="*/ 195 w 520"/>
                <a:gd name="T13" fmla="*/ 273 h 295"/>
                <a:gd name="T14" fmla="*/ 87 w 520"/>
                <a:gd name="T15" fmla="*/ 122 h 295"/>
                <a:gd name="T16" fmla="*/ 1 w 520"/>
                <a:gd name="T17" fmla="*/ 80 h 295"/>
                <a:gd name="T18" fmla="*/ 69 w 520"/>
                <a:gd name="T19" fmla="*/ 2 h 295"/>
                <a:gd name="T20" fmla="*/ 95 w 520"/>
                <a:gd name="T21" fmla="*/ 0 h 295"/>
                <a:gd name="T22" fmla="*/ 207 w 520"/>
                <a:gd name="T23" fmla="*/ 82 h 295"/>
                <a:gd name="T24" fmla="*/ 208 w 520"/>
                <a:gd name="T25" fmla="*/ 80 h 295"/>
                <a:gd name="T26" fmla="*/ 256 w 520"/>
                <a:gd name="T27" fmla="*/ 65 h 295"/>
                <a:gd name="T28" fmla="*/ 310 w 520"/>
                <a:gd name="T29" fmla="*/ 92 h 295"/>
                <a:gd name="T30" fmla="*/ 328 w 520"/>
                <a:gd name="T31" fmla="*/ 114 h 295"/>
                <a:gd name="T32" fmla="*/ 328 w 520"/>
                <a:gd name="T33" fmla="*/ 124 h 295"/>
                <a:gd name="T34" fmla="*/ 328 w 520"/>
                <a:gd name="T35" fmla="*/ 125 h 295"/>
                <a:gd name="T36" fmla="*/ 328 w 520"/>
                <a:gd name="T37" fmla="*/ 125 h 295"/>
                <a:gd name="T38" fmla="*/ 328 w 520"/>
                <a:gd name="T39" fmla="*/ 125 h 295"/>
                <a:gd name="T40" fmla="*/ 330 w 520"/>
                <a:gd name="T41" fmla="*/ 125 h 295"/>
                <a:gd name="T42" fmla="*/ 363 w 520"/>
                <a:gd name="T43" fmla="*/ 97 h 295"/>
                <a:gd name="T44" fmla="*/ 369 w 520"/>
                <a:gd name="T45" fmla="*/ 98 h 295"/>
                <a:gd name="T46" fmla="*/ 349 w 520"/>
                <a:gd name="T47" fmla="*/ 121 h 295"/>
                <a:gd name="T48" fmla="*/ 345 w 520"/>
                <a:gd name="T49" fmla="*/ 129 h 295"/>
                <a:gd name="T50" fmla="*/ 330 w 520"/>
                <a:gd name="T51" fmla="*/ 134 h 295"/>
                <a:gd name="T52" fmla="*/ 323 w 520"/>
                <a:gd name="T53" fmla="*/ 132 h 295"/>
                <a:gd name="T54" fmla="*/ 319 w 520"/>
                <a:gd name="T55" fmla="*/ 124 h 295"/>
                <a:gd name="T56" fmla="*/ 303 w 520"/>
                <a:gd name="T57" fmla="*/ 98 h 295"/>
                <a:gd name="T58" fmla="*/ 248 w 520"/>
                <a:gd name="T59" fmla="*/ 74 h 295"/>
                <a:gd name="T60" fmla="*/ 215 w 520"/>
                <a:gd name="T61" fmla="*/ 85 h 295"/>
                <a:gd name="T62" fmla="*/ 210 w 520"/>
                <a:gd name="T63" fmla="*/ 95 h 295"/>
                <a:gd name="T64" fmla="*/ 173 w 520"/>
                <a:gd name="T65" fmla="*/ 45 h 295"/>
                <a:gd name="T66" fmla="*/ 94 w 520"/>
                <a:gd name="T67" fmla="*/ 9 h 295"/>
                <a:gd name="T68" fmla="*/ 8 w 520"/>
                <a:gd name="T69" fmla="*/ 71 h 295"/>
                <a:gd name="T70" fmla="*/ 9 w 520"/>
                <a:gd name="T71" fmla="*/ 76 h 295"/>
                <a:gd name="T72" fmla="*/ 163 w 520"/>
                <a:gd name="T73" fmla="*/ 190 h 295"/>
                <a:gd name="T74" fmla="*/ 202 w 520"/>
                <a:gd name="T75" fmla="*/ 268 h 295"/>
                <a:gd name="T76" fmla="*/ 315 w 520"/>
                <a:gd name="T77" fmla="*/ 284 h 295"/>
                <a:gd name="T78" fmla="*/ 329 w 520"/>
                <a:gd name="T79" fmla="*/ 281 h 295"/>
                <a:gd name="T80" fmla="*/ 338 w 520"/>
                <a:gd name="T81" fmla="*/ 284 h 295"/>
                <a:gd name="T82" fmla="*/ 343 w 520"/>
                <a:gd name="T83" fmla="*/ 285 h 295"/>
                <a:gd name="T84" fmla="*/ 358 w 520"/>
                <a:gd name="T85" fmla="*/ 286 h 295"/>
                <a:gd name="T86" fmla="*/ 503 w 520"/>
                <a:gd name="T87" fmla="*/ 246 h 295"/>
                <a:gd name="T88" fmla="*/ 511 w 520"/>
                <a:gd name="T89" fmla="*/ 218 h 295"/>
                <a:gd name="T90" fmla="*/ 508 w 520"/>
                <a:gd name="T91" fmla="*/ 150 h 295"/>
                <a:gd name="T92" fmla="*/ 513 w 520"/>
                <a:gd name="T93" fmla="*/ 153 h 295"/>
                <a:gd name="T94" fmla="*/ 508 w 520"/>
                <a:gd name="T95" fmla="*/ 253 h 295"/>
                <a:gd name="T96" fmla="*/ 328 w 520"/>
                <a:gd name="T97" fmla="*/ 124 h 295"/>
                <a:gd name="T98" fmla="*/ 328 w 520"/>
                <a:gd name="T99" fmla="*/ 125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520" h="295">
                  <a:moveTo>
                    <a:pt x="508" y="253"/>
                  </a:moveTo>
                  <a:cubicBezTo>
                    <a:pt x="489" y="268"/>
                    <a:pt x="465" y="277"/>
                    <a:pt x="444" y="286"/>
                  </a:cubicBezTo>
                  <a:cubicBezTo>
                    <a:pt x="444" y="286"/>
                    <a:pt x="444" y="286"/>
                    <a:pt x="444" y="286"/>
                  </a:cubicBezTo>
                  <a:cubicBezTo>
                    <a:pt x="428" y="293"/>
                    <a:pt x="386" y="295"/>
                    <a:pt x="358" y="294"/>
                  </a:cubicBezTo>
                  <a:cubicBezTo>
                    <a:pt x="358" y="294"/>
                    <a:pt x="358" y="294"/>
                    <a:pt x="358" y="294"/>
                  </a:cubicBezTo>
                  <a:cubicBezTo>
                    <a:pt x="352" y="294"/>
                    <a:pt x="347" y="294"/>
                    <a:pt x="342" y="293"/>
                  </a:cubicBezTo>
                  <a:cubicBezTo>
                    <a:pt x="342" y="293"/>
                    <a:pt x="342" y="293"/>
                    <a:pt x="342" y="293"/>
                  </a:cubicBezTo>
                  <a:cubicBezTo>
                    <a:pt x="338" y="293"/>
                    <a:pt x="335" y="292"/>
                    <a:pt x="332" y="290"/>
                  </a:cubicBezTo>
                  <a:cubicBezTo>
                    <a:pt x="332" y="290"/>
                    <a:pt x="332" y="290"/>
                    <a:pt x="332" y="290"/>
                  </a:cubicBezTo>
                  <a:cubicBezTo>
                    <a:pt x="332" y="290"/>
                    <a:pt x="331" y="289"/>
                    <a:pt x="329" y="289"/>
                  </a:cubicBezTo>
                  <a:cubicBezTo>
                    <a:pt x="329" y="289"/>
                    <a:pt x="329" y="289"/>
                    <a:pt x="329" y="289"/>
                  </a:cubicBezTo>
                  <a:cubicBezTo>
                    <a:pt x="327" y="289"/>
                    <a:pt x="324" y="290"/>
                    <a:pt x="322" y="291"/>
                  </a:cubicBezTo>
                  <a:cubicBezTo>
                    <a:pt x="322" y="291"/>
                    <a:pt x="322" y="291"/>
                    <a:pt x="322" y="291"/>
                  </a:cubicBezTo>
                  <a:cubicBezTo>
                    <a:pt x="320" y="292"/>
                    <a:pt x="319" y="292"/>
                    <a:pt x="319" y="292"/>
                  </a:cubicBezTo>
                  <a:cubicBezTo>
                    <a:pt x="319" y="292"/>
                    <a:pt x="319" y="292"/>
                    <a:pt x="319" y="292"/>
                  </a:cubicBezTo>
                  <a:cubicBezTo>
                    <a:pt x="318" y="293"/>
                    <a:pt x="318" y="293"/>
                    <a:pt x="318" y="293"/>
                  </a:cubicBezTo>
                  <a:cubicBezTo>
                    <a:pt x="317" y="293"/>
                    <a:pt x="317" y="293"/>
                    <a:pt x="317" y="293"/>
                  </a:cubicBezTo>
                  <a:cubicBezTo>
                    <a:pt x="317" y="293"/>
                    <a:pt x="299" y="294"/>
                    <a:pt x="277" y="293"/>
                  </a:cubicBezTo>
                  <a:cubicBezTo>
                    <a:pt x="277" y="293"/>
                    <a:pt x="277" y="293"/>
                    <a:pt x="277" y="293"/>
                  </a:cubicBezTo>
                  <a:cubicBezTo>
                    <a:pt x="246" y="291"/>
                    <a:pt x="207" y="289"/>
                    <a:pt x="195" y="273"/>
                  </a:cubicBezTo>
                  <a:cubicBezTo>
                    <a:pt x="195" y="273"/>
                    <a:pt x="195" y="273"/>
                    <a:pt x="195" y="273"/>
                  </a:cubicBezTo>
                  <a:cubicBezTo>
                    <a:pt x="180" y="252"/>
                    <a:pt x="156" y="237"/>
                    <a:pt x="155" y="191"/>
                  </a:cubicBezTo>
                  <a:cubicBezTo>
                    <a:pt x="155" y="191"/>
                    <a:pt x="155" y="191"/>
                    <a:pt x="155" y="191"/>
                  </a:cubicBezTo>
                  <a:cubicBezTo>
                    <a:pt x="152" y="147"/>
                    <a:pt x="136" y="134"/>
                    <a:pt x="87" y="122"/>
                  </a:cubicBezTo>
                  <a:cubicBezTo>
                    <a:pt x="87" y="122"/>
                    <a:pt x="87" y="122"/>
                    <a:pt x="87" y="122"/>
                  </a:cubicBezTo>
                  <a:cubicBezTo>
                    <a:pt x="37" y="110"/>
                    <a:pt x="11" y="99"/>
                    <a:pt x="1" y="80"/>
                  </a:cubicBezTo>
                  <a:cubicBezTo>
                    <a:pt x="1" y="80"/>
                    <a:pt x="1" y="80"/>
                    <a:pt x="1" y="80"/>
                  </a:cubicBezTo>
                  <a:cubicBezTo>
                    <a:pt x="0" y="77"/>
                    <a:pt x="0" y="74"/>
                    <a:pt x="0" y="71"/>
                  </a:cubicBezTo>
                  <a:cubicBezTo>
                    <a:pt x="0" y="71"/>
                    <a:pt x="0" y="71"/>
                    <a:pt x="0" y="71"/>
                  </a:cubicBezTo>
                  <a:cubicBezTo>
                    <a:pt x="1" y="47"/>
                    <a:pt x="29" y="9"/>
                    <a:pt x="69" y="2"/>
                  </a:cubicBezTo>
                  <a:cubicBezTo>
                    <a:pt x="69" y="2"/>
                    <a:pt x="69" y="2"/>
                    <a:pt x="69" y="2"/>
                  </a:cubicBezTo>
                  <a:cubicBezTo>
                    <a:pt x="78" y="1"/>
                    <a:pt x="86" y="0"/>
                    <a:pt x="95" y="0"/>
                  </a:cubicBezTo>
                  <a:cubicBezTo>
                    <a:pt x="95" y="0"/>
                    <a:pt x="95" y="0"/>
                    <a:pt x="95" y="0"/>
                  </a:cubicBezTo>
                  <a:cubicBezTo>
                    <a:pt x="128" y="2"/>
                    <a:pt x="159" y="16"/>
                    <a:pt x="179" y="39"/>
                  </a:cubicBezTo>
                  <a:cubicBezTo>
                    <a:pt x="179" y="39"/>
                    <a:pt x="179" y="39"/>
                    <a:pt x="179" y="39"/>
                  </a:cubicBezTo>
                  <a:cubicBezTo>
                    <a:pt x="197" y="60"/>
                    <a:pt x="203" y="70"/>
                    <a:pt x="207" y="82"/>
                  </a:cubicBezTo>
                  <a:cubicBezTo>
                    <a:pt x="207" y="82"/>
                    <a:pt x="207" y="82"/>
                    <a:pt x="207" y="82"/>
                  </a:cubicBezTo>
                  <a:cubicBezTo>
                    <a:pt x="207" y="81"/>
                    <a:pt x="208" y="81"/>
                    <a:pt x="208" y="80"/>
                  </a:cubicBezTo>
                  <a:cubicBezTo>
                    <a:pt x="208" y="80"/>
                    <a:pt x="208" y="80"/>
                    <a:pt x="208" y="80"/>
                  </a:cubicBezTo>
                  <a:cubicBezTo>
                    <a:pt x="215" y="72"/>
                    <a:pt x="227" y="64"/>
                    <a:pt x="249" y="65"/>
                  </a:cubicBezTo>
                  <a:cubicBezTo>
                    <a:pt x="249" y="65"/>
                    <a:pt x="249" y="65"/>
                    <a:pt x="249" y="65"/>
                  </a:cubicBezTo>
                  <a:cubicBezTo>
                    <a:pt x="251" y="65"/>
                    <a:pt x="253" y="65"/>
                    <a:pt x="256" y="65"/>
                  </a:cubicBezTo>
                  <a:cubicBezTo>
                    <a:pt x="256" y="65"/>
                    <a:pt x="256" y="65"/>
                    <a:pt x="256" y="65"/>
                  </a:cubicBezTo>
                  <a:cubicBezTo>
                    <a:pt x="279" y="68"/>
                    <a:pt x="298" y="80"/>
                    <a:pt x="310" y="92"/>
                  </a:cubicBezTo>
                  <a:cubicBezTo>
                    <a:pt x="310" y="92"/>
                    <a:pt x="310" y="92"/>
                    <a:pt x="310" y="92"/>
                  </a:cubicBezTo>
                  <a:cubicBezTo>
                    <a:pt x="318" y="101"/>
                    <a:pt x="324" y="109"/>
                    <a:pt x="326" y="116"/>
                  </a:cubicBezTo>
                  <a:cubicBezTo>
                    <a:pt x="326" y="116"/>
                    <a:pt x="326" y="116"/>
                    <a:pt x="326" y="116"/>
                  </a:cubicBezTo>
                  <a:cubicBezTo>
                    <a:pt x="328" y="114"/>
                    <a:pt x="328" y="114"/>
                    <a:pt x="328" y="114"/>
                  </a:cubicBezTo>
                  <a:cubicBezTo>
                    <a:pt x="328" y="124"/>
                    <a:pt x="328" y="124"/>
                    <a:pt x="328" y="124"/>
                  </a:cubicBezTo>
                  <a:cubicBezTo>
                    <a:pt x="328" y="124"/>
                    <a:pt x="328" y="124"/>
                    <a:pt x="328" y="124"/>
                  </a:cubicBezTo>
                  <a:cubicBezTo>
                    <a:pt x="328" y="124"/>
                    <a:pt x="328" y="124"/>
                    <a:pt x="328" y="124"/>
                  </a:cubicBezTo>
                  <a:cubicBezTo>
                    <a:pt x="328" y="124"/>
                    <a:pt x="328" y="124"/>
                    <a:pt x="328" y="124"/>
                  </a:cubicBezTo>
                  <a:cubicBezTo>
                    <a:pt x="328" y="124"/>
                    <a:pt x="328" y="124"/>
                    <a:pt x="328" y="124"/>
                  </a:cubicBezTo>
                  <a:cubicBezTo>
                    <a:pt x="328" y="125"/>
                    <a:pt x="328" y="125"/>
                    <a:pt x="328" y="125"/>
                  </a:cubicBezTo>
                  <a:cubicBezTo>
                    <a:pt x="328" y="125"/>
                    <a:pt x="328" y="125"/>
                    <a:pt x="328" y="125"/>
                  </a:cubicBezTo>
                  <a:cubicBezTo>
                    <a:pt x="328" y="125"/>
                    <a:pt x="328" y="125"/>
                    <a:pt x="328" y="125"/>
                  </a:cubicBezTo>
                  <a:cubicBezTo>
                    <a:pt x="328" y="125"/>
                    <a:pt x="328" y="125"/>
                    <a:pt x="328" y="125"/>
                  </a:cubicBezTo>
                  <a:cubicBezTo>
                    <a:pt x="328" y="125"/>
                    <a:pt x="328" y="125"/>
                    <a:pt x="328" y="125"/>
                  </a:cubicBezTo>
                  <a:cubicBezTo>
                    <a:pt x="328" y="125"/>
                    <a:pt x="328" y="125"/>
                    <a:pt x="328" y="125"/>
                  </a:cubicBezTo>
                  <a:cubicBezTo>
                    <a:pt x="328" y="125"/>
                    <a:pt x="328" y="125"/>
                    <a:pt x="328" y="125"/>
                  </a:cubicBezTo>
                  <a:cubicBezTo>
                    <a:pt x="328" y="125"/>
                    <a:pt x="328" y="125"/>
                    <a:pt x="328" y="125"/>
                  </a:cubicBezTo>
                  <a:cubicBezTo>
                    <a:pt x="328" y="125"/>
                    <a:pt x="329" y="125"/>
                    <a:pt x="330" y="125"/>
                  </a:cubicBezTo>
                  <a:cubicBezTo>
                    <a:pt x="330" y="125"/>
                    <a:pt x="330" y="125"/>
                    <a:pt x="330" y="125"/>
                  </a:cubicBezTo>
                  <a:cubicBezTo>
                    <a:pt x="332" y="126"/>
                    <a:pt x="335" y="125"/>
                    <a:pt x="337" y="124"/>
                  </a:cubicBezTo>
                  <a:cubicBezTo>
                    <a:pt x="337" y="124"/>
                    <a:pt x="337" y="124"/>
                    <a:pt x="337" y="124"/>
                  </a:cubicBezTo>
                  <a:cubicBezTo>
                    <a:pt x="339" y="119"/>
                    <a:pt x="346" y="107"/>
                    <a:pt x="363" y="97"/>
                  </a:cubicBezTo>
                  <a:cubicBezTo>
                    <a:pt x="363" y="97"/>
                    <a:pt x="363" y="97"/>
                    <a:pt x="363" y="97"/>
                  </a:cubicBezTo>
                  <a:cubicBezTo>
                    <a:pt x="365" y="95"/>
                    <a:pt x="367" y="96"/>
                    <a:pt x="369" y="98"/>
                  </a:cubicBezTo>
                  <a:cubicBezTo>
                    <a:pt x="369" y="98"/>
                    <a:pt x="369" y="98"/>
                    <a:pt x="369" y="98"/>
                  </a:cubicBezTo>
                  <a:cubicBezTo>
                    <a:pt x="370" y="100"/>
                    <a:pt x="369" y="103"/>
                    <a:pt x="367" y="104"/>
                  </a:cubicBezTo>
                  <a:cubicBezTo>
                    <a:pt x="367" y="104"/>
                    <a:pt x="367" y="104"/>
                    <a:pt x="367" y="104"/>
                  </a:cubicBezTo>
                  <a:cubicBezTo>
                    <a:pt x="357" y="110"/>
                    <a:pt x="352" y="116"/>
                    <a:pt x="349" y="121"/>
                  </a:cubicBezTo>
                  <a:cubicBezTo>
                    <a:pt x="349" y="121"/>
                    <a:pt x="349" y="121"/>
                    <a:pt x="349" y="121"/>
                  </a:cubicBezTo>
                  <a:cubicBezTo>
                    <a:pt x="345" y="126"/>
                    <a:pt x="345" y="129"/>
                    <a:pt x="345" y="129"/>
                  </a:cubicBezTo>
                  <a:cubicBezTo>
                    <a:pt x="345" y="129"/>
                    <a:pt x="345" y="129"/>
                    <a:pt x="345" y="129"/>
                  </a:cubicBezTo>
                  <a:cubicBezTo>
                    <a:pt x="344" y="131"/>
                    <a:pt x="344" y="131"/>
                    <a:pt x="344" y="131"/>
                  </a:cubicBezTo>
                  <a:cubicBezTo>
                    <a:pt x="342" y="132"/>
                    <a:pt x="342" y="132"/>
                    <a:pt x="342" y="132"/>
                  </a:cubicBezTo>
                  <a:cubicBezTo>
                    <a:pt x="342" y="132"/>
                    <a:pt x="336" y="134"/>
                    <a:pt x="330" y="134"/>
                  </a:cubicBezTo>
                  <a:cubicBezTo>
                    <a:pt x="330" y="134"/>
                    <a:pt x="330" y="134"/>
                    <a:pt x="330" y="134"/>
                  </a:cubicBezTo>
                  <a:cubicBezTo>
                    <a:pt x="328" y="134"/>
                    <a:pt x="325" y="134"/>
                    <a:pt x="323" y="132"/>
                  </a:cubicBezTo>
                  <a:cubicBezTo>
                    <a:pt x="323" y="132"/>
                    <a:pt x="323" y="132"/>
                    <a:pt x="323" y="132"/>
                  </a:cubicBezTo>
                  <a:cubicBezTo>
                    <a:pt x="321" y="130"/>
                    <a:pt x="319" y="127"/>
                    <a:pt x="319" y="124"/>
                  </a:cubicBezTo>
                  <a:cubicBezTo>
                    <a:pt x="319" y="124"/>
                    <a:pt x="319" y="124"/>
                    <a:pt x="319" y="124"/>
                  </a:cubicBezTo>
                  <a:cubicBezTo>
                    <a:pt x="319" y="124"/>
                    <a:pt x="319" y="124"/>
                    <a:pt x="319" y="124"/>
                  </a:cubicBezTo>
                  <a:cubicBezTo>
                    <a:pt x="319" y="124"/>
                    <a:pt x="319" y="124"/>
                    <a:pt x="319" y="124"/>
                  </a:cubicBezTo>
                  <a:cubicBezTo>
                    <a:pt x="320" y="122"/>
                    <a:pt x="315" y="109"/>
                    <a:pt x="303" y="98"/>
                  </a:cubicBezTo>
                  <a:cubicBezTo>
                    <a:pt x="303" y="98"/>
                    <a:pt x="303" y="98"/>
                    <a:pt x="303" y="98"/>
                  </a:cubicBezTo>
                  <a:cubicBezTo>
                    <a:pt x="292" y="87"/>
                    <a:pt x="276" y="76"/>
                    <a:pt x="255" y="74"/>
                  </a:cubicBezTo>
                  <a:cubicBezTo>
                    <a:pt x="255" y="74"/>
                    <a:pt x="255" y="74"/>
                    <a:pt x="255" y="74"/>
                  </a:cubicBezTo>
                  <a:cubicBezTo>
                    <a:pt x="252" y="74"/>
                    <a:pt x="250" y="74"/>
                    <a:pt x="248" y="74"/>
                  </a:cubicBezTo>
                  <a:cubicBezTo>
                    <a:pt x="248" y="74"/>
                    <a:pt x="248" y="74"/>
                    <a:pt x="248" y="74"/>
                  </a:cubicBezTo>
                  <a:cubicBezTo>
                    <a:pt x="229" y="73"/>
                    <a:pt x="220" y="79"/>
                    <a:pt x="215" y="85"/>
                  </a:cubicBezTo>
                  <a:cubicBezTo>
                    <a:pt x="215" y="85"/>
                    <a:pt x="215" y="85"/>
                    <a:pt x="215" y="85"/>
                  </a:cubicBezTo>
                  <a:cubicBezTo>
                    <a:pt x="213" y="88"/>
                    <a:pt x="212" y="91"/>
                    <a:pt x="211" y="93"/>
                  </a:cubicBezTo>
                  <a:cubicBezTo>
                    <a:pt x="211" y="93"/>
                    <a:pt x="211" y="93"/>
                    <a:pt x="211" y="93"/>
                  </a:cubicBezTo>
                  <a:cubicBezTo>
                    <a:pt x="210" y="94"/>
                    <a:pt x="210" y="95"/>
                    <a:pt x="210" y="95"/>
                  </a:cubicBezTo>
                  <a:cubicBezTo>
                    <a:pt x="210" y="95"/>
                    <a:pt x="210" y="95"/>
                    <a:pt x="210" y="95"/>
                  </a:cubicBezTo>
                  <a:cubicBezTo>
                    <a:pt x="202" y="96"/>
                    <a:pt x="202" y="96"/>
                    <a:pt x="202" y="96"/>
                  </a:cubicBezTo>
                  <a:cubicBezTo>
                    <a:pt x="197" y="77"/>
                    <a:pt x="197" y="72"/>
                    <a:pt x="173" y="45"/>
                  </a:cubicBezTo>
                  <a:cubicBezTo>
                    <a:pt x="173" y="45"/>
                    <a:pt x="173" y="45"/>
                    <a:pt x="173" y="45"/>
                  </a:cubicBezTo>
                  <a:cubicBezTo>
                    <a:pt x="154" y="24"/>
                    <a:pt x="126" y="10"/>
                    <a:pt x="94" y="9"/>
                  </a:cubicBezTo>
                  <a:cubicBezTo>
                    <a:pt x="94" y="9"/>
                    <a:pt x="94" y="9"/>
                    <a:pt x="94" y="9"/>
                  </a:cubicBezTo>
                  <a:cubicBezTo>
                    <a:pt x="87" y="9"/>
                    <a:pt x="79" y="9"/>
                    <a:pt x="70" y="11"/>
                  </a:cubicBezTo>
                  <a:cubicBezTo>
                    <a:pt x="70" y="11"/>
                    <a:pt x="70" y="11"/>
                    <a:pt x="70" y="11"/>
                  </a:cubicBezTo>
                  <a:cubicBezTo>
                    <a:pt x="36" y="16"/>
                    <a:pt x="9" y="53"/>
                    <a:pt x="8" y="71"/>
                  </a:cubicBezTo>
                  <a:cubicBezTo>
                    <a:pt x="8" y="71"/>
                    <a:pt x="8" y="71"/>
                    <a:pt x="8" y="71"/>
                  </a:cubicBezTo>
                  <a:cubicBezTo>
                    <a:pt x="8" y="73"/>
                    <a:pt x="9" y="75"/>
                    <a:pt x="9" y="76"/>
                  </a:cubicBezTo>
                  <a:cubicBezTo>
                    <a:pt x="9" y="76"/>
                    <a:pt x="9" y="76"/>
                    <a:pt x="9" y="76"/>
                  </a:cubicBezTo>
                  <a:cubicBezTo>
                    <a:pt x="15" y="91"/>
                    <a:pt x="39" y="102"/>
                    <a:pt x="89" y="113"/>
                  </a:cubicBezTo>
                  <a:cubicBezTo>
                    <a:pt x="89" y="113"/>
                    <a:pt x="89" y="113"/>
                    <a:pt x="89" y="113"/>
                  </a:cubicBezTo>
                  <a:cubicBezTo>
                    <a:pt x="139" y="125"/>
                    <a:pt x="162" y="143"/>
                    <a:pt x="163" y="190"/>
                  </a:cubicBezTo>
                  <a:cubicBezTo>
                    <a:pt x="163" y="190"/>
                    <a:pt x="163" y="190"/>
                    <a:pt x="163" y="190"/>
                  </a:cubicBezTo>
                  <a:cubicBezTo>
                    <a:pt x="165" y="234"/>
                    <a:pt x="185" y="245"/>
                    <a:pt x="202" y="268"/>
                  </a:cubicBezTo>
                  <a:cubicBezTo>
                    <a:pt x="202" y="268"/>
                    <a:pt x="202" y="268"/>
                    <a:pt x="202" y="268"/>
                  </a:cubicBezTo>
                  <a:cubicBezTo>
                    <a:pt x="208" y="278"/>
                    <a:pt x="247" y="284"/>
                    <a:pt x="277" y="284"/>
                  </a:cubicBezTo>
                  <a:cubicBezTo>
                    <a:pt x="277" y="284"/>
                    <a:pt x="277" y="284"/>
                    <a:pt x="277" y="284"/>
                  </a:cubicBezTo>
                  <a:cubicBezTo>
                    <a:pt x="296" y="285"/>
                    <a:pt x="311" y="284"/>
                    <a:pt x="315" y="284"/>
                  </a:cubicBezTo>
                  <a:cubicBezTo>
                    <a:pt x="315" y="284"/>
                    <a:pt x="315" y="284"/>
                    <a:pt x="315" y="284"/>
                  </a:cubicBezTo>
                  <a:cubicBezTo>
                    <a:pt x="318" y="283"/>
                    <a:pt x="323" y="281"/>
                    <a:pt x="329" y="281"/>
                  </a:cubicBezTo>
                  <a:cubicBezTo>
                    <a:pt x="329" y="281"/>
                    <a:pt x="329" y="281"/>
                    <a:pt x="329" y="281"/>
                  </a:cubicBezTo>
                  <a:cubicBezTo>
                    <a:pt x="332" y="281"/>
                    <a:pt x="335" y="281"/>
                    <a:pt x="338" y="284"/>
                  </a:cubicBezTo>
                  <a:cubicBezTo>
                    <a:pt x="338" y="284"/>
                    <a:pt x="338" y="284"/>
                    <a:pt x="338" y="284"/>
                  </a:cubicBezTo>
                  <a:cubicBezTo>
                    <a:pt x="338" y="284"/>
                    <a:pt x="338" y="284"/>
                    <a:pt x="338" y="284"/>
                  </a:cubicBezTo>
                  <a:cubicBezTo>
                    <a:pt x="338" y="284"/>
                    <a:pt x="338" y="284"/>
                    <a:pt x="339" y="284"/>
                  </a:cubicBezTo>
                  <a:cubicBezTo>
                    <a:pt x="339" y="284"/>
                    <a:pt x="339" y="284"/>
                    <a:pt x="339" y="284"/>
                  </a:cubicBezTo>
                  <a:cubicBezTo>
                    <a:pt x="340" y="284"/>
                    <a:pt x="341" y="284"/>
                    <a:pt x="343" y="285"/>
                  </a:cubicBezTo>
                  <a:cubicBezTo>
                    <a:pt x="343" y="285"/>
                    <a:pt x="343" y="285"/>
                    <a:pt x="343" y="285"/>
                  </a:cubicBezTo>
                  <a:cubicBezTo>
                    <a:pt x="347" y="285"/>
                    <a:pt x="352" y="286"/>
                    <a:pt x="358" y="286"/>
                  </a:cubicBezTo>
                  <a:cubicBezTo>
                    <a:pt x="358" y="286"/>
                    <a:pt x="358" y="286"/>
                    <a:pt x="358" y="286"/>
                  </a:cubicBezTo>
                  <a:cubicBezTo>
                    <a:pt x="385" y="287"/>
                    <a:pt x="429" y="284"/>
                    <a:pt x="441" y="278"/>
                  </a:cubicBezTo>
                  <a:cubicBezTo>
                    <a:pt x="441" y="278"/>
                    <a:pt x="441" y="278"/>
                    <a:pt x="441" y="278"/>
                  </a:cubicBezTo>
                  <a:cubicBezTo>
                    <a:pt x="461" y="269"/>
                    <a:pt x="485" y="260"/>
                    <a:pt x="503" y="246"/>
                  </a:cubicBezTo>
                  <a:cubicBezTo>
                    <a:pt x="503" y="246"/>
                    <a:pt x="503" y="246"/>
                    <a:pt x="503" y="246"/>
                  </a:cubicBezTo>
                  <a:cubicBezTo>
                    <a:pt x="507" y="243"/>
                    <a:pt x="510" y="232"/>
                    <a:pt x="511" y="218"/>
                  </a:cubicBezTo>
                  <a:cubicBezTo>
                    <a:pt x="511" y="218"/>
                    <a:pt x="511" y="218"/>
                    <a:pt x="511" y="218"/>
                  </a:cubicBezTo>
                  <a:cubicBezTo>
                    <a:pt x="511" y="190"/>
                    <a:pt x="505" y="155"/>
                    <a:pt x="505" y="155"/>
                  </a:cubicBezTo>
                  <a:cubicBezTo>
                    <a:pt x="505" y="155"/>
                    <a:pt x="505" y="155"/>
                    <a:pt x="505" y="155"/>
                  </a:cubicBezTo>
                  <a:cubicBezTo>
                    <a:pt x="504" y="152"/>
                    <a:pt x="506" y="150"/>
                    <a:pt x="508" y="150"/>
                  </a:cubicBezTo>
                  <a:cubicBezTo>
                    <a:pt x="508" y="150"/>
                    <a:pt x="508" y="150"/>
                    <a:pt x="508" y="150"/>
                  </a:cubicBezTo>
                  <a:cubicBezTo>
                    <a:pt x="510" y="149"/>
                    <a:pt x="513" y="151"/>
                    <a:pt x="513" y="153"/>
                  </a:cubicBezTo>
                  <a:cubicBezTo>
                    <a:pt x="513" y="153"/>
                    <a:pt x="513" y="153"/>
                    <a:pt x="513" y="153"/>
                  </a:cubicBezTo>
                  <a:cubicBezTo>
                    <a:pt x="513" y="153"/>
                    <a:pt x="520" y="189"/>
                    <a:pt x="519" y="218"/>
                  </a:cubicBezTo>
                  <a:cubicBezTo>
                    <a:pt x="519" y="218"/>
                    <a:pt x="519" y="218"/>
                    <a:pt x="519" y="218"/>
                  </a:cubicBezTo>
                  <a:cubicBezTo>
                    <a:pt x="518" y="233"/>
                    <a:pt x="517" y="246"/>
                    <a:pt x="508" y="253"/>
                  </a:cubicBezTo>
                  <a:close/>
                  <a:moveTo>
                    <a:pt x="328" y="125"/>
                  </a:moveTo>
                  <a:cubicBezTo>
                    <a:pt x="328" y="125"/>
                    <a:pt x="328" y="124"/>
                    <a:pt x="328" y="124"/>
                  </a:cubicBezTo>
                  <a:cubicBezTo>
                    <a:pt x="328" y="124"/>
                    <a:pt x="328" y="124"/>
                    <a:pt x="328" y="124"/>
                  </a:cubicBezTo>
                  <a:cubicBezTo>
                    <a:pt x="328" y="124"/>
                    <a:pt x="328" y="124"/>
                    <a:pt x="328" y="124"/>
                  </a:cubicBezTo>
                  <a:cubicBezTo>
                    <a:pt x="328" y="124"/>
                    <a:pt x="328" y="124"/>
                    <a:pt x="328" y="125"/>
                  </a:cubicBezTo>
                  <a:cubicBezTo>
                    <a:pt x="328" y="125"/>
                    <a:pt x="328" y="125"/>
                    <a:pt x="328" y="125"/>
                  </a:cubicBezTo>
                  <a:cubicBezTo>
                    <a:pt x="328" y="125"/>
                    <a:pt x="328" y="125"/>
                    <a:pt x="328" y="12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2" name="Freeform 42"/>
            <p:cNvSpPr>
              <a:spLocks noEditPoints="1"/>
            </p:cNvSpPr>
            <p:nvPr/>
          </p:nvSpPr>
          <p:spPr bwMode="auto">
            <a:xfrm>
              <a:off x="5214" y="1463"/>
              <a:ext cx="612" cy="348"/>
            </a:xfrm>
            <a:custGeom>
              <a:avLst/>
              <a:gdLst>
                <a:gd name="T0" fmla="*/ 359 w 521"/>
                <a:gd name="T1" fmla="*/ 296 h 297"/>
                <a:gd name="T2" fmla="*/ 323 w 521"/>
                <a:gd name="T3" fmla="*/ 293 h 297"/>
                <a:gd name="T4" fmla="*/ 278 w 521"/>
                <a:gd name="T5" fmla="*/ 295 h 297"/>
                <a:gd name="T6" fmla="*/ 155 w 521"/>
                <a:gd name="T7" fmla="*/ 192 h 297"/>
                <a:gd name="T8" fmla="*/ 2 w 521"/>
                <a:gd name="T9" fmla="*/ 81 h 297"/>
                <a:gd name="T10" fmla="*/ 70 w 521"/>
                <a:gd name="T11" fmla="*/ 2 h 297"/>
                <a:gd name="T12" fmla="*/ 208 w 521"/>
                <a:gd name="T13" fmla="*/ 81 h 297"/>
                <a:gd name="T14" fmla="*/ 250 w 521"/>
                <a:gd name="T15" fmla="*/ 65 h 297"/>
                <a:gd name="T16" fmla="*/ 328 w 521"/>
                <a:gd name="T17" fmla="*/ 115 h 297"/>
                <a:gd name="T18" fmla="*/ 330 w 521"/>
                <a:gd name="T19" fmla="*/ 125 h 297"/>
                <a:gd name="T20" fmla="*/ 363 w 521"/>
                <a:gd name="T21" fmla="*/ 97 h 297"/>
                <a:gd name="T22" fmla="*/ 370 w 521"/>
                <a:gd name="T23" fmla="*/ 105 h 297"/>
                <a:gd name="T24" fmla="*/ 346 w 521"/>
                <a:gd name="T25" fmla="*/ 130 h 297"/>
                <a:gd name="T26" fmla="*/ 324 w 521"/>
                <a:gd name="T27" fmla="*/ 134 h 297"/>
                <a:gd name="T28" fmla="*/ 320 w 521"/>
                <a:gd name="T29" fmla="*/ 125 h 297"/>
                <a:gd name="T30" fmla="*/ 249 w 521"/>
                <a:gd name="T31" fmla="*/ 75 h 297"/>
                <a:gd name="T32" fmla="*/ 213 w 521"/>
                <a:gd name="T33" fmla="*/ 94 h 297"/>
                <a:gd name="T34" fmla="*/ 173 w 521"/>
                <a:gd name="T35" fmla="*/ 46 h 297"/>
                <a:gd name="T36" fmla="*/ 28 w 521"/>
                <a:gd name="T37" fmla="*/ 38 h 297"/>
                <a:gd name="T38" fmla="*/ 18 w 521"/>
                <a:gd name="T39" fmla="*/ 86 h 297"/>
                <a:gd name="T40" fmla="*/ 203 w 521"/>
                <a:gd name="T41" fmla="*/ 269 h 297"/>
                <a:gd name="T42" fmla="*/ 316 w 521"/>
                <a:gd name="T43" fmla="*/ 285 h 297"/>
                <a:gd name="T44" fmla="*/ 344 w 521"/>
                <a:gd name="T45" fmla="*/ 285 h 297"/>
                <a:gd name="T46" fmla="*/ 504 w 521"/>
                <a:gd name="T47" fmla="*/ 246 h 297"/>
                <a:gd name="T48" fmla="*/ 505 w 521"/>
                <a:gd name="T49" fmla="*/ 156 h 297"/>
                <a:gd name="T50" fmla="*/ 513 w 521"/>
                <a:gd name="T51" fmla="*/ 151 h 297"/>
                <a:gd name="T52" fmla="*/ 515 w 521"/>
                <a:gd name="T53" fmla="*/ 155 h 297"/>
                <a:gd name="T54" fmla="*/ 512 w 521"/>
                <a:gd name="T55" fmla="*/ 252 h 297"/>
                <a:gd name="T56" fmla="*/ 519 w 521"/>
                <a:gd name="T57" fmla="*/ 219 h 297"/>
                <a:gd name="T58" fmla="*/ 507 w 521"/>
                <a:gd name="T59" fmla="*/ 152 h 297"/>
                <a:gd name="T60" fmla="*/ 506 w 521"/>
                <a:gd name="T61" fmla="*/ 156 h 297"/>
                <a:gd name="T62" fmla="*/ 510 w 521"/>
                <a:gd name="T63" fmla="*/ 177 h 297"/>
                <a:gd name="T64" fmla="*/ 442 w 521"/>
                <a:gd name="T65" fmla="*/ 280 h 297"/>
                <a:gd name="T66" fmla="*/ 340 w 521"/>
                <a:gd name="T67" fmla="*/ 286 h 297"/>
                <a:gd name="T68" fmla="*/ 317 w 521"/>
                <a:gd name="T69" fmla="*/ 286 h 297"/>
                <a:gd name="T70" fmla="*/ 204 w 521"/>
                <a:gd name="T71" fmla="*/ 272 h 297"/>
                <a:gd name="T72" fmla="*/ 90 w 521"/>
                <a:gd name="T73" fmla="*/ 115 h 297"/>
                <a:gd name="T74" fmla="*/ 9 w 521"/>
                <a:gd name="T75" fmla="*/ 72 h 297"/>
                <a:gd name="T76" fmla="*/ 166 w 521"/>
                <a:gd name="T77" fmla="*/ 37 h 297"/>
                <a:gd name="T78" fmla="*/ 211 w 521"/>
                <a:gd name="T79" fmla="*/ 93 h 297"/>
                <a:gd name="T80" fmla="*/ 249 w 521"/>
                <a:gd name="T81" fmla="*/ 74 h 297"/>
                <a:gd name="T82" fmla="*/ 321 w 521"/>
                <a:gd name="T83" fmla="*/ 125 h 297"/>
                <a:gd name="T84" fmla="*/ 325 w 521"/>
                <a:gd name="T85" fmla="*/ 132 h 297"/>
                <a:gd name="T86" fmla="*/ 345 w 521"/>
                <a:gd name="T87" fmla="*/ 130 h 297"/>
                <a:gd name="T88" fmla="*/ 368 w 521"/>
                <a:gd name="T89" fmla="*/ 104 h 297"/>
                <a:gd name="T90" fmla="*/ 364 w 521"/>
                <a:gd name="T91" fmla="*/ 98 h 297"/>
                <a:gd name="T92" fmla="*/ 331 w 521"/>
                <a:gd name="T93" fmla="*/ 127 h 297"/>
                <a:gd name="T94" fmla="*/ 329 w 521"/>
                <a:gd name="T95" fmla="*/ 126 h 297"/>
                <a:gd name="T96" fmla="*/ 328 w 521"/>
                <a:gd name="T97" fmla="*/ 126 h 297"/>
                <a:gd name="T98" fmla="*/ 329 w 521"/>
                <a:gd name="T99" fmla="*/ 125 h 297"/>
                <a:gd name="T100" fmla="*/ 306 w 521"/>
                <a:gd name="T101" fmla="*/ 90 h 297"/>
                <a:gd name="T102" fmla="*/ 211 w 521"/>
                <a:gd name="T103" fmla="*/ 80 h 297"/>
                <a:gd name="T104" fmla="*/ 179 w 521"/>
                <a:gd name="T105" fmla="*/ 41 h 297"/>
                <a:gd name="T106" fmla="*/ 70 w 521"/>
                <a:gd name="T107" fmla="*/ 4 h 297"/>
                <a:gd name="T108" fmla="*/ 12 w 521"/>
                <a:gd name="T109" fmla="*/ 93 h 297"/>
                <a:gd name="T110" fmla="*/ 156 w 521"/>
                <a:gd name="T111" fmla="*/ 192 h 297"/>
                <a:gd name="T112" fmla="*/ 318 w 521"/>
                <a:gd name="T113" fmla="*/ 293 h 297"/>
                <a:gd name="T114" fmla="*/ 330 w 521"/>
                <a:gd name="T115" fmla="*/ 289 h 297"/>
                <a:gd name="T116" fmla="*/ 445 w 521"/>
                <a:gd name="T117" fmla="*/ 286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21" h="297">
                  <a:moveTo>
                    <a:pt x="510" y="254"/>
                  </a:moveTo>
                  <a:cubicBezTo>
                    <a:pt x="509" y="254"/>
                    <a:pt x="509" y="254"/>
                    <a:pt x="509" y="254"/>
                  </a:cubicBezTo>
                  <a:cubicBezTo>
                    <a:pt x="510" y="254"/>
                    <a:pt x="510" y="254"/>
                    <a:pt x="510" y="254"/>
                  </a:cubicBezTo>
                  <a:cubicBezTo>
                    <a:pt x="490" y="269"/>
                    <a:pt x="466" y="279"/>
                    <a:pt x="446" y="288"/>
                  </a:cubicBezTo>
                  <a:cubicBezTo>
                    <a:pt x="446" y="288"/>
                    <a:pt x="446" y="288"/>
                    <a:pt x="446" y="288"/>
                  </a:cubicBezTo>
                  <a:cubicBezTo>
                    <a:pt x="429" y="295"/>
                    <a:pt x="387" y="297"/>
                    <a:pt x="359" y="296"/>
                  </a:cubicBezTo>
                  <a:cubicBezTo>
                    <a:pt x="359" y="296"/>
                    <a:pt x="359" y="296"/>
                    <a:pt x="359" y="296"/>
                  </a:cubicBezTo>
                  <a:cubicBezTo>
                    <a:pt x="353" y="296"/>
                    <a:pt x="347" y="296"/>
                    <a:pt x="343" y="295"/>
                  </a:cubicBezTo>
                  <a:cubicBezTo>
                    <a:pt x="343" y="295"/>
                    <a:pt x="343" y="295"/>
                    <a:pt x="343" y="295"/>
                  </a:cubicBezTo>
                  <a:cubicBezTo>
                    <a:pt x="339" y="294"/>
                    <a:pt x="336" y="294"/>
                    <a:pt x="333" y="292"/>
                  </a:cubicBezTo>
                  <a:cubicBezTo>
                    <a:pt x="333" y="292"/>
                    <a:pt x="333" y="292"/>
                    <a:pt x="333" y="292"/>
                  </a:cubicBezTo>
                  <a:cubicBezTo>
                    <a:pt x="332" y="291"/>
                    <a:pt x="331" y="291"/>
                    <a:pt x="330" y="291"/>
                  </a:cubicBezTo>
                  <a:cubicBezTo>
                    <a:pt x="330" y="291"/>
                    <a:pt x="330" y="291"/>
                    <a:pt x="330" y="291"/>
                  </a:cubicBezTo>
                  <a:cubicBezTo>
                    <a:pt x="328" y="291"/>
                    <a:pt x="325" y="292"/>
                    <a:pt x="323" y="293"/>
                  </a:cubicBezTo>
                  <a:cubicBezTo>
                    <a:pt x="323" y="293"/>
                    <a:pt x="323" y="293"/>
                    <a:pt x="323" y="293"/>
                  </a:cubicBezTo>
                  <a:cubicBezTo>
                    <a:pt x="321" y="293"/>
                    <a:pt x="320" y="294"/>
                    <a:pt x="320" y="294"/>
                  </a:cubicBezTo>
                  <a:cubicBezTo>
                    <a:pt x="320" y="294"/>
                    <a:pt x="320" y="294"/>
                    <a:pt x="320" y="294"/>
                  </a:cubicBezTo>
                  <a:cubicBezTo>
                    <a:pt x="319" y="295"/>
                    <a:pt x="319" y="295"/>
                    <a:pt x="319" y="295"/>
                  </a:cubicBezTo>
                  <a:cubicBezTo>
                    <a:pt x="319" y="295"/>
                    <a:pt x="319" y="295"/>
                    <a:pt x="319" y="295"/>
                  </a:cubicBezTo>
                  <a:cubicBezTo>
                    <a:pt x="318" y="295"/>
                    <a:pt x="318" y="295"/>
                    <a:pt x="318" y="295"/>
                  </a:cubicBezTo>
                  <a:cubicBezTo>
                    <a:pt x="318" y="295"/>
                    <a:pt x="300" y="295"/>
                    <a:pt x="278" y="295"/>
                  </a:cubicBezTo>
                  <a:cubicBezTo>
                    <a:pt x="278" y="295"/>
                    <a:pt x="278" y="295"/>
                    <a:pt x="278" y="295"/>
                  </a:cubicBezTo>
                  <a:cubicBezTo>
                    <a:pt x="249" y="293"/>
                    <a:pt x="213" y="291"/>
                    <a:pt x="198" y="278"/>
                  </a:cubicBezTo>
                  <a:cubicBezTo>
                    <a:pt x="198" y="278"/>
                    <a:pt x="198" y="278"/>
                    <a:pt x="198" y="278"/>
                  </a:cubicBezTo>
                  <a:cubicBezTo>
                    <a:pt x="197" y="277"/>
                    <a:pt x="196" y="276"/>
                    <a:pt x="195" y="275"/>
                  </a:cubicBezTo>
                  <a:cubicBezTo>
                    <a:pt x="195" y="275"/>
                    <a:pt x="195" y="275"/>
                    <a:pt x="195" y="275"/>
                  </a:cubicBezTo>
                  <a:cubicBezTo>
                    <a:pt x="180" y="254"/>
                    <a:pt x="157" y="239"/>
                    <a:pt x="155" y="192"/>
                  </a:cubicBezTo>
                  <a:cubicBezTo>
                    <a:pt x="155" y="192"/>
                    <a:pt x="155" y="192"/>
                    <a:pt x="155" y="192"/>
                  </a:cubicBezTo>
                  <a:cubicBezTo>
                    <a:pt x="154" y="169"/>
                    <a:pt x="149" y="155"/>
                    <a:pt x="138" y="145"/>
                  </a:cubicBezTo>
                  <a:cubicBezTo>
                    <a:pt x="138" y="145"/>
                    <a:pt x="138" y="145"/>
                    <a:pt x="138" y="145"/>
                  </a:cubicBezTo>
                  <a:cubicBezTo>
                    <a:pt x="127" y="136"/>
                    <a:pt x="111" y="130"/>
                    <a:pt x="88" y="124"/>
                  </a:cubicBezTo>
                  <a:cubicBezTo>
                    <a:pt x="88" y="124"/>
                    <a:pt x="88" y="124"/>
                    <a:pt x="88" y="124"/>
                  </a:cubicBezTo>
                  <a:cubicBezTo>
                    <a:pt x="49" y="114"/>
                    <a:pt x="25" y="106"/>
                    <a:pt x="11" y="94"/>
                  </a:cubicBezTo>
                  <a:cubicBezTo>
                    <a:pt x="11" y="94"/>
                    <a:pt x="11" y="94"/>
                    <a:pt x="11" y="94"/>
                  </a:cubicBezTo>
                  <a:cubicBezTo>
                    <a:pt x="7" y="90"/>
                    <a:pt x="4" y="86"/>
                    <a:pt x="2" y="81"/>
                  </a:cubicBezTo>
                  <a:cubicBezTo>
                    <a:pt x="2" y="81"/>
                    <a:pt x="2" y="81"/>
                    <a:pt x="2" y="81"/>
                  </a:cubicBezTo>
                  <a:cubicBezTo>
                    <a:pt x="0" y="78"/>
                    <a:pt x="0" y="75"/>
                    <a:pt x="0" y="72"/>
                  </a:cubicBezTo>
                  <a:cubicBezTo>
                    <a:pt x="0" y="72"/>
                    <a:pt x="0" y="72"/>
                    <a:pt x="0" y="72"/>
                  </a:cubicBezTo>
                  <a:cubicBezTo>
                    <a:pt x="1" y="60"/>
                    <a:pt x="8" y="45"/>
                    <a:pt x="20" y="31"/>
                  </a:cubicBezTo>
                  <a:cubicBezTo>
                    <a:pt x="20" y="31"/>
                    <a:pt x="20" y="31"/>
                    <a:pt x="20" y="31"/>
                  </a:cubicBezTo>
                  <a:cubicBezTo>
                    <a:pt x="32" y="18"/>
                    <a:pt x="50" y="6"/>
                    <a:pt x="70" y="2"/>
                  </a:cubicBezTo>
                  <a:cubicBezTo>
                    <a:pt x="70" y="2"/>
                    <a:pt x="70" y="2"/>
                    <a:pt x="70" y="2"/>
                  </a:cubicBezTo>
                  <a:cubicBezTo>
                    <a:pt x="79" y="1"/>
                    <a:pt x="87" y="0"/>
                    <a:pt x="96" y="1"/>
                  </a:cubicBezTo>
                  <a:cubicBezTo>
                    <a:pt x="96" y="1"/>
                    <a:pt x="96" y="1"/>
                    <a:pt x="96" y="1"/>
                  </a:cubicBezTo>
                  <a:cubicBezTo>
                    <a:pt x="125" y="2"/>
                    <a:pt x="152" y="13"/>
                    <a:pt x="172" y="31"/>
                  </a:cubicBezTo>
                  <a:cubicBezTo>
                    <a:pt x="172" y="31"/>
                    <a:pt x="172" y="31"/>
                    <a:pt x="172" y="31"/>
                  </a:cubicBezTo>
                  <a:cubicBezTo>
                    <a:pt x="175" y="33"/>
                    <a:pt x="178" y="36"/>
                    <a:pt x="181" y="39"/>
                  </a:cubicBezTo>
                  <a:cubicBezTo>
                    <a:pt x="181" y="39"/>
                    <a:pt x="181" y="39"/>
                    <a:pt x="181" y="39"/>
                  </a:cubicBezTo>
                  <a:cubicBezTo>
                    <a:pt x="198" y="59"/>
                    <a:pt x="205" y="70"/>
                    <a:pt x="208" y="81"/>
                  </a:cubicBezTo>
                  <a:cubicBezTo>
                    <a:pt x="208" y="81"/>
                    <a:pt x="208" y="81"/>
                    <a:pt x="208" y="81"/>
                  </a:cubicBezTo>
                  <a:cubicBezTo>
                    <a:pt x="208" y="81"/>
                    <a:pt x="208" y="81"/>
                    <a:pt x="209" y="80"/>
                  </a:cubicBezTo>
                  <a:cubicBezTo>
                    <a:pt x="209" y="80"/>
                    <a:pt x="209" y="80"/>
                    <a:pt x="209" y="80"/>
                  </a:cubicBezTo>
                  <a:cubicBezTo>
                    <a:pt x="209" y="80"/>
                    <a:pt x="209" y="79"/>
                    <a:pt x="210" y="79"/>
                  </a:cubicBezTo>
                  <a:cubicBezTo>
                    <a:pt x="210" y="79"/>
                    <a:pt x="210" y="79"/>
                    <a:pt x="210" y="79"/>
                  </a:cubicBezTo>
                  <a:cubicBezTo>
                    <a:pt x="217" y="71"/>
                    <a:pt x="229" y="64"/>
                    <a:pt x="250" y="65"/>
                  </a:cubicBezTo>
                  <a:cubicBezTo>
                    <a:pt x="250" y="65"/>
                    <a:pt x="250" y="65"/>
                    <a:pt x="250" y="65"/>
                  </a:cubicBezTo>
                  <a:cubicBezTo>
                    <a:pt x="252" y="65"/>
                    <a:pt x="254" y="65"/>
                    <a:pt x="257" y="66"/>
                  </a:cubicBezTo>
                  <a:cubicBezTo>
                    <a:pt x="257" y="66"/>
                    <a:pt x="257" y="66"/>
                    <a:pt x="257" y="66"/>
                  </a:cubicBezTo>
                  <a:cubicBezTo>
                    <a:pt x="278" y="68"/>
                    <a:pt x="295" y="78"/>
                    <a:pt x="307" y="88"/>
                  </a:cubicBezTo>
                  <a:cubicBezTo>
                    <a:pt x="307" y="88"/>
                    <a:pt x="307" y="88"/>
                    <a:pt x="307" y="88"/>
                  </a:cubicBezTo>
                  <a:cubicBezTo>
                    <a:pt x="309" y="90"/>
                    <a:pt x="310" y="91"/>
                    <a:pt x="311" y="92"/>
                  </a:cubicBezTo>
                  <a:cubicBezTo>
                    <a:pt x="311" y="92"/>
                    <a:pt x="311" y="92"/>
                    <a:pt x="311" y="92"/>
                  </a:cubicBezTo>
                  <a:cubicBezTo>
                    <a:pt x="319" y="101"/>
                    <a:pt x="325" y="109"/>
                    <a:pt x="328" y="115"/>
                  </a:cubicBezTo>
                  <a:cubicBezTo>
                    <a:pt x="328" y="115"/>
                    <a:pt x="328" y="115"/>
                    <a:pt x="328" y="115"/>
                  </a:cubicBezTo>
                  <a:cubicBezTo>
                    <a:pt x="330" y="113"/>
                    <a:pt x="330" y="113"/>
                    <a:pt x="330" y="113"/>
                  </a:cubicBezTo>
                  <a:cubicBezTo>
                    <a:pt x="330" y="125"/>
                    <a:pt x="330" y="125"/>
                    <a:pt x="330" y="125"/>
                  </a:cubicBezTo>
                  <a:cubicBezTo>
                    <a:pt x="330" y="125"/>
                    <a:pt x="330" y="125"/>
                    <a:pt x="330" y="125"/>
                  </a:cubicBezTo>
                  <a:cubicBezTo>
                    <a:pt x="330" y="125"/>
                    <a:pt x="330" y="125"/>
                    <a:pt x="330" y="125"/>
                  </a:cubicBezTo>
                  <a:cubicBezTo>
                    <a:pt x="330" y="125"/>
                    <a:pt x="330" y="125"/>
                    <a:pt x="330" y="125"/>
                  </a:cubicBezTo>
                  <a:cubicBezTo>
                    <a:pt x="330" y="125"/>
                    <a:pt x="330" y="125"/>
                    <a:pt x="330" y="125"/>
                  </a:cubicBezTo>
                  <a:cubicBezTo>
                    <a:pt x="330" y="126"/>
                    <a:pt x="331" y="126"/>
                    <a:pt x="331" y="126"/>
                  </a:cubicBezTo>
                  <a:cubicBezTo>
                    <a:pt x="331" y="126"/>
                    <a:pt x="331" y="126"/>
                    <a:pt x="331" y="126"/>
                  </a:cubicBezTo>
                  <a:cubicBezTo>
                    <a:pt x="333" y="126"/>
                    <a:pt x="336" y="125"/>
                    <a:pt x="337" y="125"/>
                  </a:cubicBezTo>
                  <a:cubicBezTo>
                    <a:pt x="337" y="125"/>
                    <a:pt x="337" y="125"/>
                    <a:pt x="337" y="125"/>
                  </a:cubicBezTo>
                  <a:cubicBezTo>
                    <a:pt x="339" y="122"/>
                    <a:pt x="342" y="116"/>
                    <a:pt x="347" y="110"/>
                  </a:cubicBezTo>
                  <a:cubicBezTo>
                    <a:pt x="347" y="110"/>
                    <a:pt x="347" y="110"/>
                    <a:pt x="347" y="110"/>
                  </a:cubicBezTo>
                  <a:cubicBezTo>
                    <a:pt x="351" y="106"/>
                    <a:pt x="356" y="101"/>
                    <a:pt x="363" y="97"/>
                  </a:cubicBezTo>
                  <a:cubicBezTo>
                    <a:pt x="363" y="97"/>
                    <a:pt x="363" y="97"/>
                    <a:pt x="363" y="97"/>
                  </a:cubicBezTo>
                  <a:cubicBezTo>
                    <a:pt x="365" y="96"/>
                    <a:pt x="368" y="96"/>
                    <a:pt x="369" y="97"/>
                  </a:cubicBezTo>
                  <a:cubicBezTo>
                    <a:pt x="369" y="97"/>
                    <a:pt x="369" y="97"/>
                    <a:pt x="369" y="97"/>
                  </a:cubicBezTo>
                  <a:cubicBezTo>
                    <a:pt x="370" y="98"/>
                    <a:pt x="370" y="98"/>
                    <a:pt x="370" y="99"/>
                  </a:cubicBezTo>
                  <a:cubicBezTo>
                    <a:pt x="370" y="99"/>
                    <a:pt x="370" y="99"/>
                    <a:pt x="370" y="99"/>
                  </a:cubicBezTo>
                  <a:cubicBezTo>
                    <a:pt x="371" y="101"/>
                    <a:pt x="371" y="103"/>
                    <a:pt x="370" y="105"/>
                  </a:cubicBezTo>
                  <a:cubicBezTo>
                    <a:pt x="370" y="105"/>
                    <a:pt x="370" y="105"/>
                    <a:pt x="370" y="105"/>
                  </a:cubicBezTo>
                  <a:cubicBezTo>
                    <a:pt x="369" y="105"/>
                    <a:pt x="369" y="105"/>
                    <a:pt x="369" y="106"/>
                  </a:cubicBezTo>
                  <a:cubicBezTo>
                    <a:pt x="369" y="106"/>
                    <a:pt x="369" y="106"/>
                    <a:pt x="369" y="106"/>
                  </a:cubicBezTo>
                  <a:cubicBezTo>
                    <a:pt x="362" y="109"/>
                    <a:pt x="358" y="113"/>
                    <a:pt x="355" y="117"/>
                  </a:cubicBezTo>
                  <a:cubicBezTo>
                    <a:pt x="355" y="117"/>
                    <a:pt x="355" y="117"/>
                    <a:pt x="355" y="117"/>
                  </a:cubicBezTo>
                  <a:cubicBezTo>
                    <a:pt x="353" y="119"/>
                    <a:pt x="351" y="121"/>
                    <a:pt x="350" y="123"/>
                  </a:cubicBezTo>
                  <a:cubicBezTo>
                    <a:pt x="350" y="123"/>
                    <a:pt x="350" y="123"/>
                    <a:pt x="350" y="123"/>
                  </a:cubicBezTo>
                  <a:cubicBezTo>
                    <a:pt x="347" y="127"/>
                    <a:pt x="346" y="130"/>
                    <a:pt x="346" y="130"/>
                  </a:cubicBezTo>
                  <a:cubicBezTo>
                    <a:pt x="346" y="130"/>
                    <a:pt x="346" y="130"/>
                    <a:pt x="346" y="130"/>
                  </a:cubicBezTo>
                  <a:cubicBezTo>
                    <a:pt x="346" y="133"/>
                    <a:pt x="346" y="133"/>
                    <a:pt x="346" y="133"/>
                  </a:cubicBezTo>
                  <a:cubicBezTo>
                    <a:pt x="345" y="133"/>
                    <a:pt x="345" y="133"/>
                    <a:pt x="345" y="133"/>
                  </a:cubicBezTo>
                  <a:cubicBezTo>
                    <a:pt x="343" y="134"/>
                    <a:pt x="343" y="134"/>
                    <a:pt x="343" y="134"/>
                  </a:cubicBezTo>
                  <a:cubicBezTo>
                    <a:pt x="343" y="134"/>
                    <a:pt x="337" y="136"/>
                    <a:pt x="331" y="136"/>
                  </a:cubicBezTo>
                  <a:cubicBezTo>
                    <a:pt x="331" y="136"/>
                    <a:pt x="331" y="136"/>
                    <a:pt x="331" y="136"/>
                  </a:cubicBezTo>
                  <a:cubicBezTo>
                    <a:pt x="329" y="136"/>
                    <a:pt x="326" y="135"/>
                    <a:pt x="324" y="134"/>
                  </a:cubicBezTo>
                  <a:cubicBezTo>
                    <a:pt x="324" y="134"/>
                    <a:pt x="324" y="134"/>
                    <a:pt x="324" y="134"/>
                  </a:cubicBezTo>
                  <a:cubicBezTo>
                    <a:pt x="323" y="133"/>
                    <a:pt x="323" y="133"/>
                    <a:pt x="323" y="133"/>
                  </a:cubicBezTo>
                  <a:cubicBezTo>
                    <a:pt x="323" y="133"/>
                    <a:pt x="323" y="133"/>
                    <a:pt x="323" y="133"/>
                  </a:cubicBezTo>
                  <a:cubicBezTo>
                    <a:pt x="321" y="131"/>
                    <a:pt x="320" y="128"/>
                    <a:pt x="320" y="125"/>
                  </a:cubicBezTo>
                  <a:cubicBezTo>
                    <a:pt x="320" y="125"/>
                    <a:pt x="320" y="125"/>
                    <a:pt x="320" y="125"/>
                  </a:cubicBezTo>
                  <a:cubicBezTo>
                    <a:pt x="320" y="125"/>
                    <a:pt x="320" y="125"/>
                    <a:pt x="320" y="125"/>
                  </a:cubicBezTo>
                  <a:cubicBezTo>
                    <a:pt x="320" y="125"/>
                    <a:pt x="320" y="125"/>
                    <a:pt x="320" y="125"/>
                  </a:cubicBezTo>
                  <a:cubicBezTo>
                    <a:pt x="320" y="123"/>
                    <a:pt x="315" y="110"/>
                    <a:pt x="304" y="100"/>
                  </a:cubicBezTo>
                  <a:cubicBezTo>
                    <a:pt x="304" y="100"/>
                    <a:pt x="304" y="100"/>
                    <a:pt x="304" y="100"/>
                  </a:cubicBezTo>
                  <a:cubicBezTo>
                    <a:pt x="303" y="98"/>
                    <a:pt x="302" y="97"/>
                    <a:pt x="300" y="96"/>
                  </a:cubicBezTo>
                  <a:cubicBezTo>
                    <a:pt x="300" y="96"/>
                    <a:pt x="300" y="96"/>
                    <a:pt x="300" y="96"/>
                  </a:cubicBezTo>
                  <a:cubicBezTo>
                    <a:pt x="290" y="86"/>
                    <a:pt x="275" y="78"/>
                    <a:pt x="256" y="76"/>
                  </a:cubicBezTo>
                  <a:cubicBezTo>
                    <a:pt x="256" y="76"/>
                    <a:pt x="256" y="76"/>
                    <a:pt x="256" y="76"/>
                  </a:cubicBezTo>
                  <a:cubicBezTo>
                    <a:pt x="253" y="76"/>
                    <a:pt x="251" y="75"/>
                    <a:pt x="249" y="75"/>
                  </a:cubicBezTo>
                  <a:cubicBezTo>
                    <a:pt x="249" y="75"/>
                    <a:pt x="249" y="75"/>
                    <a:pt x="249" y="75"/>
                  </a:cubicBezTo>
                  <a:cubicBezTo>
                    <a:pt x="231" y="75"/>
                    <a:pt x="222" y="80"/>
                    <a:pt x="218" y="86"/>
                  </a:cubicBezTo>
                  <a:cubicBezTo>
                    <a:pt x="218" y="86"/>
                    <a:pt x="218" y="86"/>
                    <a:pt x="218" y="86"/>
                  </a:cubicBezTo>
                  <a:cubicBezTo>
                    <a:pt x="217" y="86"/>
                    <a:pt x="217" y="87"/>
                    <a:pt x="217" y="87"/>
                  </a:cubicBezTo>
                  <a:cubicBezTo>
                    <a:pt x="217" y="87"/>
                    <a:pt x="217" y="87"/>
                    <a:pt x="217" y="87"/>
                  </a:cubicBezTo>
                  <a:cubicBezTo>
                    <a:pt x="215" y="89"/>
                    <a:pt x="213" y="92"/>
                    <a:pt x="213" y="94"/>
                  </a:cubicBezTo>
                  <a:cubicBezTo>
                    <a:pt x="213" y="94"/>
                    <a:pt x="213" y="94"/>
                    <a:pt x="213" y="94"/>
                  </a:cubicBezTo>
                  <a:cubicBezTo>
                    <a:pt x="212" y="96"/>
                    <a:pt x="212" y="97"/>
                    <a:pt x="212" y="97"/>
                  </a:cubicBezTo>
                  <a:cubicBezTo>
                    <a:pt x="212" y="97"/>
                    <a:pt x="212" y="97"/>
                    <a:pt x="212" y="97"/>
                  </a:cubicBezTo>
                  <a:cubicBezTo>
                    <a:pt x="212" y="97"/>
                    <a:pt x="212" y="97"/>
                    <a:pt x="212" y="97"/>
                  </a:cubicBezTo>
                  <a:cubicBezTo>
                    <a:pt x="202" y="98"/>
                    <a:pt x="202" y="98"/>
                    <a:pt x="202" y="98"/>
                  </a:cubicBezTo>
                  <a:cubicBezTo>
                    <a:pt x="202" y="97"/>
                    <a:pt x="202" y="97"/>
                    <a:pt x="202" y="97"/>
                  </a:cubicBezTo>
                  <a:cubicBezTo>
                    <a:pt x="197" y="78"/>
                    <a:pt x="197" y="74"/>
                    <a:pt x="173" y="46"/>
                  </a:cubicBezTo>
                  <a:cubicBezTo>
                    <a:pt x="173" y="46"/>
                    <a:pt x="173" y="46"/>
                    <a:pt x="173" y="46"/>
                  </a:cubicBezTo>
                  <a:cubicBezTo>
                    <a:pt x="170" y="43"/>
                    <a:pt x="168" y="41"/>
                    <a:pt x="165" y="38"/>
                  </a:cubicBezTo>
                  <a:cubicBezTo>
                    <a:pt x="165" y="38"/>
                    <a:pt x="165" y="38"/>
                    <a:pt x="165" y="38"/>
                  </a:cubicBezTo>
                  <a:cubicBezTo>
                    <a:pt x="147" y="22"/>
                    <a:pt x="122" y="12"/>
                    <a:pt x="95" y="11"/>
                  </a:cubicBezTo>
                  <a:cubicBezTo>
                    <a:pt x="95" y="11"/>
                    <a:pt x="95" y="11"/>
                    <a:pt x="95" y="11"/>
                  </a:cubicBezTo>
                  <a:cubicBezTo>
                    <a:pt x="88" y="11"/>
                    <a:pt x="80" y="11"/>
                    <a:pt x="72" y="12"/>
                  </a:cubicBezTo>
                  <a:cubicBezTo>
                    <a:pt x="72" y="12"/>
                    <a:pt x="72" y="12"/>
                    <a:pt x="72" y="12"/>
                  </a:cubicBezTo>
                  <a:cubicBezTo>
                    <a:pt x="54" y="15"/>
                    <a:pt x="39" y="26"/>
                    <a:pt x="28" y="38"/>
                  </a:cubicBezTo>
                  <a:cubicBezTo>
                    <a:pt x="28" y="38"/>
                    <a:pt x="28" y="38"/>
                    <a:pt x="28" y="38"/>
                  </a:cubicBezTo>
                  <a:cubicBezTo>
                    <a:pt x="17" y="50"/>
                    <a:pt x="10" y="64"/>
                    <a:pt x="10" y="72"/>
                  </a:cubicBezTo>
                  <a:cubicBezTo>
                    <a:pt x="10" y="72"/>
                    <a:pt x="10" y="72"/>
                    <a:pt x="10" y="72"/>
                  </a:cubicBezTo>
                  <a:cubicBezTo>
                    <a:pt x="10" y="74"/>
                    <a:pt x="10" y="76"/>
                    <a:pt x="11" y="77"/>
                  </a:cubicBezTo>
                  <a:cubicBezTo>
                    <a:pt x="11" y="77"/>
                    <a:pt x="11" y="77"/>
                    <a:pt x="11" y="77"/>
                  </a:cubicBezTo>
                  <a:cubicBezTo>
                    <a:pt x="12" y="80"/>
                    <a:pt x="15" y="83"/>
                    <a:pt x="18" y="86"/>
                  </a:cubicBezTo>
                  <a:cubicBezTo>
                    <a:pt x="18" y="86"/>
                    <a:pt x="18" y="86"/>
                    <a:pt x="18" y="86"/>
                  </a:cubicBezTo>
                  <a:cubicBezTo>
                    <a:pt x="29" y="96"/>
                    <a:pt x="52" y="105"/>
                    <a:pt x="90" y="114"/>
                  </a:cubicBezTo>
                  <a:cubicBezTo>
                    <a:pt x="90" y="114"/>
                    <a:pt x="90" y="114"/>
                    <a:pt x="90" y="114"/>
                  </a:cubicBezTo>
                  <a:cubicBezTo>
                    <a:pt x="114" y="119"/>
                    <a:pt x="132" y="126"/>
                    <a:pt x="144" y="137"/>
                  </a:cubicBezTo>
                  <a:cubicBezTo>
                    <a:pt x="144" y="137"/>
                    <a:pt x="144" y="137"/>
                    <a:pt x="144" y="137"/>
                  </a:cubicBezTo>
                  <a:cubicBezTo>
                    <a:pt x="158" y="149"/>
                    <a:pt x="164" y="167"/>
                    <a:pt x="165" y="191"/>
                  </a:cubicBezTo>
                  <a:cubicBezTo>
                    <a:pt x="165" y="191"/>
                    <a:pt x="165" y="191"/>
                    <a:pt x="165" y="191"/>
                  </a:cubicBezTo>
                  <a:cubicBezTo>
                    <a:pt x="167" y="235"/>
                    <a:pt x="186" y="245"/>
                    <a:pt x="203" y="269"/>
                  </a:cubicBezTo>
                  <a:cubicBezTo>
                    <a:pt x="203" y="269"/>
                    <a:pt x="203" y="269"/>
                    <a:pt x="203" y="269"/>
                  </a:cubicBezTo>
                  <a:cubicBezTo>
                    <a:pt x="204" y="269"/>
                    <a:pt x="204" y="270"/>
                    <a:pt x="205" y="270"/>
                  </a:cubicBezTo>
                  <a:cubicBezTo>
                    <a:pt x="205" y="270"/>
                    <a:pt x="205" y="270"/>
                    <a:pt x="205" y="270"/>
                  </a:cubicBezTo>
                  <a:cubicBezTo>
                    <a:pt x="214" y="279"/>
                    <a:pt x="250" y="284"/>
                    <a:pt x="278" y="284"/>
                  </a:cubicBezTo>
                  <a:cubicBezTo>
                    <a:pt x="278" y="284"/>
                    <a:pt x="278" y="284"/>
                    <a:pt x="278" y="284"/>
                  </a:cubicBezTo>
                  <a:cubicBezTo>
                    <a:pt x="297" y="285"/>
                    <a:pt x="312" y="285"/>
                    <a:pt x="316" y="285"/>
                  </a:cubicBezTo>
                  <a:cubicBezTo>
                    <a:pt x="316" y="285"/>
                    <a:pt x="316" y="285"/>
                    <a:pt x="316" y="285"/>
                  </a:cubicBezTo>
                  <a:cubicBezTo>
                    <a:pt x="319" y="283"/>
                    <a:pt x="324" y="281"/>
                    <a:pt x="330" y="281"/>
                  </a:cubicBezTo>
                  <a:cubicBezTo>
                    <a:pt x="330" y="281"/>
                    <a:pt x="330" y="281"/>
                    <a:pt x="330" y="281"/>
                  </a:cubicBezTo>
                  <a:cubicBezTo>
                    <a:pt x="333" y="281"/>
                    <a:pt x="336" y="282"/>
                    <a:pt x="339" y="284"/>
                  </a:cubicBezTo>
                  <a:cubicBezTo>
                    <a:pt x="339" y="284"/>
                    <a:pt x="339" y="284"/>
                    <a:pt x="339" y="284"/>
                  </a:cubicBezTo>
                  <a:cubicBezTo>
                    <a:pt x="339" y="284"/>
                    <a:pt x="340" y="284"/>
                    <a:pt x="340" y="284"/>
                  </a:cubicBezTo>
                  <a:cubicBezTo>
                    <a:pt x="340" y="284"/>
                    <a:pt x="340" y="284"/>
                    <a:pt x="340" y="284"/>
                  </a:cubicBezTo>
                  <a:cubicBezTo>
                    <a:pt x="341" y="284"/>
                    <a:pt x="343" y="285"/>
                    <a:pt x="344" y="285"/>
                  </a:cubicBezTo>
                  <a:cubicBezTo>
                    <a:pt x="344" y="285"/>
                    <a:pt x="344" y="285"/>
                    <a:pt x="344" y="285"/>
                  </a:cubicBezTo>
                  <a:cubicBezTo>
                    <a:pt x="348" y="285"/>
                    <a:pt x="354" y="286"/>
                    <a:pt x="360" y="286"/>
                  </a:cubicBezTo>
                  <a:cubicBezTo>
                    <a:pt x="360" y="286"/>
                    <a:pt x="360" y="286"/>
                    <a:pt x="360" y="286"/>
                  </a:cubicBezTo>
                  <a:cubicBezTo>
                    <a:pt x="386" y="287"/>
                    <a:pt x="430" y="284"/>
                    <a:pt x="441" y="279"/>
                  </a:cubicBezTo>
                  <a:cubicBezTo>
                    <a:pt x="441" y="279"/>
                    <a:pt x="441" y="279"/>
                    <a:pt x="441" y="279"/>
                  </a:cubicBezTo>
                  <a:cubicBezTo>
                    <a:pt x="462" y="269"/>
                    <a:pt x="485" y="260"/>
                    <a:pt x="504" y="246"/>
                  </a:cubicBezTo>
                  <a:cubicBezTo>
                    <a:pt x="504" y="246"/>
                    <a:pt x="504" y="246"/>
                    <a:pt x="504" y="246"/>
                  </a:cubicBezTo>
                  <a:cubicBezTo>
                    <a:pt x="504" y="246"/>
                    <a:pt x="504" y="246"/>
                    <a:pt x="505" y="245"/>
                  </a:cubicBezTo>
                  <a:cubicBezTo>
                    <a:pt x="505" y="245"/>
                    <a:pt x="505" y="245"/>
                    <a:pt x="505" y="245"/>
                  </a:cubicBezTo>
                  <a:cubicBezTo>
                    <a:pt x="508" y="242"/>
                    <a:pt x="510" y="231"/>
                    <a:pt x="511" y="219"/>
                  </a:cubicBezTo>
                  <a:cubicBezTo>
                    <a:pt x="511" y="219"/>
                    <a:pt x="511" y="219"/>
                    <a:pt x="511" y="219"/>
                  </a:cubicBezTo>
                  <a:cubicBezTo>
                    <a:pt x="512" y="192"/>
                    <a:pt x="505" y="158"/>
                    <a:pt x="505" y="156"/>
                  </a:cubicBezTo>
                  <a:cubicBezTo>
                    <a:pt x="505" y="156"/>
                    <a:pt x="505" y="156"/>
                    <a:pt x="505" y="156"/>
                  </a:cubicBezTo>
                  <a:cubicBezTo>
                    <a:pt x="505" y="156"/>
                    <a:pt x="505" y="156"/>
                    <a:pt x="505" y="156"/>
                  </a:cubicBezTo>
                  <a:cubicBezTo>
                    <a:pt x="505" y="156"/>
                    <a:pt x="505" y="156"/>
                    <a:pt x="505" y="156"/>
                  </a:cubicBezTo>
                  <a:cubicBezTo>
                    <a:pt x="504" y="154"/>
                    <a:pt x="505" y="152"/>
                    <a:pt x="506" y="151"/>
                  </a:cubicBezTo>
                  <a:cubicBezTo>
                    <a:pt x="506" y="151"/>
                    <a:pt x="506" y="151"/>
                    <a:pt x="506" y="151"/>
                  </a:cubicBezTo>
                  <a:cubicBezTo>
                    <a:pt x="507" y="151"/>
                    <a:pt x="508" y="150"/>
                    <a:pt x="509" y="150"/>
                  </a:cubicBezTo>
                  <a:cubicBezTo>
                    <a:pt x="509" y="150"/>
                    <a:pt x="509" y="150"/>
                    <a:pt x="509" y="150"/>
                  </a:cubicBezTo>
                  <a:cubicBezTo>
                    <a:pt x="511" y="149"/>
                    <a:pt x="512" y="150"/>
                    <a:pt x="513" y="151"/>
                  </a:cubicBezTo>
                  <a:cubicBezTo>
                    <a:pt x="513" y="151"/>
                    <a:pt x="513" y="151"/>
                    <a:pt x="513" y="151"/>
                  </a:cubicBezTo>
                  <a:cubicBezTo>
                    <a:pt x="514" y="152"/>
                    <a:pt x="515" y="153"/>
                    <a:pt x="515" y="154"/>
                  </a:cubicBezTo>
                  <a:cubicBezTo>
                    <a:pt x="515" y="154"/>
                    <a:pt x="515" y="154"/>
                    <a:pt x="515" y="154"/>
                  </a:cubicBezTo>
                  <a:cubicBezTo>
                    <a:pt x="515" y="154"/>
                    <a:pt x="515" y="154"/>
                    <a:pt x="515" y="154"/>
                  </a:cubicBezTo>
                  <a:cubicBezTo>
                    <a:pt x="515" y="154"/>
                    <a:pt x="515" y="154"/>
                    <a:pt x="515" y="154"/>
                  </a:cubicBezTo>
                  <a:cubicBezTo>
                    <a:pt x="515" y="154"/>
                    <a:pt x="515" y="154"/>
                    <a:pt x="515" y="154"/>
                  </a:cubicBezTo>
                  <a:cubicBezTo>
                    <a:pt x="515" y="155"/>
                    <a:pt x="515" y="155"/>
                    <a:pt x="515" y="155"/>
                  </a:cubicBezTo>
                  <a:cubicBezTo>
                    <a:pt x="515" y="155"/>
                    <a:pt x="515" y="155"/>
                    <a:pt x="515" y="155"/>
                  </a:cubicBezTo>
                  <a:cubicBezTo>
                    <a:pt x="515" y="157"/>
                    <a:pt x="516" y="158"/>
                    <a:pt x="516" y="160"/>
                  </a:cubicBezTo>
                  <a:cubicBezTo>
                    <a:pt x="516" y="160"/>
                    <a:pt x="516" y="160"/>
                    <a:pt x="516" y="160"/>
                  </a:cubicBezTo>
                  <a:cubicBezTo>
                    <a:pt x="517" y="164"/>
                    <a:pt x="517" y="169"/>
                    <a:pt x="518" y="176"/>
                  </a:cubicBezTo>
                  <a:cubicBezTo>
                    <a:pt x="518" y="176"/>
                    <a:pt x="518" y="176"/>
                    <a:pt x="518" y="176"/>
                  </a:cubicBezTo>
                  <a:cubicBezTo>
                    <a:pt x="520" y="188"/>
                    <a:pt x="521" y="205"/>
                    <a:pt x="521" y="219"/>
                  </a:cubicBezTo>
                  <a:cubicBezTo>
                    <a:pt x="521" y="219"/>
                    <a:pt x="521" y="219"/>
                    <a:pt x="521" y="219"/>
                  </a:cubicBezTo>
                  <a:cubicBezTo>
                    <a:pt x="520" y="232"/>
                    <a:pt x="519" y="244"/>
                    <a:pt x="512" y="252"/>
                  </a:cubicBezTo>
                  <a:cubicBezTo>
                    <a:pt x="512" y="252"/>
                    <a:pt x="512" y="252"/>
                    <a:pt x="512" y="252"/>
                  </a:cubicBezTo>
                  <a:cubicBezTo>
                    <a:pt x="512" y="252"/>
                    <a:pt x="512" y="252"/>
                    <a:pt x="512" y="252"/>
                  </a:cubicBezTo>
                  <a:cubicBezTo>
                    <a:pt x="512" y="252"/>
                    <a:pt x="512" y="252"/>
                    <a:pt x="512" y="252"/>
                  </a:cubicBezTo>
                  <a:cubicBezTo>
                    <a:pt x="511" y="253"/>
                    <a:pt x="511" y="254"/>
                    <a:pt x="510" y="254"/>
                  </a:cubicBezTo>
                  <a:close/>
                  <a:moveTo>
                    <a:pt x="511" y="251"/>
                  </a:moveTo>
                  <a:cubicBezTo>
                    <a:pt x="517" y="244"/>
                    <a:pt x="519" y="232"/>
                    <a:pt x="519" y="219"/>
                  </a:cubicBezTo>
                  <a:cubicBezTo>
                    <a:pt x="519" y="219"/>
                    <a:pt x="519" y="219"/>
                    <a:pt x="519" y="219"/>
                  </a:cubicBezTo>
                  <a:cubicBezTo>
                    <a:pt x="520" y="190"/>
                    <a:pt x="513" y="154"/>
                    <a:pt x="513" y="154"/>
                  </a:cubicBezTo>
                  <a:cubicBezTo>
                    <a:pt x="513" y="154"/>
                    <a:pt x="513" y="154"/>
                    <a:pt x="513" y="154"/>
                  </a:cubicBezTo>
                  <a:cubicBezTo>
                    <a:pt x="513" y="153"/>
                    <a:pt x="513" y="153"/>
                    <a:pt x="512" y="152"/>
                  </a:cubicBezTo>
                  <a:cubicBezTo>
                    <a:pt x="512" y="152"/>
                    <a:pt x="512" y="152"/>
                    <a:pt x="512" y="152"/>
                  </a:cubicBezTo>
                  <a:cubicBezTo>
                    <a:pt x="511" y="151"/>
                    <a:pt x="510" y="151"/>
                    <a:pt x="509" y="151"/>
                  </a:cubicBezTo>
                  <a:cubicBezTo>
                    <a:pt x="509" y="151"/>
                    <a:pt x="509" y="151"/>
                    <a:pt x="509" y="151"/>
                  </a:cubicBezTo>
                  <a:cubicBezTo>
                    <a:pt x="508" y="151"/>
                    <a:pt x="508" y="152"/>
                    <a:pt x="507" y="152"/>
                  </a:cubicBezTo>
                  <a:cubicBezTo>
                    <a:pt x="507" y="152"/>
                    <a:pt x="507" y="152"/>
                    <a:pt x="507" y="152"/>
                  </a:cubicBezTo>
                  <a:cubicBezTo>
                    <a:pt x="507" y="153"/>
                    <a:pt x="506" y="154"/>
                    <a:pt x="506" y="155"/>
                  </a:cubicBezTo>
                  <a:cubicBezTo>
                    <a:pt x="506" y="155"/>
                    <a:pt x="506" y="155"/>
                    <a:pt x="506" y="155"/>
                  </a:cubicBezTo>
                  <a:cubicBezTo>
                    <a:pt x="506" y="155"/>
                    <a:pt x="506" y="155"/>
                    <a:pt x="506" y="155"/>
                  </a:cubicBezTo>
                  <a:cubicBezTo>
                    <a:pt x="506" y="155"/>
                    <a:pt x="506" y="155"/>
                    <a:pt x="506" y="156"/>
                  </a:cubicBezTo>
                  <a:cubicBezTo>
                    <a:pt x="506" y="156"/>
                    <a:pt x="506" y="156"/>
                    <a:pt x="506" y="156"/>
                  </a:cubicBezTo>
                  <a:cubicBezTo>
                    <a:pt x="506" y="156"/>
                    <a:pt x="506" y="156"/>
                    <a:pt x="506" y="156"/>
                  </a:cubicBezTo>
                  <a:cubicBezTo>
                    <a:pt x="506" y="156"/>
                    <a:pt x="506" y="156"/>
                    <a:pt x="506" y="156"/>
                  </a:cubicBezTo>
                  <a:cubicBezTo>
                    <a:pt x="507" y="156"/>
                    <a:pt x="507" y="157"/>
                    <a:pt x="507" y="157"/>
                  </a:cubicBezTo>
                  <a:cubicBezTo>
                    <a:pt x="507" y="157"/>
                    <a:pt x="507" y="157"/>
                    <a:pt x="507" y="157"/>
                  </a:cubicBezTo>
                  <a:cubicBezTo>
                    <a:pt x="507" y="158"/>
                    <a:pt x="507" y="160"/>
                    <a:pt x="507" y="161"/>
                  </a:cubicBezTo>
                  <a:cubicBezTo>
                    <a:pt x="507" y="161"/>
                    <a:pt x="507" y="161"/>
                    <a:pt x="507" y="161"/>
                  </a:cubicBezTo>
                  <a:cubicBezTo>
                    <a:pt x="508" y="165"/>
                    <a:pt x="509" y="171"/>
                    <a:pt x="510" y="177"/>
                  </a:cubicBezTo>
                  <a:cubicBezTo>
                    <a:pt x="510" y="177"/>
                    <a:pt x="510" y="177"/>
                    <a:pt x="510" y="177"/>
                  </a:cubicBezTo>
                  <a:cubicBezTo>
                    <a:pt x="511" y="189"/>
                    <a:pt x="513" y="205"/>
                    <a:pt x="512" y="219"/>
                  </a:cubicBezTo>
                  <a:cubicBezTo>
                    <a:pt x="512" y="219"/>
                    <a:pt x="512" y="219"/>
                    <a:pt x="512" y="219"/>
                  </a:cubicBezTo>
                  <a:cubicBezTo>
                    <a:pt x="512" y="231"/>
                    <a:pt x="510" y="242"/>
                    <a:pt x="506" y="246"/>
                  </a:cubicBezTo>
                  <a:cubicBezTo>
                    <a:pt x="506" y="246"/>
                    <a:pt x="506" y="246"/>
                    <a:pt x="506" y="246"/>
                  </a:cubicBezTo>
                  <a:cubicBezTo>
                    <a:pt x="505" y="247"/>
                    <a:pt x="505" y="247"/>
                    <a:pt x="504" y="247"/>
                  </a:cubicBezTo>
                  <a:cubicBezTo>
                    <a:pt x="504" y="247"/>
                    <a:pt x="504" y="247"/>
                    <a:pt x="504" y="247"/>
                  </a:cubicBezTo>
                  <a:cubicBezTo>
                    <a:pt x="486" y="261"/>
                    <a:pt x="463" y="271"/>
                    <a:pt x="442" y="280"/>
                  </a:cubicBezTo>
                  <a:cubicBezTo>
                    <a:pt x="442" y="280"/>
                    <a:pt x="442" y="280"/>
                    <a:pt x="442" y="280"/>
                  </a:cubicBezTo>
                  <a:cubicBezTo>
                    <a:pt x="429" y="286"/>
                    <a:pt x="386" y="289"/>
                    <a:pt x="359" y="288"/>
                  </a:cubicBezTo>
                  <a:cubicBezTo>
                    <a:pt x="359" y="288"/>
                    <a:pt x="359" y="288"/>
                    <a:pt x="359" y="288"/>
                  </a:cubicBezTo>
                  <a:cubicBezTo>
                    <a:pt x="353" y="287"/>
                    <a:pt x="348" y="287"/>
                    <a:pt x="344" y="286"/>
                  </a:cubicBezTo>
                  <a:cubicBezTo>
                    <a:pt x="344" y="286"/>
                    <a:pt x="344" y="286"/>
                    <a:pt x="344" y="286"/>
                  </a:cubicBezTo>
                  <a:cubicBezTo>
                    <a:pt x="342" y="286"/>
                    <a:pt x="341" y="286"/>
                    <a:pt x="340" y="286"/>
                  </a:cubicBezTo>
                  <a:cubicBezTo>
                    <a:pt x="340" y="286"/>
                    <a:pt x="340" y="286"/>
                    <a:pt x="340" y="286"/>
                  </a:cubicBezTo>
                  <a:cubicBezTo>
                    <a:pt x="340" y="286"/>
                    <a:pt x="340" y="286"/>
                    <a:pt x="339" y="286"/>
                  </a:cubicBezTo>
                  <a:cubicBezTo>
                    <a:pt x="339" y="286"/>
                    <a:pt x="339" y="286"/>
                    <a:pt x="339" y="286"/>
                  </a:cubicBezTo>
                  <a:cubicBezTo>
                    <a:pt x="339" y="286"/>
                    <a:pt x="339" y="286"/>
                    <a:pt x="339" y="286"/>
                  </a:cubicBezTo>
                  <a:cubicBezTo>
                    <a:pt x="338" y="285"/>
                    <a:pt x="338" y="285"/>
                    <a:pt x="338" y="285"/>
                  </a:cubicBezTo>
                  <a:cubicBezTo>
                    <a:pt x="336" y="283"/>
                    <a:pt x="333" y="283"/>
                    <a:pt x="330" y="282"/>
                  </a:cubicBezTo>
                  <a:cubicBezTo>
                    <a:pt x="330" y="282"/>
                    <a:pt x="330" y="282"/>
                    <a:pt x="330" y="282"/>
                  </a:cubicBezTo>
                  <a:cubicBezTo>
                    <a:pt x="324" y="282"/>
                    <a:pt x="319" y="285"/>
                    <a:pt x="317" y="286"/>
                  </a:cubicBezTo>
                  <a:cubicBezTo>
                    <a:pt x="317" y="286"/>
                    <a:pt x="317" y="286"/>
                    <a:pt x="317" y="286"/>
                  </a:cubicBezTo>
                  <a:cubicBezTo>
                    <a:pt x="317" y="286"/>
                    <a:pt x="317" y="286"/>
                    <a:pt x="317" y="286"/>
                  </a:cubicBezTo>
                  <a:cubicBezTo>
                    <a:pt x="316" y="286"/>
                    <a:pt x="316" y="286"/>
                    <a:pt x="316" y="286"/>
                  </a:cubicBezTo>
                  <a:cubicBezTo>
                    <a:pt x="312" y="286"/>
                    <a:pt x="297" y="287"/>
                    <a:pt x="278" y="286"/>
                  </a:cubicBezTo>
                  <a:cubicBezTo>
                    <a:pt x="278" y="286"/>
                    <a:pt x="278" y="286"/>
                    <a:pt x="278" y="286"/>
                  </a:cubicBezTo>
                  <a:cubicBezTo>
                    <a:pt x="250" y="286"/>
                    <a:pt x="214" y="281"/>
                    <a:pt x="204" y="272"/>
                  </a:cubicBezTo>
                  <a:cubicBezTo>
                    <a:pt x="204" y="272"/>
                    <a:pt x="204" y="272"/>
                    <a:pt x="204" y="272"/>
                  </a:cubicBezTo>
                  <a:cubicBezTo>
                    <a:pt x="203" y="271"/>
                    <a:pt x="202" y="270"/>
                    <a:pt x="202" y="269"/>
                  </a:cubicBezTo>
                  <a:cubicBezTo>
                    <a:pt x="202" y="269"/>
                    <a:pt x="202" y="269"/>
                    <a:pt x="202" y="269"/>
                  </a:cubicBezTo>
                  <a:cubicBezTo>
                    <a:pt x="185" y="246"/>
                    <a:pt x="165" y="235"/>
                    <a:pt x="164" y="191"/>
                  </a:cubicBezTo>
                  <a:cubicBezTo>
                    <a:pt x="164" y="191"/>
                    <a:pt x="164" y="191"/>
                    <a:pt x="164" y="191"/>
                  </a:cubicBezTo>
                  <a:cubicBezTo>
                    <a:pt x="163" y="167"/>
                    <a:pt x="156" y="150"/>
                    <a:pt x="143" y="138"/>
                  </a:cubicBezTo>
                  <a:cubicBezTo>
                    <a:pt x="143" y="138"/>
                    <a:pt x="143" y="138"/>
                    <a:pt x="143" y="138"/>
                  </a:cubicBezTo>
                  <a:cubicBezTo>
                    <a:pt x="131" y="128"/>
                    <a:pt x="113" y="121"/>
                    <a:pt x="90" y="115"/>
                  </a:cubicBezTo>
                  <a:cubicBezTo>
                    <a:pt x="90" y="115"/>
                    <a:pt x="90" y="115"/>
                    <a:pt x="90" y="115"/>
                  </a:cubicBezTo>
                  <a:cubicBezTo>
                    <a:pt x="51" y="106"/>
                    <a:pt x="28" y="98"/>
                    <a:pt x="17" y="87"/>
                  </a:cubicBezTo>
                  <a:cubicBezTo>
                    <a:pt x="17" y="87"/>
                    <a:pt x="17" y="87"/>
                    <a:pt x="17" y="87"/>
                  </a:cubicBezTo>
                  <a:cubicBezTo>
                    <a:pt x="13" y="84"/>
                    <a:pt x="11" y="81"/>
                    <a:pt x="10" y="77"/>
                  </a:cubicBezTo>
                  <a:cubicBezTo>
                    <a:pt x="10" y="77"/>
                    <a:pt x="10" y="77"/>
                    <a:pt x="10" y="77"/>
                  </a:cubicBezTo>
                  <a:cubicBezTo>
                    <a:pt x="9" y="76"/>
                    <a:pt x="9" y="74"/>
                    <a:pt x="9" y="72"/>
                  </a:cubicBezTo>
                  <a:cubicBezTo>
                    <a:pt x="9" y="72"/>
                    <a:pt x="9" y="72"/>
                    <a:pt x="9" y="72"/>
                  </a:cubicBezTo>
                  <a:cubicBezTo>
                    <a:pt x="9" y="63"/>
                    <a:pt x="15" y="49"/>
                    <a:pt x="26" y="37"/>
                  </a:cubicBezTo>
                  <a:cubicBezTo>
                    <a:pt x="26" y="37"/>
                    <a:pt x="26" y="37"/>
                    <a:pt x="26" y="37"/>
                  </a:cubicBezTo>
                  <a:cubicBezTo>
                    <a:pt x="38" y="25"/>
                    <a:pt x="53" y="14"/>
                    <a:pt x="71" y="11"/>
                  </a:cubicBezTo>
                  <a:cubicBezTo>
                    <a:pt x="71" y="11"/>
                    <a:pt x="71" y="11"/>
                    <a:pt x="71" y="11"/>
                  </a:cubicBezTo>
                  <a:cubicBezTo>
                    <a:pt x="80" y="10"/>
                    <a:pt x="88" y="9"/>
                    <a:pt x="95" y="9"/>
                  </a:cubicBezTo>
                  <a:cubicBezTo>
                    <a:pt x="95" y="9"/>
                    <a:pt x="95" y="9"/>
                    <a:pt x="95" y="9"/>
                  </a:cubicBezTo>
                  <a:cubicBezTo>
                    <a:pt x="123" y="10"/>
                    <a:pt x="148" y="20"/>
                    <a:pt x="166" y="37"/>
                  </a:cubicBezTo>
                  <a:cubicBezTo>
                    <a:pt x="166" y="37"/>
                    <a:pt x="166" y="37"/>
                    <a:pt x="166" y="37"/>
                  </a:cubicBezTo>
                  <a:cubicBezTo>
                    <a:pt x="169" y="40"/>
                    <a:pt x="172" y="42"/>
                    <a:pt x="174" y="45"/>
                  </a:cubicBezTo>
                  <a:cubicBezTo>
                    <a:pt x="174" y="45"/>
                    <a:pt x="174" y="45"/>
                    <a:pt x="174" y="45"/>
                  </a:cubicBezTo>
                  <a:cubicBezTo>
                    <a:pt x="198" y="73"/>
                    <a:pt x="199" y="78"/>
                    <a:pt x="203" y="96"/>
                  </a:cubicBezTo>
                  <a:cubicBezTo>
                    <a:pt x="203" y="96"/>
                    <a:pt x="203" y="96"/>
                    <a:pt x="203" y="96"/>
                  </a:cubicBezTo>
                  <a:cubicBezTo>
                    <a:pt x="210" y="96"/>
                    <a:pt x="210" y="96"/>
                    <a:pt x="210" y="96"/>
                  </a:cubicBezTo>
                  <a:cubicBezTo>
                    <a:pt x="211" y="95"/>
                    <a:pt x="211" y="94"/>
                    <a:pt x="211" y="93"/>
                  </a:cubicBezTo>
                  <a:cubicBezTo>
                    <a:pt x="211" y="93"/>
                    <a:pt x="211" y="93"/>
                    <a:pt x="211" y="93"/>
                  </a:cubicBezTo>
                  <a:cubicBezTo>
                    <a:pt x="212" y="91"/>
                    <a:pt x="213" y="89"/>
                    <a:pt x="215" y="86"/>
                  </a:cubicBezTo>
                  <a:cubicBezTo>
                    <a:pt x="215" y="86"/>
                    <a:pt x="215" y="86"/>
                    <a:pt x="215" y="86"/>
                  </a:cubicBezTo>
                  <a:cubicBezTo>
                    <a:pt x="216" y="85"/>
                    <a:pt x="216" y="85"/>
                    <a:pt x="216" y="85"/>
                  </a:cubicBezTo>
                  <a:cubicBezTo>
                    <a:pt x="216" y="85"/>
                    <a:pt x="216" y="85"/>
                    <a:pt x="216" y="85"/>
                  </a:cubicBezTo>
                  <a:cubicBezTo>
                    <a:pt x="222" y="79"/>
                    <a:pt x="231" y="73"/>
                    <a:pt x="249" y="74"/>
                  </a:cubicBezTo>
                  <a:cubicBezTo>
                    <a:pt x="249" y="74"/>
                    <a:pt x="249" y="74"/>
                    <a:pt x="249" y="74"/>
                  </a:cubicBezTo>
                  <a:cubicBezTo>
                    <a:pt x="251" y="74"/>
                    <a:pt x="254" y="74"/>
                    <a:pt x="256" y="74"/>
                  </a:cubicBezTo>
                  <a:cubicBezTo>
                    <a:pt x="256" y="74"/>
                    <a:pt x="256" y="74"/>
                    <a:pt x="256" y="74"/>
                  </a:cubicBezTo>
                  <a:cubicBezTo>
                    <a:pt x="275" y="76"/>
                    <a:pt x="290" y="85"/>
                    <a:pt x="301" y="95"/>
                  </a:cubicBezTo>
                  <a:cubicBezTo>
                    <a:pt x="301" y="95"/>
                    <a:pt x="301" y="95"/>
                    <a:pt x="301" y="95"/>
                  </a:cubicBezTo>
                  <a:cubicBezTo>
                    <a:pt x="303" y="96"/>
                    <a:pt x="304" y="97"/>
                    <a:pt x="305" y="98"/>
                  </a:cubicBezTo>
                  <a:cubicBezTo>
                    <a:pt x="305" y="98"/>
                    <a:pt x="305" y="98"/>
                    <a:pt x="305" y="98"/>
                  </a:cubicBezTo>
                  <a:cubicBezTo>
                    <a:pt x="316" y="109"/>
                    <a:pt x="322" y="122"/>
                    <a:pt x="321" y="125"/>
                  </a:cubicBezTo>
                  <a:cubicBezTo>
                    <a:pt x="321" y="125"/>
                    <a:pt x="321" y="125"/>
                    <a:pt x="321" y="125"/>
                  </a:cubicBezTo>
                  <a:cubicBezTo>
                    <a:pt x="321" y="125"/>
                    <a:pt x="321" y="125"/>
                    <a:pt x="321" y="125"/>
                  </a:cubicBezTo>
                  <a:cubicBezTo>
                    <a:pt x="321" y="125"/>
                    <a:pt x="321" y="125"/>
                    <a:pt x="321" y="125"/>
                  </a:cubicBezTo>
                  <a:cubicBezTo>
                    <a:pt x="321" y="125"/>
                    <a:pt x="321" y="125"/>
                    <a:pt x="321" y="125"/>
                  </a:cubicBezTo>
                  <a:cubicBezTo>
                    <a:pt x="321" y="128"/>
                    <a:pt x="322" y="130"/>
                    <a:pt x="324" y="132"/>
                  </a:cubicBezTo>
                  <a:cubicBezTo>
                    <a:pt x="324" y="132"/>
                    <a:pt x="324" y="132"/>
                    <a:pt x="324" y="132"/>
                  </a:cubicBezTo>
                  <a:cubicBezTo>
                    <a:pt x="324" y="132"/>
                    <a:pt x="324" y="132"/>
                    <a:pt x="325" y="132"/>
                  </a:cubicBezTo>
                  <a:cubicBezTo>
                    <a:pt x="325" y="132"/>
                    <a:pt x="325" y="132"/>
                    <a:pt x="325" y="132"/>
                  </a:cubicBezTo>
                  <a:cubicBezTo>
                    <a:pt x="327" y="134"/>
                    <a:pt x="329" y="134"/>
                    <a:pt x="331" y="134"/>
                  </a:cubicBezTo>
                  <a:cubicBezTo>
                    <a:pt x="331" y="134"/>
                    <a:pt x="331" y="134"/>
                    <a:pt x="331" y="134"/>
                  </a:cubicBezTo>
                  <a:cubicBezTo>
                    <a:pt x="337" y="134"/>
                    <a:pt x="342" y="132"/>
                    <a:pt x="343" y="132"/>
                  </a:cubicBezTo>
                  <a:cubicBezTo>
                    <a:pt x="343" y="132"/>
                    <a:pt x="343" y="132"/>
                    <a:pt x="343" y="132"/>
                  </a:cubicBezTo>
                  <a:cubicBezTo>
                    <a:pt x="344" y="132"/>
                    <a:pt x="344" y="132"/>
                    <a:pt x="344" y="132"/>
                  </a:cubicBezTo>
                  <a:cubicBezTo>
                    <a:pt x="345" y="130"/>
                    <a:pt x="345" y="130"/>
                    <a:pt x="345" y="130"/>
                  </a:cubicBezTo>
                  <a:cubicBezTo>
                    <a:pt x="345" y="130"/>
                    <a:pt x="346" y="127"/>
                    <a:pt x="349" y="122"/>
                  </a:cubicBezTo>
                  <a:cubicBezTo>
                    <a:pt x="349" y="122"/>
                    <a:pt x="349" y="122"/>
                    <a:pt x="349" y="122"/>
                  </a:cubicBezTo>
                  <a:cubicBezTo>
                    <a:pt x="350" y="120"/>
                    <a:pt x="352" y="118"/>
                    <a:pt x="353" y="116"/>
                  </a:cubicBezTo>
                  <a:cubicBezTo>
                    <a:pt x="353" y="116"/>
                    <a:pt x="353" y="116"/>
                    <a:pt x="353" y="116"/>
                  </a:cubicBezTo>
                  <a:cubicBezTo>
                    <a:pt x="357" y="112"/>
                    <a:pt x="361" y="108"/>
                    <a:pt x="368" y="104"/>
                  </a:cubicBezTo>
                  <a:cubicBezTo>
                    <a:pt x="368" y="104"/>
                    <a:pt x="368" y="104"/>
                    <a:pt x="368" y="104"/>
                  </a:cubicBezTo>
                  <a:cubicBezTo>
                    <a:pt x="368" y="104"/>
                    <a:pt x="368" y="104"/>
                    <a:pt x="368" y="104"/>
                  </a:cubicBezTo>
                  <a:cubicBezTo>
                    <a:pt x="368" y="104"/>
                    <a:pt x="368" y="104"/>
                    <a:pt x="368" y="104"/>
                  </a:cubicBezTo>
                  <a:cubicBezTo>
                    <a:pt x="369" y="102"/>
                    <a:pt x="370" y="101"/>
                    <a:pt x="369" y="99"/>
                  </a:cubicBezTo>
                  <a:cubicBezTo>
                    <a:pt x="369" y="99"/>
                    <a:pt x="369" y="99"/>
                    <a:pt x="369" y="99"/>
                  </a:cubicBezTo>
                  <a:cubicBezTo>
                    <a:pt x="369" y="99"/>
                    <a:pt x="368" y="99"/>
                    <a:pt x="368" y="99"/>
                  </a:cubicBezTo>
                  <a:cubicBezTo>
                    <a:pt x="368" y="99"/>
                    <a:pt x="368" y="99"/>
                    <a:pt x="368" y="99"/>
                  </a:cubicBezTo>
                  <a:cubicBezTo>
                    <a:pt x="367" y="98"/>
                    <a:pt x="365" y="97"/>
                    <a:pt x="364" y="98"/>
                  </a:cubicBezTo>
                  <a:cubicBezTo>
                    <a:pt x="364" y="98"/>
                    <a:pt x="364" y="98"/>
                    <a:pt x="364" y="98"/>
                  </a:cubicBezTo>
                  <a:cubicBezTo>
                    <a:pt x="357" y="102"/>
                    <a:pt x="352" y="107"/>
                    <a:pt x="348" y="111"/>
                  </a:cubicBezTo>
                  <a:cubicBezTo>
                    <a:pt x="348" y="111"/>
                    <a:pt x="348" y="111"/>
                    <a:pt x="348" y="111"/>
                  </a:cubicBezTo>
                  <a:cubicBezTo>
                    <a:pt x="343" y="117"/>
                    <a:pt x="340" y="123"/>
                    <a:pt x="339" y="126"/>
                  </a:cubicBezTo>
                  <a:cubicBezTo>
                    <a:pt x="339" y="126"/>
                    <a:pt x="339" y="126"/>
                    <a:pt x="339" y="126"/>
                  </a:cubicBezTo>
                  <a:cubicBezTo>
                    <a:pt x="339" y="126"/>
                    <a:pt x="339" y="126"/>
                    <a:pt x="339" y="126"/>
                  </a:cubicBezTo>
                  <a:cubicBezTo>
                    <a:pt x="338" y="126"/>
                    <a:pt x="338" y="126"/>
                    <a:pt x="338" y="126"/>
                  </a:cubicBezTo>
                  <a:cubicBezTo>
                    <a:pt x="336" y="127"/>
                    <a:pt x="334" y="127"/>
                    <a:pt x="331" y="127"/>
                  </a:cubicBezTo>
                  <a:cubicBezTo>
                    <a:pt x="331" y="127"/>
                    <a:pt x="331" y="127"/>
                    <a:pt x="331" y="127"/>
                  </a:cubicBezTo>
                  <a:cubicBezTo>
                    <a:pt x="330" y="127"/>
                    <a:pt x="329" y="127"/>
                    <a:pt x="329" y="127"/>
                  </a:cubicBezTo>
                  <a:cubicBezTo>
                    <a:pt x="329" y="127"/>
                    <a:pt x="329" y="127"/>
                    <a:pt x="329" y="127"/>
                  </a:cubicBezTo>
                  <a:cubicBezTo>
                    <a:pt x="329" y="127"/>
                    <a:pt x="329" y="127"/>
                    <a:pt x="329" y="126"/>
                  </a:cubicBezTo>
                  <a:cubicBezTo>
                    <a:pt x="329" y="126"/>
                    <a:pt x="329" y="126"/>
                    <a:pt x="329" y="126"/>
                  </a:cubicBezTo>
                  <a:cubicBezTo>
                    <a:pt x="329" y="126"/>
                    <a:pt x="329" y="126"/>
                    <a:pt x="329" y="126"/>
                  </a:cubicBezTo>
                  <a:cubicBezTo>
                    <a:pt x="329" y="126"/>
                    <a:pt x="329" y="126"/>
                    <a:pt x="329" y="126"/>
                  </a:cubicBezTo>
                  <a:cubicBezTo>
                    <a:pt x="329" y="126"/>
                    <a:pt x="329" y="126"/>
                    <a:pt x="329" y="126"/>
                  </a:cubicBezTo>
                  <a:cubicBezTo>
                    <a:pt x="329" y="126"/>
                    <a:pt x="329" y="126"/>
                    <a:pt x="328" y="126"/>
                  </a:cubicBezTo>
                  <a:cubicBezTo>
                    <a:pt x="328" y="126"/>
                    <a:pt x="328" y="126"/>
                    <a:pt x="328" y="126"/>
                  </a:cubicBezTo>
                  <a:cubicBezTo>
                    <a:pt x="328" y="126"/>
                    <a:pt x="328" y="126"/>
                    <a:pt x="328" y="126"/>
                  </a:cubicBezTo>
                  <a:cubicBezTo>
                    <a:pt x="328" y="126"/>
                    <a:pt x="328" y="126"/>
                    <a:pt x="328" y="126"/>
                  </a:cubicBezTo>
                  <a:cubicBezTo>
                    <a:pt x="328" y="126"/>
                    <a:pt x="328" y="126"/>
                    <a:pt x="328" y="126"/>
                  </a:cubicBezTo>
                  <a:cubicBezTo>
                    <a:pt x="328" y="126"/>
                    <a:pt x="328" y="126"/>
                    <a:pt x="328" y="126"/>
                  </a:cubicBezTo>
                  <a:cubicBezTo>
                    <a:pt x="328" y="126"/>
                    <a:pt x="328" y="126"/>
                    <a:pt x="328" y="125"/>
                  </a:cubicBezTo>
                  <a:cubicBezTo>
                    <a:pt x="328" y="125"/>
                    <a:pt x="328" y="125"/>
                    <a:pt x="328" y="125"/>
                  </a:cubicBezTo>
                  <a:cubicBezTo>
                    <a:pt x="328" y="125"/>
                    <a:pt x="328" y="125"/>
                    <a:pt x="328" y="125"/>
                  </a:cubicBezTo>
                  <a:cubicBezTo>
                    <a:pt x="328" y="125"/>
                    <a:pt x="328" y="125"/>
                    <a:pt x="328" y="125"/>
                  </a:cubicBezTo>
                  <a:cubicBezTo>
                    <a:pt x="328" y="125"/>
                    <a:pt x="328" y="125"/>
                    <a:pt x="328" y="125"/>
                  </a:cubicBezTo>
                  <a:cubicBezTo>
                    <a:pt x="328" y="125"/>
                    <a:pt x="328" y="125"/>
                    <a:pt x="328" y="125"/>
                  </a:cubicBezTo>
                  <a:cubicBezTo>
                    <a:pt x="329" y="125"/>
                    <a:pt x="329" y="125"/>
                    <a:pt x="329" y="125"/>
                  </a:cubicBezTo>
                  <a:cubicBezTo>
                    <a:pt x="328" y="125"/>
                    <a:pt x="328" y="125"/>
                    <a:pt x="328" y="125"/>
                  </a:cubicBezTo>
                  <a:cubicBezTo>
                    <a:pt x="329" y="117"/>
                    <a:pt x="329" y="117"/>
                    <a:pt x="329" y="117"/>
                  </a:cubicBezTo>
                  <a:cubicBezTo>
                    <a:pt x="327" y="118"/>
                    <a:pt x="327" y="118"/>
                    <a:pt x="327" y="118"/>
                  </a:cubicBezTo>
                  <a:cubicBezTo>
                    <a:pt x="327" y="117"/>
                    <a:pt x="327" y="117"/>
                    <a:pt x="327" y="117"/>
                  </a:cubicBezTo>
                  <a:cubicBezTo>
                    <a:pt x="324" y="110"/>
                    <a:pt x="318" y="102"/>
                    <a:pt x="310" y="93"/>
                  </a:cubicBezTo>
                  <a:cubicBezTo>
                    <a:pt x="310" y="93"/>
                    <a:pt x="310" y="93"/>
                    <a:pt x="310" y="93"/>
                  </a:cubicBezTo>
                  <a:cubicBezTo>
                    <a:pt x="309" y="92"/>
                    <a:pt x="308" y="91"/>
                    <a:pt x="306" y="90"/>
                  </a:cubicBezTo>
                  <a:cubicBezTo>
                    <a:pt x="306" y="90"/>
                    <a:pt x="306" y="90"/>
                    <a:pt x="306" y="90"/>
                  </a:cubicBezTo>
                  <a:cubicBezTo>
                    <a:pt x="294" y="79"/>
                    <a:pt x="278" y="69"/>
                    <a:pt x="257" y="67"/>
                  </a:cubicBezTo>
                  <a:cubicBezTo>
                    <a:pt x="257" y="67"/>
                    <a:pt x="257" y="67"/>
                    <a:pt x="257" y="67"/>
                  </a:cubicBezTo>
                  <a:cubicBezTo>
                    <a:pt x="254" y="67"/>
                    <a:pt x="252" y="67"/>
                    <a:pt x="250" y="67"/>
                  </a:cubicBezTo>
                  <a:cubicBezTo>
                    <a:pt x="250" y="67"/>
                    <a:pt x="250" y="67"/>
                    <a:pt x="250" y="67"/>
                  </a:cubicBezTo>
                  <a:cubicBezTo>
                    <a:pt x="230" y="66"/>
                    <a:pt x="218" y="73"/>
                    <a:pt x="211" y="80"/>
                  </a:cubicBezTo>
                  <a:cubicBezTo>
                    <a:pt x="211" y="80"/>
                    <a:pt x="211" y="80"/>
                    <a:pt x="211" y="80"/>
                  </a:cubicBezTo>
                  <a:cubicBezTo>
                    <a:pt x="211" y="80"/>
                    <a:pt x="210" y="81"/>
                    <a:pt x="210" y="81"/>
                  </a:cubicBezTo>
                  <a:cubicBezTo>
                    <a:pt x="210" y="81"/>
                    <a:pt x="210" y="81"/>
                    <a:pt x="210" y="81"/>
                  </a:cubicBezTo>
                  <a:cubicBezTo>
                    <a:pt x="209" y="82"/>
                    <a:pt x="209" y="83"/>
                    <a:pt x="209" y="83"/>
                  </a:cubicBezTo>
                  <a:cubicBezTo>
                    <a:pt x="209" y="83"/>
                    <a:pt x="209" y="83"/>
                    <a:pt x="209" y="83"/>
                  </a:cubicBezTo>
                  <a:cubicBezTo>
                    <a:pt x="208" y="85"/>
                    <a:pt x="208" y="85"/>
                    <a:pt x="208" y="85"/>
                  </a:cubicBezTo>
                  <a:cubicBezTo>
                    <a:pt x="207" y="83"/>
                    <a:pt x="207" y="83"/>
                    <a:pt x="207" y="83"/>
                  </a:cubicBezTo>
                  <a:cubicBezTo>
                    <a:pt x="204" y="71"/>
                    <a:pt x="198" y="61"/>
                    <a:pt x="179" y="41"/>
                  </a:cubicBezTo>
                  <a:cubicBezTo>
                    <a:pt x="179" y="41"/>
                    <a:pt x="179" y="41"/>
                    <a:pt x="179" y="41"/>
                  </a:cubicBezTo>
                  <a:cubicBezTo>
                    <a:pt x="177" y="37"/>
                    <a:pt x="174" y="35"/>
                    <a:pt x="171" y="32"/>
                  </a:cubicBezTo>
                  <a:cubicBezTo>
                    <a:pt x="171" y="32"/>
                    <a:pt x="171" y="32"/>
                    <a:pt x="171" y="32"/>
                  </a:cubicBezTo>
                  <a:cubicBezTo>
                    <a:pt x="151" y="14"/>
                    <a:pt x="125" y="3"/>
                    <a:pt x="96" y="2"/>
                  </a:cubicBezTo>
                  <a:cubicBezTo>
                    <a:pt x="96" y="2"/>
                    <a:pt x="96" y="2"/>
                    <a:pt x="96" y="2"/>
                  </a:cubicBezTo>
                  <a:cubicBezTo>
                    <a:pt x="87" y="2"/>
                    <a:pt x="79" y="3"/>
                    <a:pt x="70" y="4"/>
                  </a:cubicBezTo>
                  <a:cubicBezTo>
                    <a:pt x="70" y="4"/>
                    <a:pt x="70" y="4"/>
                    <a:pt x="70" y="4"/>
                  </a:cubicBezTo>
                  <a:cubicBezTo>
                    <a:pt x="50" y="7"/>
                    <a:pt x="33" y="19"/>
                    <a:pt x="21" y="32"/>
                  </a:cubicBezTo>
                  <a:cubicBezTo>
                    <a:pt x="21" y="32"/>
                    <a:pt x="21" y="32"/>
                    <a:pt x="21" y="32"/>
                  </a:cubicBezTo>
                  <a:cubicBezTo>
                    <a:pt x="9" y="45"/>
                    <a:pt x="2" y="60"/>
                    <a:pt x="2" y="72"/>
                  </a:cubicBezTo>
                  <a:cubicBezTo>
                    <a:pt x="2" y="72"/>
                    <a:pt x="2" y="72"/>
                    <a:pt x="2" y="72"/>
                  </a:cubicBezTo>
                  <a:cubicBezTo>
                    <a:pt x="1" y="75"/>
                    <a:pt x="2" y="78"/>
                    <a:pt x="3" y="80"/>
                  </a:cubicBezTo>
                  <a:cubicBezTo>
                    <a:pt x="3" y="80"/>
                    <a:pt x="3" y="80"/>
                    <a:pt x="3" y="80"/>
                  </a:cubicBezTo>
                  <a:cubicBezTo>
                    <a:pt x="5" y="85"/>
                    <a:pt x="8" y="89"/>
                    <a:pt x="12" y="93"/>
                  </a:cubicBezTo>
                  <a:cubicBezTo>
                    <a:pt x="12" y="93"/>
                    <a:pt x="12" y="93"/>
                    <a:pt x="12" y="93"/>
                  </a:cubicBezTo>
                  <a:cubicBezTo>
                    <a:pt x="26" y="105"/>
                    <a:pt x="50" y="113"/>
                    <a:pt x="88" y="122"/>
                  </a:cubicBezTo>
                  <a:cubicBezTo>
                    <a:pt x="88" y="122"/>
                    <a:pt x="88" y="122"/>
                    <a:pt x="88" y="122"/>
                  </a:cubicBezTo>
                  <a:cubicBezTo>
                    <a:pt x="112" y="128"/>
                    <a:pt x="128" y="134"/>
                    <a:pt x="139" y="144"/>
                  </a:cubicBezTo>
                  <a:cubicBezTo>
                    <a:pt x="139" y="144"/>
                    <a:pt x="139" y="144"/>
                    <a:pt x="139" y="144"/>
                  </a:cubicBezTo>
                  <a:cubicBezTo>
                    <a:pt x="150" y="154"/>
                    <a:pt x="155" y="169"/>
                    <a:pt x="156" y="192"/>
                  </a:cubicBezTo>
                  <a:cubicBezTo>
                    <a:pt x="156" y="192"/>
                    <a:pt x="156" y="192"/>
                    <a:pt x="156" y="192"/>
                  </a:cubicBezTo>
                  <a:cubicBezTo>
                    <a:pt x="158" y="238"/>
                    <a:pt x="181" y="252"/>
                    <a:pt x="196" y="274"/>
                  </a:cubicBezTo>
                  <a:cubicBezTo>
                    <a:pt x="196" y="274"/>
                    <a:pt x="196" y="274"/>
                    <a:pt x="196" y="274"/>
                  </a:cubicBezTo>
                  <a:cubicBezTo>
                    <a:pt x="197" y="275"/>
                    <a:pt x="198" y="275"/>
                    <a:pt x="199" y="276"/>
                  </a:cubicBezTo>
                  <a:cubicBezTo>
                    <a:pt x="199" y="276"/>
                    <a:pt x="199" y="276"/>
                    <a:pt x="199" y="276"/>
                  </a:cubicBezTo>
                  <a:cubicBezTo>
                    <a:pt x="213" y="289"/>
                    <a:pt x="249" y="292"/>
                    <a:pt x="278" y="293"/>
                  </a:cubicBezTo>
                  <a:cubicBezTo>
                    <a:pt x="278" y="293"/>
                    <a:pt x="278" y="293"/>
                    <a:pt x="278" y="293"/>
                  </a:cubicBezTo>
                  <a:cubicBezTo>
                    <a:pt x="300" y="294"/>
                    <a:pt x="318" y="293"/>
                    <a:pt x="318" y="293"/>
                  </a:cubicBezTo>
                  <a:cubicBezTo>
                    <a:pt x="318" y="293"/>
                    <a:pt x="318" y="293"/>
                    <a:pt x="318" y="293"/>
                  </a:cubicBezTo>
                  <a:cubicBezTo>
                    <a:pt x="319" y="293"/>
                    <a:pt x="319" y="293"/>
                    <a:pt x="319" y="293"/>
                  </a:cubicBezTo>
                  <a:cubicBezTo>
                    <a:pt x="319" y="293"/>
                    <a:pt x="319" y="293"/>
                    <a:pt x="319" y="293"/>
                  </a:cubicBezTo>
                  <a:cubicBezTo>
                    <a:pt x="319" y="293"/>
                    <a:pt x="321" y="292"/>
                    <a:pt x="323" y="291"/>
                  </a:cubicBezTo>
                  <a:cubicBezTo>
                    <a:pt x="323" y="291"/>
                    <a:pt x="323" y="291"/>
                    <a:pt x="323" y="291"/>
                  </a:cubicBezTo>
                  <a:cubicBezTo>
                    <a:pt x="325" y="290"/>
                    <a:pt x="328" y="289"/>
                    <a:pt x="330" y="289"/>
                  </a:cubicBezTo>
                  <a:cubicBezTo>
                    <a:pt x="330" y="289"/>
                    <a:pt x="330" y="289"/>
                    <a:pt x="330" y="289"/>
                  </a:cubicBezTo>
                  <a:cubicBezTo>
                    <a:pt x="332" y="290"/>
                    <a:pt x="333" y="290"/>
                    <a:pt x="334" y="291"/>
                  </a:cubicBezTo>
                  <a:cubicBezTo>
                    <a:pt x="334" y="291"/>
                    <a:pt x="334" y="291"/>
                    <a:pt x="334" y="291"/>
                  </a:cubicBezTo>
                  <a:cubicBezTo>
                    <a:pt x="336" y="293"/>
                    <a:pt x="339" y="293"/>
                    <a:pt x="343" y="293"/>
                  </a:cubicBezTo>
                  <a:cubicBezTo>
                    <a:pt x="343" y="293"/>
                    <a:pt x="343" y="293"/>
                    <a:pt x="343" y="293"/>
                  </a:cubicBezTo>
                  <a:cubicBezTo>
                    <a:pt x="348" y="294"/>
                    <a:pt x="353" y="294"/>
                    <a:pt x="359" y="295"/>
                  </a:cubicBezTo>
                  <a:cubicBezTo>
                    <a:pt x="359" y="295"/>
                    <a:pt x="359" y="295"/>
                    <a:pt x="359" y="295"/>
                  </a:cubicBezTo>
                  <a:cubicBezTo>
                    <a:pt x="387" y="295"/>
                    <a:pt x="429" y="293"/>
                    <a:pt x="445" y="286"/>
                  </a:cubicBezTo>
                  <a:cubicBezTo>
                    <a:pt x="445" y="286"/>
                    <a:pt x="445" y="286"/>
                    <a:pt x="445" y="286"/>
                  </a:cubicBezTo>
                  <a:cubicBezTo>
                    <a:pt x="465" y="277"/>
                    <a:pt x="489" y="268"/>
                    <a:pt x="509" y="253"/>
                  </a:cubicBezTo>
                  <a:cubicBezTo>
                    <a:pt x="509" y="253"/>
                    <a:pt x="509" y="253"/>
                    <a:pt x="509" y="253"/>
                  </a:cubicBezTo>
                  <a:cubicBezTo>
                    <a:pt x="509" y="253"/>
                    <a:pt x="509" y="253"/>
                    <a:pt x="509" y="253"/>
                  </a:cubicBezTo>
                  <a:cubicBezTo>
                    <a:pt x="509" y="252"/>
                    <a:pt x="510" y="252"/>
                    <a:pt x="511" y="25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3" name="Freeform 43"/>
            <p:cNvSpPr/>
            <p:nvPr/>
          </p:nvSpPr>
          <p:spPr bwMode="auto">
            <a:xfrm>
              <a:off x="5406" y="1189"/>
              <a:ext cx="186" cy="377"/>
            </a:xfrm>
            <a:custGeom>
              <a:avLst/>
              <a:gdLst>
                <a:gd name="T0" fmla="*/ 157 w 159"/>
                <a:gd name="T1" fmla="*/ 170 h 321"/>
                <a:gd name="T2" fmla="*/ 157 w 159"/>
                <a:gd name="T3" fmla="*/ 171 h 321"/>
                <a:gd name="T4" fmla="*/ 157 w 159"/>
                <a:gd name="T5" fmla="*/ 171 h 321"/>
                <a:gd name="T6" fmla="*/ 154 w 159"/>
                <a:gd name="T7" fmla="*/ 176 h 321"/>
                <a:gd name="T8" fmla="*/ 154 w 159"/>
                <a:gd name="T9" fmla="*/ 176 h 321"/>
                <a:gd name="T10" fmla="*/ 149 w 159"/>
                <a:gd name="T11" fmla="*/ 172 h 321"/>
                <a:gd name="T12" fmla="*/ 149 w 159"/>
                <a:gd name="T13" fmla="*/ 172 h 321"/>
                <a:gd name="T14" fmla="*/ 149 w 159"/>
                <a:gd name="T15" fmla="*/ 170 h 321"/>
                <a:gd name="T16" fmla="*/ 149 w 159"/>
                <a:gd name="T17" fmla="*/ 170 h 321"/>
                <a:gd name="T18" fmla="*/ 150 w 159"/>
                <a:gd name="T19" fmla="*/ 159 h 321"/>
                <a:gd name="T20" fmla="*/ 150 w 159"/>
                <a:gd name="T21" fmla="*/ 159 h 321"/>
                <a:gd name="T22" fmla="*/ 105 w 159"/>
                <a:gd name="T23" fmla="*/ 50 h 321"/>
                <a:gd name="T24" fmla="*/ 105 w 159"/>
                <a:gd name="T25" fmla="*/ 50 h 321"/>
                <a:gd name="T26" fmla="*/ 53 w 159"/>
                <a:gd name="T27" fmla="*/ 9 h 321"/>
                <a:gd name="T28" fmla="*/ 53 w 159"/>
                <a:gd name="T29" fmla="*/ 9 h 321"/>
                <a:gd name="T30" fmla="*/ 22 w 159"/>
                <a:gd name="T31" fmla="*/ 25 h 321"/>
                <a:gd name="T32" fmla="*/ 22 w 159"/>
                <a:gd name="T33" fmla="*/ 25 h 321"/>
                <a:gd name="T34" fmla="*/ 9 w 159"/>
                <a:gd name="T35" fmla="*/ 54 h 321"/>
                <a:gd name="T36" fmla="*/ 9 w 159"/>
                <a:gd name="T37" fmla="*/ 54 h 321"/>
                <a:gd name="T38" fmla="*/ 10 w 159"/>
                <a:gd name="T39" fmla="*/ 61 h 321"/>
                <a:gd name="T40" fmla="*/ 10 w 159"/>
                <a:gd name="T41" fmla="*/ 61 h 321"/>
                <a:gd name="T42" fmla="*/ 45 w 159"/>
                <a:gd name="T43" fmla="*/ 168 h 321"/>
                <a:gd name="T44" fmla="*/ 45 w 159"/>
                <a:gd name="T45" fmla="*/ 168 h 321"/>
                <a:gd name="T46" fmla="*/ 54 w 159"/>
                <a:gd name="T47" fmla="*/ 315 h 321"/>
                <a:gd name="T48" fmla="*/ 54 w 159"/>
                <a:gd name="T49" fmla="*/ 315 h 321"/>
                <a:gd name="T50" fmla="*/ 54 w 159"/>
                <a:gd name="T51" fmla="*/ 317 h 321"/>
                <a:gd name="T52" fmla="*/ 54 w 159"/>
                <a:gd name="T53" fmla="*/ 317 h 321"/>
                <a:gd name="T54" fmla="*/ 49 w 159"/>
                <a:gd name="T55" fmla="*/ 321 h 321"/>
                <a:gd name="T56" fmla="*/ 49 w 159"/>
                <a:gd name="T57" fmla="*/ 321 h 321"/>
                <a:gd name="T58" fmla="*/ 45 w 159"/>
                <a:gd name="T59" fmla="*/ 317 h 321"/>
                <a:gd name="T60" fmla="*/ 45 w 159"/>
                <a:gd name="T61" fmla="*/ 317 h 321"/>
                <a:gd name="T62" fmla="*/ 45 w 159"/>
                <a:gd name="T63" fmla="*/ 315 h 321"/>
                <a:gd name="T64" fmla="*/ 45 w 159"/>
                <a:gd name="T65" fmla="*/ 315 h 321"/>
                <a:gd name="T66" fmla="*/ 36 w 159"/>
                <a:gd name="T67" fmla="*/ 171 h 321"/>
                <a:gd name="T68" fmla="*/ 36 w 159"/>
                <a:gd name="T69" fmla="*/ 171 h 321"/>
                <a:gd name="T70" fmla="*/ 2 w 159"/>
                <a:gd name="T71" fmla="*/ 64 h 321"/>
                <a:gd name="T72" fmla="*/ 2 w 159"/>
                <a:gd name="T73" fmla="*/ 64 h 321"/>
                <a:gd name="T74" fmla="*/ 0 w 159"/>
                <a:gd name="T75" fmla="*/ 54 h 321"/>
                <a:gd name="T76" fmla="*/ 0 w 159"/>
                <a:gd name="T77" fmla="*/ 54 h 321"/>
                <a:gd name="T78" fmla="*/ 53 w 159"/>
                <a:gd name="T79" fmla="*/ 1 h 321"/>
                <a:gd name="T80" fmla="*/ 53 w 159"/>
                <a:gd name="T81" fmla="*/ 1 h 321"/>
                <a:gd name="T82" fmla="*/ 112 w 159"/>
                <a:gd name="T83" fmla="*/ 45 h 321"/>
                <a:gd name="T84" fmla="*/ 112 w 159"/>
                <a:gd name="T85" fmla="*/ 45 h 321"/>
                <a:gd name="T86" fmla="*/ 158 w 159"/>
                <a:gd name="T87" fmla="*/ 159 h 321"/>
                <a:gd name="T88" fmla="*/ 158 w 159"/>
                <a:gd name="T89" fmla="*/ 159 h 321"/>
                <a:gd name="T90" fmla="*/ 157 w 159"/>
                <a:gd name="T91" fmla="*/ 170 h 3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59" h="321">
                  <a:moveTo>
                    <a:pt x="157" y="170"/>
                  </a:moveTo>
                  <a:cubicBezTo>
                    <a:pt x="157" y="171"/>
                    <a:pt x="157" y="171"/>
                    <a:pt x="157" y="171"/>
                  </a:cubicBezTo>
                  <a:cubicBezTo>
                    <a:pt x="157" y="171"/>
                    <a:pt x="157" y="171"/>
                    <a:pt x="157" y="171"/>
                  </a:cubicBezTo>
                  <a:cubicBezTo>
                    <a:pt x="158" y="173"/>
                    <a:pt x="156" y="175"/>
                    <a:pt x="154" y="176"/>
                  </a:cubicBezTo>
                  <a:cubicBezTo>
                    <a:pt x="154" y="176"/>
                    <a:pt x="154" y="176"/>
                    <a:pt x="154" y="176"/>
                  </a:cubicBezTo>
                  <a:cubicBezTo>
                    <a:pt x="152" y="176"/>
                    <a:pt x="149" y="175"/>
                    <a:pt x="149" y="172"/>
                  </a:cubicBezTo>
                  <a:cubicBezTo>
                    <a:pt x="149" y="172"/>
                    <a:pt x="149" y="172"/>
                    <a:pt x="149" y="172"/>
                  </a:cubicBezTo>
                  <a:cubicBezTo>
                    <a:pt x="149" y="172"/>
                    <a:pt x="149" y="171"/>
                    <a:pt x="149" y="170"/>
                  </a:cubicBezTo>
                  <a:cubicBezTo>
                    <a:pt x="149" y="170"/>
                    <a:pt x="149" y="170"/>
                    <a:pt x="149" y="170"/>
                  </a:cubicBezTo>
                  <a:cubicBezTo>
                    <a:pt x="149" y="167"/>
                    <a:pt x="150" y="164"/>
                    <a:pt x="150" y="159"/>
                  </a:cubicBezTo>
                  <a:cubicBezTo>
                    <a:pt x="150" y="159"/>
                    <a:pt x="150" y="159"/>
                    <a:pt x="150" y="159"/>
                  </a:cubicBezTo>
                  <a:cubicBezTo>
                    <a:pt x="150" y="145"/>
                    <a:pt x="146" y="115"/>
                    <a:pt x="105" y="50"/>
                  </a:cubicBezTo>
                  <a:cubicBezTo>
                    <a:pt x="105" y="50"/>
                    <a:pt x="105" y="50"/>
                    <a:pt x="105" y="50"/>
                  </a:cubicBezTo>
                  <a:cubicBezTo>
                    <a:pt x="86" y="20"/>
                    <a:pt x="68" y="10"/>
                    <a:pt x="53" y="9"/>
                  </a:cubicBezTo>
                  <a:cubicBezTo>
                    <a:pt x="53" y="9"/>
                    <a:pt x="53" y="9"/>
                    <a:pt x="53" y="9"/>
                  </a:cubicBezTo>
                  <a:cubicBezTo>
                    <a:pt x="41" y="9"/>
                    <a:pt x="30" y="15"/>
                    <a:pt x="22" y="25"/>
                  </a:cubicBezTo>
                  <a:cubicBezTo>
                    <a:pt x="22" y="25"/>
                    <a:pt x="22" y="25"/>
                    <a:pt x="22" y="25"/>
                  </a:cubicBezTo>
                  <a:cubicBezTo>
                    <a:pt x="14" y="34"/>
                    <a:pt x="9" y="46"/>
                    <a:pt x="9" y="54"/>
                  </a:cubicBezTo>
                  <a:cubicBezTo>
                    <a:pt x="9" y="54"/>
                    <a:pt x="9" y="54"/>
                    <a:pt x="9" y="54"/>
                  </a:cubicBezTo>
                  <a:cubicBezTo>
                    <a:pt x="9" y="57"/>
                    <a:pt x="9" y="59"/>
                    <a:pt x="10" y="61"/>
                  </a:cubicBezTo>
                  <a:cubicBezTo>
                    <a:pt x="10" y="61"/>
                    <a:pt x="10" y="61"/>
                    <a:pt x="10" y="61"/>
                  </a:cubicBezTo>
                  <a:cubicBezTo>
                    <a:pt x="21" y="87"/>
                    <a:pt x="32" y="118"/>
                    <a:pt x="45" y="168"/>
                  </a:cubicBezTo>
                  <a:cubicBezTo>
                    <a:pt x="45" y="168"/>
                    <a:pt x="45" y="168"/>
                    <a:pt x="45" y="168"/>
                  </a:cubicBezTo>
                  <a:cubicBezTo>
                    <a:pt x="57" y="216"/>
                    <a:pt x="54" y="302"/>
                    <a:pt x="54" y="315"/>
                  </a:cubicBezTo>
                  <a:cubicBezTo>
                    <a:pt x="54" y="315"/>
                    <a:pt x="54" y="315"/>
                    <a:pt x="54" y="315"/>
                  </a:cubicBezTo>
                  <a:cubicBezTo>
                    <a:pt x="54" y="316"/>
                    <a:pt x="54" y="317"/>
                    <a:pt x="54" y="317"/>
                  </a:cubicBezTo>
                  <a:cubicBezTo>
                    <a:pt x="54" y="317"/>
                    <a:pt x="54" y="317"/>
                    <a:pt x="54" y="317"/>
                  </a:cubicBezTo>
                  <a:cubicBezTo>
                    <a:pt x="54" y="319"/>
                    <a:pt x="52" y="321"/>
                    <a:pt x="49" y="321"/>
                  </a:cubicBezTo>
                  <a:cubicBezTo>
                    <a:pt x="49" y="321"/>
                    <a:pt x="49" y="321"/>
                    <a:pt x="49" y="321"/>
                  </a:cubicBezTo>
                  <a:cubicBezTo>
                    <a:pt x="47" y="321"/>
                    <a:pt x="45" y="319"/>
                    <a:pt x="45" y="317"/>
                  </a:cubicBezTo>
                  <a:cubicBezTo>
                    <a:pt x="45" y="317"/>
                    <a:pt x="45" y="317"/>
                    <a:pt x="45" y="317"/>
                  </a:cubicBezTo>
                  <a:cubicBezTo>
                    <a:pt x="45" y="317"/>
                    <a:pt x="45" y="316"/>
                    <a:pt x="45" y="315"/>
                  </a:cubicBezTo>
                  <a:cubicBezTo>
                    <a:pt x="45" y="315"/>
                    <a:pt x="45" y="315"/>
                    <a:pt x="45" y="315"/>
                  </a:cubicBezTo>
                  <a:cubicBezTo>
                    <a:pt x="46" y="302"/>
                    <a:pt x="48" y="216"/>
                    <a:pt x="36" y="171"/>
                  </a:cubicBezTo>
                  <a:cubicBezTo>
                    <a:pt x="36" y="171"/>
                    <a:pt x="36" y="171"/>
                    <a:pt x="36" y="171"/>
                  </a:cubicBezTo>
                  <a:cubicBezTo>
                    <a:pt x="23" y="120"/>
                    <a:pt x="13" y="90"/>
                    <a:pt x="2" y="64"/>
                  </a:cubicBezTo>
                  <a:cubicBezTo>
                    <a:pt x="2" y="64"/>
                    <a:pt x="2" y="64"/>
                    <a:pt x="2" y="64"/>
                  </a:cubicBezTo>
                  <a:cubicBezTo>
                    <a:pt x="1" y="61"/>
                    <a:pt x="0" y="58"/>
                    <a:pt x="0" y="54"/>
                  </a:cubicBezTo>
                  <a:cubicBezTo>
                    <a:pt x="0" y="54"/>
                    <a:pt x="0" y="54"/>
                    <a:pt x="0" y="54"/>
                  </a:cubicBezTo>
                  <a:cubicBezTo>
                    <a:pt x="1" y="32"/>
                    <a:pt x="22" y="0"/>
                    <a:pt x="53" y="1"/>
                  </a:cubicBezTo>
                  <a:cubicBezTo>
                    <a:pt x="53" y="1"/>
                    <a:pt x="53" y="1"/>
                    <a:pt x="53" y="1"/>
                  </a:cubicBezTo>
                  <a:cubicBezTo>
                    <a:pt x="72" y="1"/>
                    <a:pt x="92" y="14"/>
                    <a:pt x="112" y="45"/>
                  </a:cubicBezTo>
                  <a:cubicBezTo>
                    <a:pt x="112" y="45"/>
                    <a:pt x="112" y="45"/>
                    <a:pt x="112" y="45"/>
                  </a:cubicBezTo>
                  <a:cubicBezTo>
                    <a:pt x="154" y="111"/>
                    <a:pt x="159" y="142"/>
                    <a:pt x="158" y="159"/>
                  </a:cubicBezTo>
                  <a:cubicBezTo>
                    <a:pt x="158" y="159"/>
                    <a:pt x="158" y="159"/>
                    <a:pt x="158" y="159"/>
                  </a:cubicBezTo>
                  <a:cubicBezTo>
                    <a:pt x="158" y="165"/>
                    <a:pt x="157" y="168"/>
                    <a:pt x="157" y="17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4" name="Freeform 44"/>
            <p:cNvSpPr>
              <a:spLocks noEditPoints="1"/>
            </p:cNvSpPr>
            <p:nvPr/>
          </p:nvSpPr>
          <p:spPr bwMode="auto">
            <a:xfrm>
              <a:off x="5404" y="1189"/>
              <a:ext cx="189" cy="378"/>
            </a:xfrm>
            <a:custGeom>
              <a:avLst/>
              <a:gdLst>
                <a:gd name="T0" fmla="*/ 47 w 161"/>
                <a:gd name="T1" fmla="*/ 320 h 322"/>
                <a:gd name="T2" fmla="*/ 46 w 161"/>
                <a:gd name="T3" fmla="*/ 317 h 322"/>
                <a:gd name="T4" fmla="*/ 46 w 161"/>
                <a:gd name="T5" fmla="*/ 317 h 322"/>
                <a:gd name="T6" fmla="*/ 45 w 161"/>
                <a:gd name="T7" fmla="*/ 316 h 322"/>
                <a:gd name="T8" fmla="*/ 46 w 161"/>
                <a:gd name="T9" fmla="*/ 316 h 322"/>
                <a:gd name="T10" fmla="*/ 37 w 161"/>
                <a:gd name="T11" fmla="*/ 171 h 322"/>
                <a:gd name="T12" fmla="*/ 2 w 161"/>
                <a:gd name="T13" fmla="*/ 65 h 322"/>
                <a:gd name="T14" fmla="*/ 17 w 161"/>
                <a:gd name="T15" fmla="*/ 17 h 322"/>
                <a:gd name="T16" fmla="*/ 55 w 161"/>
                <a:gd name="T17" fmla="*/ 0 h 322"/>
                <a:gd name="T18" fmla="*/ 114 w 161"/>
                <a:gd name="T19" fmla="*/ 45 h 322"/>
                <a:gd name="T20" fmla="*/ 160 w 161"/>
                <a:gd name="T21" fmla="*/ 159 h 322"/>
                <a:gd name="T22" fmla="*/ 158 w 161"/>
                <a:gd name="T23" fmla="*/ 170 h 322"/>
                <a:gd name="T24" fmla="*/ 159 w 161"/>
                <a:gd name="T25" fmla="*/ 171 h 322"/>
                <a:gd name="T26" fmla="*/ 158 w 161"/>
                <a:gd name="T27" fmla="*/ 175 h 322"/>
                <a:gd name="T28" fmla="*/ 155 w 161"/>
                <a:gd name="T29" fmla="*/ 177 h 322"/>
                <a:gd name="T30" fmla="*/ 149 w 161"/>
                <a:gd name="T31" fmla="*/ 173 h 322"/>
                <a:gd name="T32" fmla="*/ 149 w 161"/>
                <a:gd name="T33" fmla="*/ 170 h 322"/>
                <a:gd name="T34" fmla="*/ 105 w 161"/>
                <a:gd name="T35" fmla="*/ 51 h 322"/>
                <a:gd name="T36" fmla="*/ 84 w 161"/>
                <a:gd name="T37" fmla="*/ 24 h 322"/>
                <a:gd name="T38" fmla="*/ 24 w 161"/>
                <a:gd name="T39" fmla="*/ 24 h 322"/>
                <a:gd name="T40" fmla="*/ 24 w 161"/>
                <a:gd name="T41" fmla="*/ 25 h 322"/>
                <a:gd name="T42" fmla="*/ 12 w 161"/>
                <a:gd name="T43" fmla="*/ 61 h 322"/>
                <a:gd name="T44" fmla="*/ 47 w 161"/>
                <a:gd name="T45" fmla="*/ 168 h 322"/>
                <a:gd name="T46" fmla="*/ 56 w 161"/>
                <a:gd name="T47" fmla="*/ 317 h 322"/>
                <a:gd name="T48" fmla="*/ 54 w 161"/>
                <a:gd name="T49" fmla="*/ 320 h 322"/>
                <a:gd name="T50" fmla="*/ 47 w 161"/>
                <a:gd name="T51" fmla="*/ 317 h 322"/>
                <a:gd name="T52" fmla="*/ 51 w 161"/>
                <a:gd name="T53" fmla="*/ 320 h 322"/>
                <a:gd name="T54" fmla="*/ 53 w 161"/>
                <a:gd name="T55" fmla="*/ 319 h 322"/>
                <a:gd name="T56" fmla="*/ 54 w 161"/>
                <a:gd name="T57" fmla="*/ 315 h 322"/>
                <a:gd name="T58" fmla="*/ 45 w 161"/>
                <a:gd name="T59" fmla="*/ 169 h 322"/>
                <a:gd name="T60" fmla="*/ 9 w 161"/>
                <a:gd name="T61" fmla="*/ 54 h 322"/>
                <a:gd name="T62" fmla="*/ 22 w 161"/>
                <a:gd name="T63" fmla="*/ 24 h 322"/>
                <a:gd name="T64" fmla="*/ 54 w 161"/>
                <a:gd name="T65" fmla="*/ 8 h 322"/>
                <a:gd name="T66" fmla="*/ 85 w 161"/>
                <a:gd name="T67" fmla="*/ 23 h 322"/>
                <a:gd name="T68" fmla="*/ 151 w 161"/>
                <a:gd name="T69" fmla="*/ 159 h 322"/>
                <a:gd name="T70" fmla="*/ 150 w 161"/>
                <a:gd name="T71" fmla="*/ 170 h 322"/>
                <a:gd name="T72" fmla="*/ 152 w 161"/>
                <a:gd name="T73" fmla="*/ 174 h 322"/>
                <a:gd name="T74" fmla="*/ 155 w 161"/>
                <a:gd name="T75" fmla="*/ 175 h 322"/>
                <a:gd name="T76" fmla="*/ 158 w 161"/>
                <a:gd name="T77" fmla="*/ 171 h 322"/>
                <a:gd name="T78" fmla="*/ 157 w 161"/>
                <a:gd name="T79" fmla="*/ 170 h 322"/>
                <a:gd name="T80" fmla="*/ 158 w 161"/>
                <a:gd name="T81" fmla="*/ 159 h 322"/>
                <a:gd name="T82" fmla="*/ 90 w 161"/>
                <a:gd name="T83" fmla="*/ 18 h 322"/>
                <a:gd name="T84" fmla="*/ 54 w 161"/>
                <a:gd name="T85" fmla="*/ 1 h 322"/>
                <a:gd name="T86" fmla="*/ 2 w 161"/>
                <a:gd name="T87" fmla="*/ 54 h 322"/>
                <a:gd name="T88" fmla="*/ 4 w 161"/>
                <a:gd name="T89" fmla="*/ 64 h 322"/>
                <a:gd name="T90" fmla="*/ 47 w 161"/>
                <a:gd name="T91" fmla="*/ 315 h 322"/>
                <a:gd name="T92" fmla="*/ 47 w 161"/>
                <a:gd name="T93" fmla="*/ 316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61" h="322">
                  <a:moveTo>
                    <a:pt x="50" y="322"/>
                  </a:moveTo>
                  <a:cubicBezTo>
                    <a:pt x="49" y="322"/>
                    <a:pt x="48" y="321"/>
                    <a:pt x="47" y="320"/>
                  </a:cubicBezTo>
                  <a:cubicBezTo>
                    <a:pt x="47" y="320"/>
                    <a:pt x="47" y="320"/>
                    <a:pt x="47" y="320"/>
                  </a:cubicBezTo>
                  <a:cubicBezTo>
                    <a:pt x="46" y="320"/>
                    <a:pt x="46" y="318"/>
                    <a:pt x="46" y="317"/>
                  </a:cubicBezTo>
                  <a:cubicBezTo>
                    <a:pt x="46" y="317"/>
                    <a:pt x="46" y="317"/>
                    <a:pt x="46" y="317"/>
                  </a:cubicBezTo>
                  <a:cubicBezTo>
                    <a:pt x="46" y="317"/>
                    <a:pt x="46" y="317"/>
                    <a:pt x="46" y="317"/>
                  </a:cubicBezTo>
                  <a:cubicBezTo>
                    <a:pt x="46" y="317"/>
                    <a:pt x="46" y="317"/>
                    <a:pt x="46" y="317"/>
                  </a:cubicBezTo>
                  <a:cubicBezTo>
                    <a:pt x="46" y="317"/>
                    <a:pt x="46" y="317"/>
                    <a:pt x="46" y="317"/>
                  </a:cubicBezTo>
                  <a:cubicBezTo>
                    <a:pt x="46" y="317"/>
                    <a:pt x="46" y="317"/>
                    <a:pt x="46" y="317"/>
                  </a:cubicBezTo>
                  <a:cubicBezTo>
                    <a:pt x="46" y="317"/>
                    <a:pt x="46" y="317"/>
                    <a:pt x="46" y="317"/>
                  </a:cubicBezTo>
                  <a:cubicBezTo>
                    <a:pt x="46" y="317"/>
                    <a:pt x="46" y="317"/>
                    <a:pt x="46" y="317"/>
                  </a:cubicBezTo>
                  <a:cubicBezTo>
                    <a:pt x="46" y="316"/>
                    <a:pt x="46" y="316"/>
                    <a:pt x="45" y="316"/>
                  </a:cubicBezTo>
                  <a:cubicBezTo>
                    <a:pt x="45" y="316"/>
                    <a:pt x="45" y="316"/>
                    <a:pt x="45" y="316"/>
                  </a:cubicBezTo>
                  <a:cubicBezTo>
                    <a:pt x="45" y="316"/>
                    <a:pt x="45" y="316"/>
                    <a:pt x="46" y="316"/>
                  </a:cubicBezTo>
                  <a:cubicBezTo>
                    <a:pt x="46" y="316"/>
                    <a:pt x="46" y="316"/>
                    <a:pt x="46" y="316"/>
                  </a:cubicBezTo>
                  <a:cubicBezTo>
                    <a:pt x="46" y="316"/>
                    <a:pt x="46" y="315"/>
                    <a:pt x="46" y="315"/>
                  </a:cubicBezTo>
                  <a:cubicBezTo>
                    <a:pt x="46" y="315"/>
                    <a:pt x="46" y="315"/>
                    <a:pt x="46" y="315"/>
                  </a:cubicBezTo>
                  <a:cubicBezTo>
                    <a:pt x="46" y="302"/>
                    <a:pt x="48" y="216"/>
                    <a:pt x="37" y="171"/>
                  </a:cubicBezTo>
                  <a:cubicBezTo>
                    <a:pt x="37" y="171"/>
                    <a:pt x="37" y="171"/>
                    <a:pt x="37" y="171"/>
                  </a:cubicBezTo>
                  <a:cubicBezTo>
                    <a:pt x="24" y="120"/>
                    <a:pt x="13" y="90"/>
                    <a:pt x="2" y="65"/>
                  </a:cubicBezTo>
                  <a:cubicBezTo>
                    <a:pt x="2" y="65"/>
                    <a:pt x="2" y="65"/>
                    <a:pt x="2" y="65"/>
                  </a:cubicBezTo>
                  <a:cubicBezTo>
                    <a:pt x="1" y="61"/>
                    <a:pt x="0" y="58"/>
                    <a:pt x="0" y="54"/>
                  </a:cubicBezTo>
                  <a:cubicBezTo>
                    <a:pt x="0" y="54"/>
                    <a:pt x="0" y="54"/>
                    <a:pt x="0" y="54"/>
                  </a:cubicBezTo>
                  <a:cubicBezTo>
                    <a:pt x="1" y="42"/>
                    <a:pt x="7" y="28"/>
                    <a:pt x="17" y="17"/>
                  </a:cubicBezTo>
                  <a:cubicBezTo>
                    <a:pt x="17" y="17"/>
                    <a:pt x="17" y="17"/>
                    <a:pt x="17" y="17"/>
                  </a:cubicBezTo>
                  <a:cubicBezTo>
                    <a:pt x="26" y="7"/>
                    <a:pt x="39" y="0"/>
                    <a:pt x="55" y="0"/>
                  </a:cubicBezTo>
                  <a:cubicBezTo>
                    <a:pt x="55" y="0"/>
                    <a:pt x="55" y="0"/>
                    <a:pt x="55" y="0"/>
                  </a:cubicBezTo>
                  <a:cubicBezTo>
                    <a:pt x="66" y="0"/>
                    <a:pt x="78" y="5"/>
                    <a:pt x="91" y="16"/>
                  </a:cubicBezTo>
                  <a:cubicBezTo>
                    <a:pt x="91" y="16"/>
                    <a:pt x="91" y="16"/>
                    <a:pt x="91" y="16"/>
                  </a:cubicBezTo>
                  <a:cubicBezTo>
                    <a:pt x="98" y="23"/>
                    <a:pt x="106" y="33"/>
                    <a:pt x="114" y="45"/>
                  </a:cubicBezTo>
                  <a:cubicBezTo>
                    <a:pt x="114" y="45"/>
                    <a:pt x="114" y="45"/>
                    <a:pt x="114" y="45"/>
                  </a:cubicBezTo>
                  <a:cubicBezTo>
                    <a:pt x="156" y="110"/>
                    <a:pt x="161" y="142"/>
                    <a:pt x="160" y="159"/>
                  </a:cubicBezTo>
                  <a:cubicBezTo>
                    <a:pt x="160" y="159"/>
                    <a:pt x="160" y="159"/>
                    <a:pt x="160" y="159"/>
                  </a:cubicBezTo>
                  <a:cubicBezTo>
                    <a:pt x="160" y="165"/>
                    <a:pt x="159" y="169"/>
                    <a:pt x="159" y="170"/>
                  </a:cubicBezTo>
                  <a:cubicBezTo>
                    <a:pt x="159" y="170"/>
                    <a:pt x="159" y="170"/>
                    <a:pt x="159" y="170"/>
                  </a:cubicBezTo>
                  <a:cubicBezTo>
                    <a:pt x="158" y="170"/>
                    <a:pt x="158" y="170"/>
                    <a:pt x="158" y="170"/>
                  </a:cubicBezTo>
                  <a:cubicBezTo>
                    <a:pt x="159" y="170"/>
                    <a:pt x="159" y="170"/>
                    <a:pt x="159" y="170"/>
                  </a:cubicBezTo>
                  <a:cubicBezTo>
                    <a:pt x="159" y="170"/>
                    <a:pt x="159" y="170"/>
                    <a:pt x="159" y="171"/>
                  </a:cubicBezTo>
                  <a:cubicBezTo>
                    <a:pt x="159" y="171"/>
                    <a:pt x="159" y="171"/>
                    <a:pt x="159" y="171"/>
                  </a:cubicBezTo>
                  <a:cubicBezTo>
                    <a:pt x="159" y="171"/>
                    <a:pt x="159" y="171"/>
                    <a:pt x="159" y="171"/>
                  </a:cubicBezTo>
                  <a:cubicBezTo>
                    <a:pt x="159" y="171"/>
                    <a:pt x="159" y="171"/>
                    <a:pt x="159" y="171"/>
                  </a:cubicBezTo>
                  <a:cubicBezTo>
                    <a:pt x="159" y="172"/>
                    <a:pt x="159" y="174"/>
                    <a:pt x="158" y="175"/>
                  </a:cubicBezTo>
                  <a:cubicBezTo>
                    <a:pt x="158" y="175"/>
                    <a:pt x="158" y="175"/>
                    <a:pt x="158" y="175"/>
                  </a:cubicBezTo>
                  <a:cubicBezTo>
                    <a:pt x="157" y="176"/>
                    <a:pt x="156" y="177"/>
                    <a:pt x="155" y="177"/>
                  </a:cubicBezTo>
                  <a:cubicBezTo>
                    <a:pt x="155" y="177"/>
                    <a:pt x="155" y="177"/>
                    <a:pt x="155" y="177"/>
                  </a:cubicBezTo>
                  <a:cubicBezTo>
                    <a:pt x="153" y="177"/>
                    <a:pt x="152" y="177"/>
                    <a:pt x="151" y="175"/>
                  </a:cubicBezTo>
                  <a:cubicBezTo>
                    <a:pt x="151" y="175"/>
                    <a:pt x="151" y="175"/>
                    <a:pt x="151" y="175"/>
                  </a:cubicBezTo>
                  <a:cubicBezTo>
                    <a:pt x="150" y="175"/>
                    <a:pt x="149" y="174"/>
                    <a:pt x="149" y="173"/>
                  </a:cubicBezTo>
                  <a:cubicBezTo>
                    <a:pt x="149" y="173"/>
                    <a:pt x="149" y="173"/>
                    <a:pt x="149" y="173"/>
                  </a:cubicBezTo>
                  <a:cubicBezTo>
                    <a:pt x="149" y="172"/>
                    <a:pt x="149" y="171"/>
                    <a:pt x="149" y="170"/>
                  </a:cubicBezTo>
                  <a:cubicBezTo>
                    <a:pt x="149" y="170"/>
                    <a:pt x="149" y="170"/>
                    <a:pt x="149" y="170"/>
                  </a:cubicBezTo>
                  <a:cubicBezTo>
                    <a:pt x="149" y="167"/>
                    <a:pt x="150" y="163"/>
                    <a:pt x="150" y="159"/>
                  </a:cubicBezTo>
                  <a:cubicBezTo>
                    <a:pt x="150" y="159"/>
                    <a:pt x="150" y="159"/>
                    <a:pt x="150" y="159"/>
                  </a:cubicBezTo>
                  <a:cubicBezTo>
                    <a:pt x="150" y="145"/>
                    <a:pt x="146" y="115"/>
                    <a:pt x="105" y="51"/>
                  </a:cubicBezTo>
                  <a:cubicBezTo>
                    <a:pt x="105" y="51"/>
                    <a:pt x="105" y="51"/>
                    <a:pt x="105" y="51"/>
                  </a:cubicBezTo>
                  <a:cubicBezTo>
                    <a:pt x="98" y="39"/>
                    <a:pt x="91" y="30"/>
                    <a:pt x="84" y="24"/>
                  </a:cubicBezTo>
                  <a:cubicBezTo>
                    <a:pt x="84" y="24"/>
                    <a:pt x="84" y="24"/>
                    <a:pt x="84" y="24"/>
                  </a:cubicBezTo>
                  <a:cubicBezTo>
                    <a:pt x="73" y="14"/>
                    <a:pt x="63" y="10"/>
                    <a:pt x="54" y="10"/>
                  </a:cubicBezTo>
                  <a:cubicBezTo>
                    <a:pt x="54" y="10"/>
                    <a:pt x="54" y="10"/>
                    <a:pt x="54" y="10"/>
                  </a:cubicBezTo>
                  <a:cubicBezTo>
                    <a:pt x="43" y="10"/>
                    <a:pt x="32" y="16"/>
                    <a:pt x="24" y="24"/>
                  </a:cubicBezTo>
                  <a:cubicBezTo>
                    <a:pt x="24" y="24"/>
                    <a:pt x="24" y="24"/>
                    <a:pt x="24" y="24"/>
                  </a:cubicBezTo>
                  <a:cubicBezTo>
                    <a:pt x="24" y="25"/>
                    <a:pt x="24" y="25"/>
                    <a:pt x="24" y="25"/>
                  </a:cubicBezTo>
                  <a:cubicBezTo>
                    <a:pt x="24" y="25"/>
                    <a:pt x="24" y="25"/>
                    <a:pt x="24" y="25"/>
                  </a:cubicBezTo>
                  <a:cubicBezTo>
                    <a:pt x="16" y="34"/>
                    <a:pt x="11" y="46"/>
                    <a:pt x="11" y="54"/>
                  </a:cubicBezTo>
                  <a:cubicBezTo>
                    <a:pt x="11" y="54"/>
                    <a:pt x="11" y="54"/>
                    <a:pt x="11" y="54"/>
                  </a:cubicBezTo>
                  <a:cubicBezTo>
                    <a:pt x="11" y="57"/>
                    <a:pt x="11" y="59"/>
                    <a:pt x="12" y="61"/>
                  </a:cubicBezTo>
                  <a:cubicBezTo>
                    <a:pt x="12" y="61"/>
                    <a:pt x="12" y="61"/>
                    <a:pt x="12" y="61"/>
                  </a:cubicBezTo>
                  <a:cubicBezTo>
                    <a:pt x="23" y="86"/>
                    <a:pt x="33" y="117"/>
                    <a:pt x="47" y="168"/>
                  </a:cubicBezTo>
                  <a:cubicBezTo>
                    <a:pt x="47" y="168"/>
                    <a:pt x="47" y="168"/>
                    <a:pt x="47" y="168"/>
                  </a:cubicBezTo>
                  <a:cubicBezTo>
                    <a:pt x="59" y="216"/>
                    <a:pt x="56" y="302"/>
                    <a:pt x="56" y="315"/>
                  </a:cubicBezTo>
                  <a:cubicBezTo>
                    <a:pt x="56" y="315"/>
                    <a:pt x="56" y="315"/>
                    <a:pt x="56" y="315"/>
                  </a:cubicBezTo>
                  <a:cubicBezTo>
                    <a:pt x="56" y="316"/>
                    <a:pt x="56" y="317"/>
                    <a:pt x="56" y="317"/>
                  </a:cubicBezTo>
                  <a:cubicBezTo>
                    <a:pt x="56" y="317"/>
                    <a:pt x="56" y="317"/>
                    <a:pt x="56" y="317"/>
                  </a:cubicBezTo>
                  <a:cubicBezTo>
                    <a:pt x="56" y="318"/>
                    <a:pt x="55" y="319"/>
                    <a:pt x="54" y="320"/>
                  </a:cubicBezTo>
                  <a:cubicBezTo>
                    <a:pt x="54" y="320"/>
                    <a:pt x="54" y="320"/>
                    <a:pt x="54" y="320"/>
                  </a:cubicBezTo>
                  <a:cubicBezTo>
                    <a:pt x="53" y="321"/>
                    <a:pt x="52" y="322"/>
                    <a:pt x="50" y="322"/>
                  </a:cubicBezTo>
                  <a:close/>
                  <a:moveTo>
                    <a:pt x="47" y="316"/>
                  </a:moveTo>
                  <a:cubicBezTo>
                    <a:pt x="47" y="317"/>
                    <a:pt x="47" y="317"/>
                    <a:pt x="47" y="317"/>
                  </a:cubicBezTo>
                  <a:cubicBezTo>
                    <a:pt x="47" y="318"/>
                    <a:pt x="48" y="319"/>
                    <a:pt x="48" y="319"/>
                  </a:cubicBezTo>
                  <a:cubicBezTo>
                    <a:pt x="48" y="319"/>
                    <a:pt x="48" y="319"/>
                    <a:pt x="48" y="319"/>
                  </a:cubicBezTo>
                  <a:cubicBezTo>
                    <a:pt x="49" y="320"/>
                    <a:pt x="50" y="320"/>
                    <a:pt x="51" y="320"/>
                  </a:cubicBezTo>
                  <a:cubicBezTo>
                    <a:pt x="51" y="320"/>
                    <a:pt x="51" y="320"/>
                    <a:pt x="51" y="320"/>
                  </a:cubicBezTo>
                  <a:cubicBezTo>
                    <a:pt x="52" y="320"/>
                    <a:pt x="53" y="320"/>
                    <a:pt x="53" y="319"/>
                  </a:cubicBezTo>
                  <a:cubicBezTo>
                    <a:pt x="53" y="319"/>
                    <a:pt x="53" y="319"/>
                    <a:pt x="53" y="319"/>
                  </a:cubicBezTo>
                  <a:cubicBezTo>
                    <a:pt x="54" y="318"/>
                    <a:pt x="54" y="318"/>
                    <a:pt x="54" y="317"/>
                  </a:cubicBezTo>
                  <a:cubicBezTo>
                    <a:pt x="54" y="317"/>
                    <a:pt x="54" y="317"/>
                    <a:pt x="54" y="317"/>
                  </a:cubicBezTo>
                  <a:cubicBezTo>
                    <a:pt x="54" y="317"/>
                    <a:pt x="54" y="316"/>
                    <a:pt x="54" y="315"/>
                  </a:cubicBezTo>
                  <a:cubicBezTo>
                    <a:pt x="54" y="315"/>
                    <a:pt x="54" y="315"/>
                    <a:pt x="54" y="315"/>
                  </a:cubicBezTo>
                  <a:cubicBezTo>
                    <a:pt x="55" y="302"/>
                    <a:pt x="57" y="216"/>
                    <a:pt x="45" y="169"/>
                  </a:cubicBezTo>
                  <a:cubicBezTo>
                    <a:pt x="45" y="169"/>
                    <a:pt x="45" y="169"/>
                    <a:pt x="45" y="169"/>
                  </a:cubicBezTo>
                  <a:cubicBezTo>
                    <a:pt x="32" y="118"/>
                    <a:pt x="21" y="87"/>
                    <a:pt x="10" y="61"/>
                  </a:cubicBezTo>
                  <a:cubicBezTo>
                    <a:pt x="10" y="61"/>
                    <a:pt x="10" y="61"/>
                    <a:pt x="10" y="61"/>
                  </a:cubicBezTo>
                  <a:cubicBezTo>
                    <a:pt x="9" y="60"/>
                    <a:pt x="9" y="57"/>
                    <a:pt x="9" y="54"/>
                  </a:cubicBezTo>
                  <a:cubicBezTo>
                    <a:pt x="9" y="54"/>
                    <a:pt x="9" y="54"/>
                    <a:pt x="9" y="54"/>
                  </a:cubicBezTo>
                  <a:cubicBezTo>
                    <a:pt x="9" y="46"/>
                    <a:pt x="14" y="34"/>
                    <a:pt x="22" y="24"/>
                  </a:cubicBezTo>
                  <a:cubicBezTo>
                    <a:pt x="22" y="24"/>
                    <a:pt x="22" y="24"/>
                    <a:pt x="22" y="24"/>
                  </a:cubicBezTo>
                  <a:cubicBezTo>
                    <a:pt x="23" y="24"/>
                    <a:pt x="23" y="24"/>
                    <a:pt x="23" y="23"/>
                  </a:cubicBezTo>
                  <a:cubicBezTo>
                    <a:pt x="23" y="23"/>
                    <a:pt x="23" y="23"/>
                    <a:pt x="23" y="23"/>
                  </a:cubicBezTo>
                  <a:cubicBezTo>
                    <a:pt x="31" y="14"/>
                    <a:pt x="42" y="8"/>
                    <a:pt x="54" y="8"/>
                  </a:cubicBezTo>
                  <a:cubicBezTo>
                    <a:pt x="54" y="8"/>
                    <a:pt x="54" y="8"/>
                    <a:pt x="54" y="8"/>
                  </a:cubicBezTo>
                  <a:cubicBezTo>
                    <a:pt x="63" y="9"/>
                    <a:pt x="74" y="13"/>
                    <a:pt x="85" y="23"/>
                  </a:cubicBezTo>
                  <a:cubicBezTo>
                    <a:pt x="85" y="23"/>
                    <a:pt x="85" y="23"/>
                    <a:pt x="85" y="23"/>
                  </a:cubicBezTo>
                  <a:cubicBezTo>
                    <a:pt x="92" y="29"/>
                    <a:pt x="99" y="38"/>
                    <a:pt x="107" y="50"/>
                  </a:cubicBezTo>
                  <a:cubicBezTo>
                    <a:pt x="107" y="50"/>
                    <a:pt x="107" y="50"/>
                    <a:pt x="107" y="50"/>
                  </a:cubicBezTo>
                  <a:cubicBezTo>
                    <a:pt x="148" y="114"/>
                    <a:pt x="152" y="144"/>
                    <a:pt x="151" y="159"/>
                  </a:cubicBezTo>
                  <a:cubicBezTo>
                    <a:pt x="151" y="159"/>
                    <a:pt x="151" y="159"/>
                    <a:pt x="151" y="159"/>
                  </a:cubicBezTo>
                  <a:cubicBezTo>
                    <a:pt x="151" y="164"/>
                    <a:pt x="151" y="167"/>
                    <a:pt x="150" y="170"/>
                  </a:cubicBezTo>
                  <a:cubicBezTo>
                    <a:pt x="150" y="170"/>
                    <a:pt x="150" y="170"/>
                    <a:pt x="150" y="170"/>
                  </a:cubicBezTo>
                  <a:cubicBezTo>
                    <a:pt x="150" y="171"/>
                    <a:pt x="150" y="171"/>
                    <a:pt x="151" y="172"/>
                  </a:cubicBezTo>
                  <a:cubicBezTo>
                    <a:pt x="151" y="172"/>
                    <a:pt x="151" y="172"/>
                    <a:pt x="151" y="172"/>
                  </a:cubicBezTo>
                  <a:cubicBezTo>
                    <a:pt x="151" y="173"/>
                    <a:pt x="151" y="174"/>
                    <a:pt x="152" y="174"/>
                  </a:cubicBezTo>
                  <a:cubicBezTo>
                    <a:pt x="152" y="174"/>
                    <a:pt x="152" y="174"/>
                    <a:pt x="152" y="174"/>
                  </a:cubicBezTo>
                  <a:cubicBezTo>
                    <a:pt x="153" y="175"/>
                    <a:pt x="154" y="175"/>
                    <a:pt x="155" y="175"/>
                  </a:cubicBezTo>
                  <a:cubicBezTo>
                    <a:pt x="155" y="175"/>
                    <a:pt x="155" y="175"/>
                    <a:pt x="155" y="175"/>
                  </a:cubicBezTo>
                  <a:cubicBezTo>
                    <a:pt x="156" y="175"/>
                    <a:pt x="156" y="175"/>
                    <a:pt x="157" y="174"/>
                  </a:cubicBezTo>
                  <a:cubicBezTo>
                    <a:pt x="157" y="174"/>
                    <a:pt x="157" y="174"/>
                    <a:pt x="157" y="174"/>
                  </a:cubicBezTo>
                  <a:cubicBezTo>
                    <a:pt x="157" y="173"/>
                    <a:pt x="158" y="172"/>
                    <a:pt x="158" y="171"/>
                  </a:cubicBezTo>
                  <a:cubicBezTo>
                    <a:pt x="158" y="171"/>
                    <a:pt x="158" y="171"/>
                    <a:pt x="158" y="171"/>
                  </a:cubicBezTo>
                  <a:cubicBezTo>
                    <a:pt x="157" y="171"/>
                    <a:pt x="157" y="171"/>
                    <a:pt x="157" y="170"/>
                  </a:cubicBezTo>
                  <a:cubicBezTo>
                    <a:pt x="157" y="170"/>
                    <a:pt x="157" y="170"/>
                    <a:pt x="157" y="170"/>
                  </a:cubicBezTo>
                  <a:cubicBezTo>
                    <a:pt x="157" y="170"/>
                    <a:pt x="157" y="170"/>
                    <a:pt x="157" y="170"/>
                  </a:cubicBezTo>
                  <a:cubicBezTo>
                    <a:pt x="158" y="168"/>
                    <a:pt x="158" y="164"/>
                    <a:pt x="158" y="159"/>
                  </a:cubicBezTo>
                  <a:cubicBezTo>
                    <a:pt x="158" y="159"/>
                    <a:pt x="158" y="159"/>
                    <a:pt x="158" y="159"/>
                  </a:cubicBezTo>
                  <a:cubicBezTo>
                    <a:pt x="159" y="143"/>
                    <a:pt x="154" y="111"/>
                    <a:pt x="113" y="46"/>
                  </a:cubicBezTo>
                  <a:cubicBezTo>
                    <a:pt x="113" y="46"/>
                    <a:pt x="113" y="46"/>
                    <a:pt x="113" y="46"/>
                  </a:cubicBezTo>
                  <a:cubicBezTo>
                    <a:pt x="105" y="34"/>
                    <a:pt x="97" y="24"/>
                    <a:pt x="90" y="18"/>
                  </a:cubicBezTo>
                  <a:cubicBezTo>
                    <a:pt x="90" y="18"/>
                    <a:pt x="90" y="18"/>
                    <a:pt x="90" y="18"/>
                  </a:cubicBezTo>
                  <a:cubicBezTo>
                    <a:pt x="77" y="7"/>
                    <a:pt x="66" y="2"/>
                    <a:pt x="54" y="1"/>
                  </a:cubicBezTo>
                  <a:cubicBezTo>
                    <a:pt x="54" y="1"/>
                    <a:pt x="54" y="1"/>
                    <a:pt x="54" y="1"/>
                  </a:cubicBezTo>
                  <a:cubicBezTo>
                    <a:pt x="39" y="1"/>
                    <a:pt x="27" y="8"/>
                    <a:pt x="18" y="18"/>
                  </a:cubicBezTo>
                  <a:cubicBezTo>
                    <a:pt x="18" y="18"/>
                    <a:pt x="18" y="18"/>
                    <a:pt x="18" y="18"/>
                  </a:cubicBezTo>
                  <a:cubicBezTo>
                    <a:pt x="8" y="29"/>
                    <a:pt x="3" y="43"/>
                    <a:pt x="2" y="54"/>
                  </a:cubicBezTo>
                  <a:cubicBezTo>
                    <a:pt x="2" y="54"/>
                    <a:pt x="2" y="54"/>
                    <a:pt x="2" y="54"/>
                  </a:cubicBezTo>
                  <a:cubicBezTo>
                    <a:pt x="2" y="58"/>
                    <a:pt x="2" y="61"/>
                    <a:pt x="4" y="64"/>
                  </a:cubicBezTo>
                  <a:cubicBezTo>
                    <a:pt x="4" y="64"/>
                    <a:pt x="4" y="64"/>
                    <a:pt x="4" y="64"/>
                  </a:cubicBezTo>
                  <a:cubicBezTo>
                    <a:pt x="14" y="89"/>
                    <a:pt x="25" y="120"/>
                    <a:pt x="38" y="170"/>
                  </a:cubicBezTo>
                  <a:cubicBezTo>
                    <a:pt x="38" y="170"/>
                    <a:pt x="38" y="170"/>
                    <a:pt x="38" y="170"/>
                  </a:cubicBezTo>
                  <a:cubicBezTo>
                    <a:pt x="50" y="216"/>
                    <a:pt x="48" y="302"/>
                    <a:pt x="47" y="315"/>
                  </a:cubicBezTo>
                  <a:cubicBezTo>
                    <a:pt x="47" y="315"/>
                    <a:pt x="47" y="315"/>
                    <a:pt x="47" y="315"/>
                  </a:cubicBezTo>
                  <a:cubicBezTo>
                    <a:pt x="47" y="315"/>
                    <a:pt x="47" y="316"/>
                    <a:pt x="47" y="316"/>
                  </a:cubicBezTo>
                  <a:cubicBezTo>
                    <a:pt x="47" y="316"/>
                    <a:pt x="47" y="316"/>
                    <a:pt x="47" y="316"/>
                  </a:cubicBezTo>
                  <a:cubicBezTo>
                    <a:pt x="47" y="316"/>
                    <a:pt x="47" y="316"/>
                    <a:pt x="47" y="3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5" name="Freeform 45"/>
            <p:cNvSpPr>
              <a:spLocks noEditPoints="1"/>
            </p:cNvSpPr>
            <p:nvPr/>
          </p:nvSpPr>
          <p:spPr bwMode="auto">
            <a:xfrm>
              <a:off x="5576" y="1386"/>
              <a:ext cx="110" cy="187"/>
            </a:xfrm>
            <a:custGeom>
              <a:avLst/>
              <a:gdLst>
                <a:gd name="T0" fmla="*/ 89 w 94"/>
                <a:gd name="T1" fmla="*/ 140 h 159"/>
                <a:gd name="T2" fmla="*/ 62 w 94"/>
                <a:gd name="T3" fmla="*/ 158 h 159"/>
                <a:gd name="T4" fmla="*/ 62 w 94"/>
                <a:gd name="T5" fmla="*/ 158 h 159"/>
                <a:gd name="T6" fmla="*/ 60 w 94"/>
                <a:gd name="T7" fmla="*/ 158 h 159"/>
                <a:gd name="T8" fmla="*/ 60 w 94"/>
                <a:gd name="T9" fmla="*/ 158 h 159"/>
                <a:gd name="T10" fmla="*/ 16 w 94"/>
                <a:gd name="T11" fmla="*/ 131 h 159"/>
                <a:gd name="T12" fmla="*/ 16 w 94"/>
                <a:gd name="T13" fmla="*/ 131 h 159"/>
                <a:gd name="T14" fmla="*/ 15 w 94"/>
                <a:gd name="T15" fmla="*/ 130 h 159"/>
                <a:gd name="T16" fmla="*/ 15 w 94"/>
                <a:gd name="T17" fmla="*/ 129 h 159"/>
                <a:gd name="T18" fmla="*/ 1 w 94"/>
                <a:gd name="T19" fmla="*/ 32 h 159"/>
                <a:gd name="T20" fmla="*/ 1 w 94"/>
                <a:gd name="T21" fmla="*/ 32 h 159"/>
                <a:gd name="T22" fmla="*/ 5 w 94"/>
                <a:gd name="T23" fmla="*/ 18 h 159"/>
                <a:gd name="T24" fmla="*/ 5 w 94"/>
                <a:gd name="T25" fmla="*/ 18 h 159"/>
                <a:gd name="T26" fmla="*/ 45 w 94"/>
                <a:gd name="T27" fmla="*/ 0 h 159"/>
                <a:gd name="T28" fmla="*/ 45 w 94"/>
                <a:gd name="T29" fmla="*/ 0 h 159"/>
                <a:gd name="T30" fmla="*/ 49 w 94"/>
                <a:gd name="T31" fmla="*/ 1 h 159"/>
                <a:gd name="T32" fmla="*/ 49 w 94"/>
                <a:gd name="T33" fmla="*/ 1 h 159"/>
                <a:gd name="T34" fmla="*/ 83 w 94"/>
                <a:gd name="T35" fmla="*/ 26 h 159"/>
                <a:gd name="T36" fmla="*/ 83 w 94"/>
                <a:gd name="T37" fmla="*/ 26 h 159"/>
                <a:gd name="T38" fmla="*/ 92 w 94"/>
                <a:gd name="T39" fmla="*/ 90 h 159"/>
                <a:gd name="T40" fmla="*/ 92 w 94"/>
                <a:gd name="T41" fmla="*/ 90 h 159"/>
                <a:gd name="T42" fmla="*/ 94 w 94"/>
                <a:gd name="T43" fmla="*/ 126 h 159"/>
                <a:gd name="T44" fmla="*/ 94 w 94"/>
                <a:gd name="T45" fmla="*/ 126 h 159"/>
                <a:gd name="T46" fmla="*/ 94 w 94"/>
                <a:gd name="T47" fmla="*/ 126 h 159"/>
                <a:gd name="T48" fmla="*/ 94 w 94"/>
                <a:gd name="T49" fmla="*/ 126 h 159"/>
                <a:gd name="T50" fmla="*/ 89 w 94"/>
                <a:gd name="T51" fmla="*/ 140 h 159"/>
                <a:gd name="T52" fmla="*/ 36 w 94"/>
                <a:gd name="T53" fmla="*/ 137 h 159"/>
                <a:gd name="T54" fmla="*/ 60 w 94"/>
                <a:gd name="T55" fmla="*/ 150 h 159"/>
                <a:gd name="T56" fmla="*/ 60 w 94"/>
                <a:gd name="T57" fmla="*/ 150 h 159"/>
                <a:gd name="T58" fmla="*/ 62 w 94"/>
                <a:gd name="T59" fmla="*/ 150 h 159"/>
                <a:gd name="T60" fmla="*/ 62 w 94"/>
                <a:gd name="T61" fmla="*/ 150 h 159"/>
                <a:gd name="T62" fmla="*/ 82 w 94"/>
                <a:gd name="T63" fmla="*/ 134 h 159"/>
                <a:gd name="T64" fmla="*/ 82 w 94"/>
                <a:gd name="T65" fmla="*/ 134 h 159"/>
                <a:gd name="T66" fmla="*/ 85 w 94"/>
                <a:gd name="T67" fmla="*/ 126 h 159"/>
                <a:gd name="T68" fmla="*/ 85 w 94"/>
                <a:gd name="T69" fmla="*/ 126 h 159"/>
                <a:gd name="T70" fmla="*/ 83 w 94"/>
                <a:gd name="T71" fmla="*/ 90 h 159"/>
                <a:gd name="T72" fmla="*/ 83 w 94"/>
                <a:gd name="T73" fmla="*/ 90 h 159"/>
                <a:gd name="T74" fmla="*/ 75 w 94"/>
                <a:gd name="T75" fmla="*/ 29 h 159"/>
                <a:gd name="T76" fmla="*/ 75 w 94"/>
                <a:gd name="T77" fmla="*/ 29 h 159"/>
                <a:gd name="T78" fmla="*/ 48 w 94"/>
                <a:gd name="T79" fmla="*/ 9 h 159"/>
                <a:gd name="T80" fmla="*/ 48 w 94"/>
                <a:gd name="T81" fmla="*/ 9 h 159"/>
                <a:gd name="T82" fmla="*/ 44 w 94"/>
                <a:gd name="T83" fmla="*/ 9 h 159"/>
                <a:gd name="T84" fmla="*/ 44 w 94"/>
                <a:gd name="T85" fmla="*/ 9 h 159"/>
                <a:gd name="T86" fmla="*/ 11 w 94"/>
                <a:gd name="T87" fmla="*/ 23 h 159"/>
                <a:gd name="T88" fmla="*/ 11 w 94"/>
                <a:gd name="T89" fmla="*/ 23 h 159"/>
                <a:gd name="T90" fmla="*/ 10 w 94"/>
                <a:gd name="T91" fmla="*/ 32 h 159"/>
                <a:gd name="T92" fmla="*/ 10 w 94"/>
                <a:gd name="T93" fmla="*/ 32 h 159"/>
                <a:gd name="T94" fmla="*/ 23 w 94"/>
                <a:gd name="T95" fmla="*/ 126 h 159"/>
                <a:gd name="T96" fmla="*/ 23 w 94"/>
                <a:gd name="T97" fmla="*/ 126 h 159"/>
                <a:gd name="T98" fmla="*/ 36 w 94"/>
                <a:gd name="T99" fmla="*/ 137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94" h="159">
                  <a:moveTo>
                    <a:pt x="89" y="140"/>
                  </a:moveTo>
                  <a:cubicBezTo>
                    <a:pt x="84" y="146"/>
                    <a:pt x="79" y="159"/>
                    <a:pt x="62" y="158"/>
                  </a:cubicBezTo>
                  <a:cubicBezTo>
                    <a:pt x="62" y="158"/>
                    <a:pt x="62" y="158"/>
                    <a:pt x="62" y="158"/>
                  </a:cubicBezTo>
                  <a:cubicBezTo>
                    <a:pt x="61" y="158"/>
                    <a:pt x="60" y="158"/>
                    <a:pt x="60" y="158"/>
                  </a:cubicBezTo>
                  <a:cubicBezTo>
                    <a:pt x="60" y="158"/>
                    <a:pt x="60" y="158"/>
                    <a:pt x="60" y="158"/>
                  </a:cubicBezTo>
                  <a:cubicBezTo>
                    <a:pt x="40" y="156"/>
                    <a:pt x="16" y="131"/>
                    <a:pt x="16" y="131"/>
                  </a:cubicBezTo>
                  <a:cubicBezTo>
                    <a:pt x="16" y="131"/>
                    <a:pt x="16" y="131"/>
                    <a:pt x="16" y="131"/>
                  </a:cubicBezTo>
                  <a:cubicBezTo>
                    <a:pt x="15" y="130"/>
                    <a:pt x="15" y="130"/>
                    <a:pt x="15" y="130"/>
                  </a:cubicBezTo>
                  <a:cubicBezTo>
                    <a:pt x="15" y="129"/>
                    <a:pt x="15" y="129"/>
                    <a:pt x="15" y="129"/>
                  </a:cubicBezTo>
                  <a:cubicBezTo>
                    <a:pt x="15" y="129"/>
                    <a:pt x="0" y="62"/>
                    <a:pt x="1" y="32"/>
                  </a:cubicBezTo>
                  <a:cubicBezTo>
                    <a:pt x="1" y="32"/>
                    <a:pt x="1" y="32"/>
                    <a:pt x="1" y="32"/>
                  </a:cubicBezTo>
                  <a:cubicBezTo>
                    <a:pt x="1" y="26"/>
                    <a:pt x="2" y="21"/>
                    <a:pt x="5" y="18"/>
                  </a:cubicBezTo>
                  <a:cubicBezTo>
                    <a:pt x="5" y="18"/>
                    <a:pt x="5" y="18"/>
                    <a:pt x="5" y="18"/>
                  </a:cubicBezTo>
                  <a:cubicBezTo>
                    <a:pt x="15" y="6"/>
                    <a:pt x="32" y="0"/>
                    <a:pt x="45" y="0"/>
                  </a:cubicBezTo>
                  <a:cubicBezTo>
                    <a:pt x="45" y="0"/>
                    <a:pt x="45" y="0"/>
                    <a:pt x="45" y="0"/>
                  </a:cubicBezTo>
                  <a:cubicBezTo>
                    <a:pt x="46" y="0"/>
                    <a:pt x="48" y="1"/>
                    <a:pt x="49" y="1"/>
                  </a:cubicBezTo>
                  <a:cubicBezTo>
                    <a:pt x="49" y="1"/>
                    <a:pt x="49" y="1"/>
                    <a:pt x="49" y="1"/>
                  </a:cubicBezTo>
                  <a:cubicBezTo>
                    <a:pt x="60" y="2"/>
                    <a:pt x="75" y="4"/>
                    <a:pt x="83" y="26"/>
                  </a:cubicBezTo>
                  <a:cubicBezTo>
                    <a:pt x="83" y="26"/>
                    <a:pt x="83" y="26"/>
                    <a:pt x="83" y="26"/>
                  </a:cubicBezTo>
                  <a:cubicBezTo>
                    <a:pt x="91" y="47"/>
                    <a:pt x="91" y="62"/>
                    <a:pt x="92" y="90"/>
                  </a:cubicBezTo>
                  <a:cubicBezTo>
                    <a:pt x="92" y="90"/>
                    <a:pt x="92" y="90"/>
                    <a:pt x="92" y="90"/>
                  </a:cubicBezTo>
                  <a:cubicBezTo>
                    <a:pt x="92" y="108"/>
                    <a:pt x="94" y="118"/>
                    <a:pt x="94" y="126"/>
                  </a:cubicBezTo>
                  <a:cubicBezTo>
                    <a:pt x="94" y="126"/>
                    <a:pt x="94" y="126"/>
                    <a:pt x="94" y="126"/>
                  </a:cubicBezTo>
                  <a:cubicBezTo>
                    <a:pt x="94" y="126"/>
                    <a:pt x="94" y="126"/>
                    <a:pt x="94" y="126"/>
                  </a:cubicBezTo>
                  <a:cubicBezTo>
                    <a:pt x="94" y="126"/>
                    <a:pt x="94" y="126"/>
                    <a:pt x="94" y="126"/>
                  </a:cubicBezTo>
                  <a:cubicBezTo>
                    <a:pt x="94" y="131"/>
                    <a:pt x="92" y="136"/>
                    <a:pt x="89" y="140"/>
                  </a:cubicBezTo>
                  <a:close/>
                  <a:moveTo>
                    <a:pt x="36" y="137"/>
                  </a:moveTo>
                  <a:cubicBezTo>
                    <a:pt x="44" y="143"/>
                    <a:pt x="54" y="149"/>
                    <a:pt x="60" y="150"/>
                  </a:cubicBezTo>
                  <a:cubicBezTo>
                    <a:pt x="60" y="150"/>
                    <a:pt x="60" y="150"/>
                    <a:pt x="60" y="150"/>
                  </a:cubicBezTo>
                  <a:cubicBezTo>
                    <a:pt x="61" y="150"/>
                    <a:pt x="62" y="150"/>
                    <a:pt x="62" y="150"/>
                  </a:cubicBezTo>
                  <a:cubicBezTo>
                    <a:pt x="62" y="150"/>
                    <a:pt x="62" y="150"/>
                    <a:pt x="62" y="150"/>
                  </a:cubicBezTo>
                  <a:cubicBezTo>
                    <a:pt x="74" y="150"/>
                    <a:pt x="75" y="144"/>
                    <a:pt x="82" y="134"/>
                  </a:cubicBezTo>
                  <a:cubicBezTo>
                    <a:pt x="82" y="134"/>
                    <a:pt x="82" y="134"/>
                    <a:pt x="82" y="134"/>
                  </a:cubicBezTo>
                  <a:cubicBezTo>
                    <a:pt x="84" y="132"/>
                    <a:pt x="85" y="130"/>
                    <a:pt x="85" y="126"/>
                  </a:cubicBezTo>
                  <a:cubicBezTo>
                    <a:pt x="85" y="126"/>
                    <a:pt x="85" y="126"/>
                    <a:pt x="85" y="126"/>
                  </a:cubicBezTo>
                  <a:cubicBezTo>
                    <a:pt x="85" y="119"/>
                    <a:pt x="83" y="108"/>
                    <a:pt x="83" y="90"/>
                  </a:cubicBezTo>
                  <a:cubicBezTo>
                    <a:pt x="83" y="90"/>
                    <a:pt x="83" y="90"/>
                    <a:pt x="83" y="90"/>
                  </a:cubicBezTo>
                  <a:cubicBezTo>
                    <a:pt x="82" y="61"/>
                    <a:pt x="83" y="49"/>
                    <a:pt x="75" y="29"/>
                  </a:cubicBezTo>
                  <a:cubicBezTo>
                    <a:pt x="75" y="29"/>
                    <a:pt x="75" y="29"/>
                    <a:pt x="75" y="29"/>
                  </a:cubicBezTo>
                  <a:cubicBezTo>
                    <a:pt x="68" y="11"/>
                    <a:pt x="60" y="12"/>
                    <a:pt x="48" y="9"/>
                  </a:cubicBezTo>
                  <a:cubicBezTo>
                    <a:pt x="48" y="9"/>
                    <a:pt x="48" y="9"/>
                    <a:pt x="48" y="9"/>
                  </a:cubicBezTo>
                  <a:cubicBezTo>
                    <a:pt x="47" y="9"/>
                    <a:pt x="45" y="9"/>
                    <a:pt x="44" y="9"/>
                  </a:cubicBezTo>
                  <a:cubicBezTo>
                    <a:pt x="44" y="9"/>
                    <a:pt x="44" y="9"/>
                    <a:pt x="44" y="9"/>
                  </a:cubicBezTo>
                  <a:cubicBezTo>
                    <a:pt x="34" y="9"/>
                    <a:pt x="19" y="14"/>
                    <a:pt x="11" y="23"/>
                  </a:cubicBezTo>
                  <a:cubicBezTo>
                    <a:pt x="11" y="23"/>
                    <a:pt x="11" y="23"/>
                    <a:pt x="11" y="23"/>
                  </a:cubicBezTo>
                  <a:cubicBezTo>
                    <a:pt x="11" y="23"/>
                    <a:pt x="10" y="27"/>
                    <a:pt x="10" y="32"/>
                  </a:cubicBezTo>
                  <a:cubicBezTo>
                    <a:pt x="10" y="32"/>
                    <a:pt x="10" y="32"/>
                    <a:pt x="10" y="32"/>
                  </a:cubicBezTo>
                  <a:cubicBezTo>
                    <a:pt x="9" y="58"/>
                    <a:pt x="21" y="116"/>
                    <a:pt x="23" y="126"/>
                  </a:cubicBezTo>
                  <a:cubicBezTo>
                    <a:pt x="23" y="126"/>
                    <a:pt x="23" y="126"/>
                    <a:pt x="23" y="126"/>
                  </a:cubicBezTo>
                  <a:cubicBezTo>
                    <a:pt x="25" y="128"/>
                    <a:pt x="30" y="132"/>
                    <a:pt x="36" y="13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6" name="Freeform 46"/>
            <p:cNvSpPr>
              <a:spLocks noEditPoints="1"/>
            </p:cNvSpPr>
            <p:nvPr/>
          </p:nvSpPr>
          <p:spPr bwMode="auto">
            <a:xfrm>
              <a:off x="5576" y="1385"/>
              <a:ext cx="111" cy="189"/>
            </a:xfrm>
            <a:custGeom>
              <a:avLst/>
              <a:gdLst>
                <a:gd name="T0" fmla="*/ 59 w 95"/>
                <a:gd name="T1" fmla="*/ 160 h 161"/>
                <a:gd name="T2" fmla="*/ 16 w 95"/>
                <a:gd name="T3" fmla="*/ 133 h 161"/>
                <a:gd name="T4" fmla="*/ 15 w 95"/>
                <a:gd name="T5" fmla="*/ 133 h 161"/>
                <a:gd name="T6" fmla="*/ 14 w 95"/>
                <a:gd name="T7" fmla="*/ 132 h 161"/>
                <a:gd name="T8" fmla="*/ 14 w 95"/>
                <a:gd name="T9" fmla="*/ 130 h 161"/>
                <a:gd name="T10" fmla="*/ 14 w 95"/>
                <a:gd name="T11" fmla="*/ 130 h 161"/>
                <a:gd name="T12" fmla="*/ 14 w 95"/>
                <a:gd name="T13" fmla="*/ 130 h 161"/>
                <a:gd name="T14" fmla="*/ 13 w 95"/>
                <a:gd name="T15" fmla="*/ 127 h 161"/>
                <a:gd name="T16" fmla="*/ 12 w 95"/>
                <a:gd name="T17" fmla="*/ 119 h 161"/>
                <a:gd name="T18" fmla="*/ 0 w 95"/>
                <a:gd name="T19" fmla="*/ 33 h 161"/>
                <a:gd name="T20" fmla="*/ 4 w 95"/>
                <a:gd name="T21" fmla="*/ 18 h 161"/>
                <a:gd name="T22" fmla="*/ 45 w 95"/>
                <a:gd name="T23" fmla="*/ 1 h 161"/>
                <a:gd name="T24" fmla="*/ 49 w 95"/>
                <a:gd name="T25" fmla="*/ 1 h 161"/>
                <a:gd name="T26" fmla="*/ 84 w 95"/>
                <a:gd name="T27" fmla="*/ 27 h 161"/>
                <a:gd name="T28" fmla="*/ 92 w 95"/>
                <a:gd name="T29" fmla="*/ 91 h 161"/>
                <a:gd name="T30" fmla="*/ 95 w 95"/>
                <a:gd name="T31" fmla="*/ 127 h 161"/>
                <a:gd name="T32" fmla="*/ 90 w 95"/>
                <a:gd name="T33" fmla="*/ 141 h 161"/>
                <a:gd name="T34" fmla="*/ 81 w 95"/>
                <a:gd name="T35" fmla="*/ 152 h 161"/>
                <a:gd name="T36" fmla="*/ 81 w 95"/>
                <a:gd name="T37" fmla="*/ 152 h 161"/>
                <a:gd name="T38" fmla="*/ 22 w 95"/>
                <a:gd name="T39" fmla="*/ 137 h 161"/>
                <a:gd name="T40" fmla="*/ 60 w 95"/>
                <a:gd name="T41" fmla="*/ 158 h 161"/>
                <a:gd name="T42" fmla="*/ 80 w 95"/>
                <a:gd name="T43" fmla="*/ 151 h 161"/>
                <a:gd name="T44" fmla="*/ 88 w 95"/>
                <a:gd name="T45" fmla="*/ 140 h 161"/>
                <a:gd name="T46" fmla="*/ 93 w 95"/>
                <a:gd name="T47" fmla="*/ 127 h 161"/>
                <a:gd name="T48" fmla="*/ 91 w 95"/>
                <a:gd name="T49" fmla="*/ 91 h 161"/>
                <a:gd name="T50" fmla="*/ 83 w 95"/>
                <a:gd name="T51" fmla="*/ 28 h 161"/>
                <a:gd name="T52" fmla="*/ 49 w 95"/>
                <a:gd name="T53" fmla="*/ 3 h 161"/>
                <a:gd name="T54" fmla="*/ 45 w 95"/>
                <a:gd name="T55" fmla="*/ 2 h 161"/>
                <a:gd name="T56" fmla="*/ 5 w 95"/>
                <a:gd name="T57" fmla="*/ 19 h 161"/>
                <a:gd name="T58" fmla="*/ 2 w 95"/>
                <a:gd name="T59" fmla="*/ 33 h 161"/>
                <a:gd name="T60" fmla="*/ 16 w 95"/>
                <a:gd name="T61" fmla="*/ 131 h 161"/>
                <a:gd name="T62" fmla="*/ 62 w 95"/>
                <a:gd name="T63" fmla="*/ 152 h 161"/>
                <a:gd name="T64" fmla="*/ 35 w 95"/>
                <a:gd name="T65" fmla="*/ 139 h 161"/>
                <a:gd name="T66" fmla="*/ 26 w 95"/>
                <a:gd name="T67" fmla="*/ 131 h 161"/>
                <a:gd name="T68" fmla="*/ 22 w 95"/>
                <a:gd name="T69" fmla="*/ 127 h 161"/>
                <a:gd name="T70" fmla="*/ 9 w 95"/>
                <a:gd name="T71" fmla="*/ 33 h 161"/>
                <a:gd name="T72" fmla="*/ 11 w 95"/>
                <a:gd name="T73" fmla="*/ 24 h 161"/>
                <a:gd name="T74" fmla="*/ 11 w 95"/>
                <a:gd name="T75" fmla="*/ 23 h 161"/>
                <a:gd name="T76" fmla="*/ 44 w 95"/>
                <a:gd name="T77" fmla="*/ 9 h 161"/>
                <a:gd name="T78" fmla="*/ 67 w 95"/>
                <a:gd name="T79" fmla="*/ 16 h 161"/>
                <a:gd name="T80" fmla="*/ 76 w 95"/>
                <a:gd name="T81" fmla="*/ 30 h 161"/>
                <a:gd name="T82" fmla="*/ 86 w 95"/>
                <a:gd name="T83" fmla="*/ 127 h 161"/>
                <a:gd name="T84" fmla="*/ 83 w 95"/>
                <a:gd name="T85" fmla="*/ 136 h 161"/>
                <a:gd name="T86" fmla="*/ 74 w 95"/>
                <a:gd name="T87" fmla="*/ 147 h 161"/>
                <a:gd name="T88" fmla="*/ 60 w 95"/>
                <a:gd name="T89" fmla="*/ 150 h 161"/>
                <a:gd name="T90" fmla="*/ 73 w 95"/>
                <a:gd name="T91" fmla="*/ 146 h 161"/>
                <a:gd name="T92" fmla="*/ 82 w 95"/>
                <a:gd name="T93" fmla="*/ 135 h 161"/>
                <a:gd name="T94" fmla="*/ 82 w 95"/>
                <a:gd name="T95" fmla="*/ 91 h 161"/>
                <a:gd name="T96" fmla="*/ 75 w 95"/>
                <a:gd name="T97" fmla="*/ 31 h 161"/>
                <a:gd name="T98" fmla="*/ 47 w 95"/>
                <a:gd name="T99" fmla="*/ 11 h 161"/>
                <a:gd name="T100" fmla="*/ 44 w 95"/>
                <a:gd name="T101" fmla="*/ 11 h 161"/>
                <a:gd name="T102" fmla="*/ 12 w 95"/>
                <a:gd name="T103" fmla="*/ 25 h 161"/>
                <a:gd name="T104" fmla="*/ 12 w 95"/>
                <a:gd name="T105" fmla="*/ 25 h 161"/>
                <a:gd name="T106" fmla="*/ 11 w 95"/>
                <a:gd name="T107" fmla="*/ 27 h 161"/>
                <a:gd name="T108" fmla="*/ 24 w 95"/>
                <a:gd name="T109" fmla="*/ 126 h 161"/>
                <a:gd name="T110" fmla="*/ 27 w 95"/>
                <a:gd name="T111" fmla="*/ 129 h 161"/>
                <a:gd name="T112" fmla="*/ 36 w 95"/>
                <a:gd name="T113" fmla="*/ 138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5" h="161">
                  <a:moveTo>
                    <a:pt x="62" y="160"/>
                  </a:moveTo>
                  <a:cubicBezTo>
                    <a:pt x="61" y="160"/>
                    <a:pt x="60" y="160"/>
                    <a:pt x="59" y="160"/>
                  </a:cubicBezTo>
                  <a:cubicBezTo>
                    <a:pt x="59" y="160"/>
                    <a:pt x="59" y="160"/>
                    <a:pt x="59" y="160"/>
                  </a:cubicBezTo>
                  <a:cubicBezTo>
                    <a:pt x="45" y="158"/>
                    <a:pt x="29" y="145"/>
                    <a:pt x="21" y="138"/>
                  </a:cubicBezTo>
                  <a:cubicBezTo>
                    <a:pt x="21" y="138"/>
                    <a:pt x="21" y="138"/>
                    <a:pt x="21" y="138"/>
                  </a:cubicBezTo>
                  <a:cubicBezTo>
                    <a:pt x="18" y="135"/>
                    <a:pt x="16" y="134"/>
                    <a:pt x="16" y="133"/>
                  </a:cubicBezTo>
                  <a:cubicBezTo>
                    <a:pt x="16" y="133"/>
                    <a:pt x="16" y="133"/>
                    <a:pt x="16" y="133"/>
                  </a:cubicBezTo>
                  <a:cubicBezTo>
                    <a:pt x="16" y="133"/>
                    <a:pt x="15" y="133"/>
                    <a:pt x="15" y="133"/>
                  </a:cubicBezTo>
                  <a:cubicBezTo>
                    <a:pt x="15" y="133"/>
                    <a:pt x="15" y="133"/>
                    <a:pt x="15" y="133"/>
                  </a:cubicBezTo>
                  <a:cubicBezTo>
                    <a:pt x="15" y="133"/>
                    <a:pt x="15" y="133"/>
                    <a:pt x="15" y="133"/>
                  </a:cubicBezTo>
                  <a:cubicBezTo>
                    <a:pt x="15" y="133"/>
                    <a:pt x="15" y="133"/>
                    <a:pt x="15" y="133"/>
                  </a:cubicBezTo>
                  <a:cubicBezTo>
                    <a:pt x="14" y="132"/>
                    <a:pt x="14" y="132"/>
                    <a:pt x="14" y="132"/>
                  </a:cubicBezTo>
                  <a:cubicBezTo>
                    <a:pt x="14" y="131"/>
                    <a:pt x="14" y="131"/>
                    <a:pt x="14" y="131"/>
                  </a:cubicBezTo>
                  <a:cubicBezTo>
                    <a:pt x="14" y="130"/>
                    <a:pt x="14" y="130"/>
                    <a:pt x="14" y="130"/>
                  </a:cubicBezTo>
                  <a:cubicBezTo>
                    <a:pt x="14" y="130"/>
                    <a:pt x="14" y="130"/>
                    <a:pt x="14" y="130"/>
                  </a:cubicBezTo>
                  <a:cubicBezTo>
                    <a:pt x="14" y="130"/>
                    <a:pt x="14" y="130"/>
                    <a:pt x="14" y="130"/>
                  </a:cubicBezTo>
                  <a:cubicBezTo>
                    <a:pt x="14" y="130"/>
                    <a:pt x="14" y="130"/>
                    <a:pt x="14" y="130"/>
                  </a:cubicBezTo>
                  <a:cubicBezTo>
                    <a:pt x="14" y="130"/>
                    <a:pt x="14" y="130"/>
                    <a:pt x="14" y="130"/>
                  </a:cubicBezTo>
                  <a:cubicBezTo>
                    <a:pt x="14" y="130"/>
                    <a:pt x="14" y="130"/>
                    <a:pt x="14" y="130"/>
                  </a:cubicBezTo>
                  <a:cubicBezTo>
                    <a:pt x="14" y="130"/>
                    <a:pt x="14" y="130"/>
                    <a:pt x="14" y="130"/>
                  </a:cubicBezTo>
                  <a:cubicBezTo>
                    <a:pt x="14" y="130"/>
                    <a:pt x="14" y="130"/>
                    <a:pt x="14" y="130"/>
                  </a:cubicBezTo>
                  <a:cubicBezTo>
                    <a:pt x="14" y="130"/>
                    <a:pt x="14" y="130"/>
                    <a:pt x="14" y="129"/>
                  </a:cubicBezTo>
                  <a:cubicBezTo>
                    <a:pt x="14" y="129"/>
                    <a:pt x="14" y="129"/>
                    <a:pt x="14" y="129"/>
                  </a:cubicBezTo>
                  <a:cubicBezTo>
                    <a:pt x="14" y="129"/>
                    <a:pt x="13" y="128"/>
                    <a:pt x="13" y="127"/>
                  </a:cubicBezTo>
                  <a:cubicBezTo>
                    <a:pt x="13" y="127"/>
                    <a:pt x="13" y="127"/>
                    <a:pt x="13" y="127"/>
                  </a:cubicBezTo>
                  <a:cubicBezTo>
                    <a:pt x="13" y="125"/>
                    <a:pt x="12" y="123"/>
                    <a:pt x="12" y="119"/>
                  </a:cubicBezTo>
                  <a:cubicBezTo>
                    <a:pt x="12" y="119"/>
                    <a:pt x="12" y="119"/>
                    <a:pt x="12" y="119"/>
                  </a:cubicBezTo>
                  <a:cubicBezTo>
                    <a:pt x="10" y="112"/>
                    <a:pt x="8" y="103"/>
                    <a:pt x="7" y="93"/>
                  </a:cubicBezTo>
                  <a:cubicBezTo>
                    <a:pt x="7" y="93"/>
                    <a:pt x="7" y="93"/>
                    <a:pt x="7" y="93"/>
                  </a:cubicBezTo>
                  <a:cubicBezTo>
                    <a:pt x="3" y="72"/>
                    <a:pt x="0" y="48"/>
                    <a:pt x="0" y="33"/>
                  </a:cubicBezTo>
                  <a:cubicBezTo>
                    <a:pt x="0" y="33"/>
                    <a:pt x="0" y="33"/>
                    <a:pt x="0" y="33"/>
                  </a:cubicBezTo>
                  <a:cubicBezTo>
                    <a:pt x="1" y="27"/>
                    <a:pt x="1" y="22"/>
                    <a:pt x="4" y="18"/>
                  </a:cubicBezTo>
                  <a:cubicBezTo>
                    <a:pt x="4" y="18"/>
                    <a:pt x="4" y="18"/>
                    <a:pt x="4" y="18"/>
                  </a:cubicBezTo>
                  <a:cubicBezTo>
                    <a:pt x="4" y="18"/>
                    <a:pt x="4" y="18"/>
                    <a:pt x="4" y="18"/>
                  </a:cubicBezTo>
                  <a:cubicBezTo>
                    <a:pt x="4" y="18"/>
                    <a:pt x="4" y="18"/>
                    <a:pt x="4" y="18"/>
                  </a:cubicBezTo>
                  <a:cubicBezTo>
                    <a:pt x="15" y="6"/>
                    <a:pt x="31" y="0"/>
                    <a:pt x="45" y="1"/>
                  </a:cubicBezTo>
                  <a:cubicBezTo>
                    <a:pt x="45" y="1"/>
                    <a:pt x="45" y="1"/>
                    <a:pt x="45" y="1"/>
                  </a:cubicBezTo>
                  <a:cubicBezTo>
                    <a:pt x="46" y="1"/>
                    <a:pt x="48" y="1"/>
                    <a:pt x="49" y="1"/>
                  </a:cubicBezTo>
                  <a:cubicBezTo>
                    <a:pt x="49" y="1"/>
                    <a:pt x="49" y="1"/>
                    <a:pt x="49" y="1"/>
                  </a:cubicBezTo>
                  <a:cubicBezTo>
                    <a:pt x="56" y="2"/>
                    <a:pt x="66" y="3"/>
                    <a:pt x="74" y="10"/>
                  </a:cubicBezTo>
                  <a:cubicBezTo>
                    <a:pt x="74" y="10"/>
                    <a:pt x="74" y="10"/>
                    <a:pt x="74" y="10"/>
                  </a:cubicBezTo>
                  <a:cubicBezTo>
                    <a:pt x="78" y="14"/>
                    <a:pt x="81" y="19"/>
                    <a:pt x="84" y="27"/>
                  </a:cubicBezTo>
                  <a:cubicBezTo>
                    <a:pt x="84" y="27"/>
                    <a:pt x="84" y="27"/>
                    <a:pt x="84" y="27"/>
                  </a:cubicBezTo>
                  <a:cubicBezTo>
                    <a:pt x="92" y="48"/>
                    <a:pt x="92" y="63"/>
                    <a:pt x="92" y="91"/>
                  </a:cubicBezTo>
                  <a:cubicBezTo>
                    <a:pt x="92" y="91"/>
                    <a:pt x="92" y="91"/>
                    <a:pt x="92" y="91"/>
                  </a:cubicBezTo>
                  <a:cubicBezTo>
                    <a:pt x="93" y="109"/>
                    <a:pt x="95" y="119"/>
                    <a:pt x="95" y="127"/>
                  </a:cubicBezTo>
                  <a:cubicBezTo>
                    <a:pt x="95" y="127"/>
                    <a:pt x="95" y="127"/>
                    <a:pt x="95" y="127"/>
                  </a:cubicBezTo>
                  <a:cubicBezTo>
                    <a:pt x="95" y="127"/>
                    <a:pt x="95" y="127"/>
                    <a:pt x="95" y="127"/>
                  </a:cubicBezTo>
                  <a:cubicBezTo>
                    <a:pt x="95" y="127"/>
                    <a:pt x="95" y="127"/>
                    <a:pt x="95" y="127"/>
                  </a:cubicBezTo>
                  <a:cubicBezTo>
                    <a:pt x="94" y="133"/>
                    <a:pt x="93" y="137"/>
                    <a:pt x="90" y="141"/>
                  </a:cubicBezTo>
                  <a:cubicBezTo>
                    <a:pt x="90" y="141"/>
                    <a:pt x="90" y="141"/>
                    <a:pt x="90" y="141"/>
                  </a:cubicBezTo>
                  <a:cubicBezTo>
                    <a:pt x="89" y="141"/>
                    <a:pt x="89" y="141"/>
                    <a:pt x="89" y="141"/>
                  </a:cubicBezTo>
                  <a:cubicBezTo>
                    <a:pt x="90" y="141"/>
                    <a:pt x="90" y="141"/>
                    <a:pt x="90" y="141"/>
                  </a:cubicBezTo>
                  <a:cubicBezTo>
                    <a:pt x="87" y="144"/>
                    <a:pt x="85" y="149"/>
                    <a:pt x="81" y="152"/>
                  </a:cubicBezTo>
                  <a:cubicBezTo>
                    <a:pt x="81" y="152"/>
                    <a:pt x="81" y="152"/>
                    <a:pt x="81" y="152"/>
                  </a:cubicBezTo>
                  <a:cubicBezTo>
                    <a:pt x="81" y="152"/>
                    <a:pt x="81" y="152"/>
                    <a:pt x="81" y="152"/>
                  </a:cubicBezTo>
                  <a:cubicBezTo>
                    <a:pt x="81" y="152"/>
                    <a:pt x="81" y="152"/>
                    <a:pt x="81" y="152"/>
                  </a:cubicBezTo>
                  <a:cubicBezTo>
                    <a:pt x="77" y="157"/>
                    <a:pt x="71" y="161"/>
                    <a:pt x="62" y="160"/>
                  </a:cubicBezTo>
                  <a:close/>
                  <a:moveTo>
                    <a:pt x="17" y="132"/>
                  </a:moveTo>
                  <a:cubicBezTo>
                    <a:pt x="17" y="132"/>
                    <a:pt x="19" y="134"/>
                    <a:pt x="22" y="137"/>
                  </a:cubicBezTo>
                  <a:cubicBezTo>
                    <a:pt x="22" y="137"/>
                    <a:pt x="22" y="137"/>
                    <a:pt x="22" y="137"/>
                  </a:cubicBezTo>
                  <a:cubicBezTo>
                    <a:pt x="30" y="144"/>
                    <a:pt x="46" y="157"/>
                    <a:pt x="60" y="158"/>
                  </a:cubicBezTo>
                  <a:cubicBezTo>
                    <a:pt x="60" y="158"/>
                    <a:pt x="60" y="158"/>
                    <a:pt x="60" y="158"/>
                  </a:cubicBezTo>
                  <a:cubicBezTo>
                    <a:pt x="60" y="159"/>
                    <a:pt x="61" y="159"/>
                    <a:pt x="62" y="159"/>
                  </a:cubicBezTo>
                  <a:cubicBezTo>
                    <a:pt x="62" y="159"/>
                    <a:pt x="62" y="159"/>
                    <a:pt x="62" y="159"/>
                  </a:cubicBezTo>
                  <a:cubicBezTo>
                    <a:pt x="71" y="159"/>
                    <a:pt x="76" y="156"/>
                    <a:pt x="80" y="151"/>
                  </a:cubicBezTo>
                  <a:cubicBezTo>
                    <a:pt x="80" y="151"/>
                    <a:pt x="80" y="151"/>
                    <a:pt x="80" y="151"/>
                  </a:cubicBezTo>
                  <a:cubicBezTo>
                    <a:pt x="83" y="148"/>
                    <a:pt x="86" y="143"/>
                    <a:pt x="88" y="140"/>
                  </a:cubicBezTo>
                  <a:cubicBezTo>
                    <a:pt x="88" y="140"/>
                    <a:pt x="88" y="140"/>
                    <a:pt x="88" y="140"/>
                  </a:cubicBezTo>
                  <a:cubicBezTo>
                    <a:pt x="88" y="140"/>
                    <a:pt x="88" y="140"/>
                    <a:pt x="88" y="140"/>
                  </a:cubicBezTo>
                  <a:cubicBezTo>
                    <a:pt x="92" y="137"/>
                    <a:pt x="93" y="132"/>
                    <a:pt x="93" y="127"/>
                  </a:cubicBezTo>
                  <a:cubicBezTo>
                    <a:pt x="93" y="127"/>
                    <a:pt x="93" y="127"/>
                    <a:pt x="93" y="127"/>
                  </a:cubicBezTo>
                  <a:cubicBezTo>
                    <a:pt x="93" y="127"/>
                    <a:pt x="93" y="127"/>
                    <a:pt x="93" y="127"/>
                  </a:cubicBezTo>
                  <a:cubicBezTo>
                    <a:pt x="93" y="127"/>
                    <a:pt x="93" y="127"/>
                    <a:pt x="93" y="127"/>
                  </a:cubicBezTo>
                  <a:cubicBezTo>
                    <a:pt x="93" y="119"/>
                    <a:pt x="91" y="109"/>
                    <a:pt x="91" y="91"/>
                  </a:cubicBezTo>
                  <a:cubicBezTo>
                    <a:pt x="91" y="91"/>
                    <a:pt x="91" y="91"/>
                    <a:pt x="91" y="91"/>
                  </a:cubicBezTo>
                  <a:cubicBezTo>
                    <a:pt x="90" y="63"/>
                    <a:pt x="91" y="49"/>
                    <a:pt x="83" y="28"/>
                  </a:cubicBezTo>
                  <a:cubicBezTo>
                    <a:pt x="83" y="28"/>
                    <a:pt x="83" y="28"/>
                    <a:pt x="83" y="28"/>
                  </a:cubicBezTo>
                  <a:cubicBezTo>
                    <a:pt x="80" y="20"/>
                    <a:pt x="76" y="15"/>
                    <a:pt x="72" y="12"/>
                  </a:cubicBezTo>
                  <a:cubicBezTo>
                    <a:pt x="72" y="12"/>
                    <a:pt x="72" y="12"/>
                    <a:pt x="72" y="12"/>
                  </a:cubicBezTo>
                  <a:cubicBezTo>
                    <a:pt x="65" y="5"/>
                    <a:pt x="56" y="4"/>
                    <a:pt x="49" y="3"/>
                  </a:cubicBezTo>
                  <a:cubicBezTo>
                    <a:pt x="49" y="3"/>
                    <a:pt x="49" y="3"/>
                    <a:pt x="49" y="3"/>
                  </a:cubicBezTo>
                  <a:cubicBezTo>
                    <a:pt x="47" y="2"/>
                    <a:pt x="46" y="2"/>
                    <a:pt x="45" y="2"/>
                  </a:cubicBezTo>
                  <a:cubicBezTo>
                    <a:pt x="45" y="2"/>
                    <a:pt x="45" y="2"/>
                    <a:pt x="45" y="2"/>
                  </a:cubicBezTo>
                  <a:cubicBezTo>
                    <a:pt x="32" y="2"/>
                    <a:pt x="15" y="8"/>
                    <a:pt x="6" y="19"/>
                  </a:cubicBezTo>
                  <a:cubicBezTo>
                    <a:pt x="6" y="19"/>
                    <a:pt x="6" y="19"/>
                    <a:pt x="6" y="19"/>
                  </a:cubicBezTo>
                  <a:cubicBezTo>
                    <a:pt x="5" y="19"/>
                    <a:pt x="5" y="19"/>
                    <a:pt x="5" y="19"/>
                  </a:cubicBezTo>
                  <a:cubicBezTo>
                    <a:pt x="5" y="19"/>
                    <a:pt x="5" y="19"/>
                    <a:pt x="5" y="19"/>
                  </a:cubicBezTo>
                  <a:cubicBezTo>
                    <a:pt x="3" y="23"/>
                    <a:pt x="2" y="27"/>
                    <a:pt x="2" y="33"/>
                  </a:cubicBezTo>
                  <a:cubicBezTo>
                    <a:pt x="2" y="33"/>
                    <a:pt x="2" y="33"/>
                    <a:pt x="2" y="33"/>
                  </a:cubicBezTo>
                  <a:cubicBezTo>
                    <a:pt x="1" y="63"/>
                    <a:pt x="15" y="129"/>
                    <a:pt x="15" y="130"/>
                  </a:cubicBezTo>
                  <a:cubicBezTo>
                    <a:pt x="15" y="130"/>
                    <a:pt x="15" y="130"/>
                    <a:pt x="15" y="130"/>
                  </a:cubicBezTo>
                  <a:cubicBezTo>
                    <a:pt x="16" y="131"/>
                    <a:pt x="16" y="131"/>
                    <a:pt x="16" y="131"/>
                  </a:cubicBezTo>
                  <a:cubicBezTo>
                    <a:pt x="16" y="132"/>
                    <a:pt x="16" y="132"/>
                    <a:pt x="16" y="132"/>
                  </a:cubicBezTo>
                  <a:cubicBezTo>
                    <a:pt x="17" y="132"/>
                    <a:pt x="16" y="132"/>
                    <a:pt x="17" y="132"/>
                  </a:cubicBezTo>
                  <a:close/>
                  <a:moveTo>
                    <a:pt x="62" y="152"/>
                  </a:moveTo>
                  <a:cubicBezTo>
                    <a:pt x="62" y="152"/>
                    <a:pt x="61" y="152"/>
                    <a:pt x="60" y="151"/>
                  </a:cubicBezTo>
                  <a:cubicBezTo>
                    <a:pt x="60" y="151"/>
                    <a:pt x="60" y="151"/>
                    <a:pt x="60" y="151"/>
                  </a:cubicBezTo>
                  <a:cubicBezTo>
                    <a:pt x="53" y="151"/>
                    <a:pt x="43" y="145"/>
                    <a:pt x="35" y="139"/>
                  </a:cubicBezTo>
                  <a:cubicBezTo>
                    <a:pt x="35" y="139"/>
                    <a:pt x="35" y="139"/>
                    <a:pt x="35" y="139"/>
                  </a:cubicBezTo>
                  <a:cubicBezTo>
                    <a:pt x="35" y="139"/>
                    <a:pt x="35" y="139"/>
                    <a:pt x="35" y="139"/>
                  </a:cubicBezTo>
                  <a:cubicBezTo>
                    <a:pt x="32" y="136"/>
                    <a:pt x="28" y="133"/>
                    <a:pt x="26" y="131"/>
                  </a:cubicBezTo>
                  <a:cubicBezTo>
                    <a:pt x="26" y="131"/>
                    <a:pt x="26" y="131"/>
                    <a:pt x="26" y="131"/>
                  </a:cubicBezTo>
                  <a:cubicBezTo>
                    <a:pt x="24" y="129"/>
                    <a:pt x="23" y="128"/>
                    <a:pt x="22" y="127"/>
                  </a:cubicBezTo>
                  <a:cubicBezTo>
                    <a:pt x="22" y="127"/>
                    <a:pt x="22" y="127"/>
                    <a:pt x="22" y="127"/>
                  </a:cubicBezTo>
                  <a:cubicBezTo>
                    <a:pt x="22" y="127"/>
                    <a:pt x="22" y="127"/>
                    <a:pt x="22" y="127"/>
                  </a:cubicBezTo>
                  <a:cubicBezTo>
                    <a:pt x="22" y="127"/>
                    <a:pt x="22" y="127"/>
                    <a:pt x="22" y="127"/>
                  </a:cubicBezTo>
                  <a:cubicBezTo>
                    <a:pt x="20" y="118"/>
                    <a:pt x="8" y="59"/>
                    <a:pt x="9" y="33"/>
                  </a:cubicBezTo>
                  <a:cubicBezTo>
                    <a:pt x="9" y="33"/>
                    <a:pt x="9" y="33"/>
                    <a:pt x="9" y="33"/>
                  </a:cubicBezTo>
                  <a:cubicBezTo>
                    <a:pt x="9" y="28"/>
                    <a:pt x="10" y="25"/>
                    <a:pt x="11" y="24"/>
                  </a:cubicBezTo>
                  <a:cubicBezTo>
                    <a:pt x="11" y="24"/>
                    <a:pt x="11" y="24"/>
                    <a:pt x="11" y="24"/>
                  </a:cubicBezTo>
                  <a:cubicBezTo>
                    <a:pt x="11" y="24"/>
                    <a:pt x="11" y="24"/>
                    <a:pt x="11" y="24"/>
                  </a:cubicBezTo>
                  <a:cubicBezTo>
                    <a:pt x="11" y="24"/>
                    <a:pt x="11" y="24"/>
                    <a:pt x="11" y="24"/>
                  </a:cubicBezTo>
                  <a:cubicBezTo>
                    <a:pt x="11" y="23"/>
                    <a:pt x="11" y="23"/>
                    <a:pt x="11" y="23"/>
                  </a:cubicBezTo>
                  <a:cubicBezTo>
                    <a:pt x="11" y="23"/>
                    <a:pt x="11" y="23"/>
                    <a:pt x="11" y="23"/>
                  </a:cubicBezTo>
                  <a:cubicBezTo>
                    <a:pt x="19" y="14"/>
                    <a:pt x="34" y="9"/>
                    <a:pt x="44" y="9"/>
                  </a:cubicBezTo>
                  <a:cubicBezTo>
                    <a:pt x="44" y="9"/>
                    <a:pt x="44" y="9"/>
                    <a:pt x="44" y="9"/>
                  </a:cubicBezTo>
                  <a:cubicBezTo>
                    <a:pt x="46" y="9"/>
                    <a:pt x="47" y="9"/>
                    <a:pt x="48" y="10"/>
                  </a:cubicBezTo>
                  <a:cubicBezTo>
                    <a:pt x="48" y="10"/>
                    <a:pt x="48" y="10"/>
                    <a:pt x="48" y="10"/>
                  </a:cubicBezTo>
                  <a:cubicBezTo>
                    <a:pt x="55" y="11"/>
                    <a:pt x="62" y="11"/>
                    <a:pt x="67" y="16"/>
                  </a:cubicBezTo>
                  <a:cubicBezTo>
                    <a:pt x="67" y="16"/>
                    <a:pt x="67" y="16"/>
                    <a:pt x="67" y="16"/>
                  </a:cubicBezTo>
                  <a:cubicBezTo>
                    <a:pt x="70" y="19"/>
                    <a:pt x="73" y="23"/>
                    <a:pt x="76" y="30"/>
                  </a:cubicBezTo>
                  <a:cubicBezTo>
                    <a:pt x="76" y="30"/>
                    <a:pt x="76" y="30"/>
                    <a:pt x="76" y="30"/>
                  </a:cubicBezTo>
                  <a:cubicBezTo>
                    <a:pt x="83" y="50"/>
                    <a:pt x="83" y="63"/>
                    <a:pt x="84" y="91"/>
                  </a:cubicBezTo>
                  <a:cubicBezTo>
                    <a:pt x="84" y="91"/>
                    <a:pt x="84" y="91"/>
                    <a:pt x="84" y="91"/>
                  </a:cubicBezTo>
                  <a:cubicBezTo>
                    <a:pt x="84" y="109"/>
                    <a:pt x="86" y="120"/>
                    <a:pt x="86" y="127"/>
                  </a:cubicBezTo>
                  <a:cubicBezTo>
                    <a:pt x="86" y="127"/>
                    <a:pt x="86" y="127"/>
                    <a:pt x="86" y="127"/>
                  </a:cubicBezTo>
                  <a:cubicBezTo>
                    <a:pt x="86" y="131"/>
                    <a:pt x="85" y="133"/>
                    <a:pt x="83" y="136"/>
                  </a:cubicBezTo>
                  <a:cubicBezTo>
                    <a:pt x="83" y="136"/>
                    <a:pt x="83" y="136"/>
                    <a:pt x="83" y="136"/>
                  </a:cubicBezTo>
                  <a:cubicBezTo>
                    <a:pt x="79" y="140"/>
                    <a:pt x="77" y="144"/>
                    <a:pt x="75" y="147"/>
                  </a:cubicBezTo>
                  <a:cubicBezTo>
                    <a:pt x="75" y="147"/>
                    <a:pt x="75" y="147"/>
                    <a:pt x="75" y="147"/>
                  </a:cubicBezTo>
                  <a:cubicBezTo>
                    <a:pt x="75" y="147"/>
                    <a:pt x="75" y="147"/>
                    <a:pt x="74" y="147"/>
                  </a:cubicBezTo>
                  <a:cubicBezTo>
                    <a:pt x="74" y="147"/>
                    <a:pt x="74" y="147"/>
                    <a:pt x="74" y="147"/>
                  </a:cubicBezTo>
                  <a:cubicBezTo>
                    <a:pt x="72" y="150"/>
                    <a:pt x="68" y="152"/>
                    <a:pt x="62" y="152"/>
                  </a:cubicBezTo>
                  <a:close/>
                  <a:moveTo>
                    <a:pt x="60" y="150"/>
                  </a:moveTo>
                  <a:cubicBezTo>
                    <a:pt x="61" y="150"/>
                    <a:pt x="62" y="150"/>
                    <a:pt x="62" y="150"/>
                  </a:cubicBezTo>
                  <a:cubicBezTo>
                    <a:pt x="62" y="150"/>
                    <a:pt x="62" y="150"/>
                    <a:pt x="62" y="150"/>
                  </a:cubicBezTo>
                  <a:cubicBezTo>
                    <a:pt x="68" y="150"/>
                    <a:pt x="71" y="149"/>
                    <a:pt x="73" y="146"/>
                  </a:cubicBezTo>
                  <a:cubicBezTo>
                    <a:pt x="73" y="146"/>
                    <a:pt x="73" y="146"/>
                    <a:pt x="73" y="146"/>
                  </a:cubicBezTo>
                  <a:cubicBezTo>
                    <a:pt x="76" y="143"/>
                    <a:pt x="78" y="139"/>
                    <a:pt x="82" y="135"/>
                  </a:cubicBezTo>
                  <a:cubicBezTo>
                    <a:pt x="82" y="135"/>
                    <a:pt x="82" y="135"/>
                    <a:pt x="82" y="135"/>
                  </a:cubicBezTo>
                  <a:cubicBezTo>
                    <a:pt x="84" y="133"/>
                    <a:pt x="84" y="131"/>
                    <a:pt x="84" y="127"/>
                  </a:cubicBezTo>
                  <a:cubicBezTo>
                    <a:pt x="84" y="127"/>
                    <a:pt x="84" y="127"/>
                    <a:pt x="84" y="127"/>
                  </a:cubicBezTo>
                  <a:cubicBezTo>
                    <a:pt x="85" y="120"/>
                    <a:pt x="83" y="109"/>
                    <a:pt x="82" y="91"/>
                  </a:cubicBezTo>
                  <a:cubicBezTo>
                    <a:pt x="82" y="91"/>
                    <a:pt x="82" y="91"/>
                    <a:pt x="82" y="91"/>
                  </a:cubicBezTo>
                  <a:cubicBezTo>
                    <a:pt x="81" y="62"/>
                    <a:pt x="82" y="50"/>
                    <a:pt x="75" y="31"/>
                  </a:cubicBezTo>
                  <a:cubicBezTo>
                    <a:pt x="75" y="31"/>
                    <a:pt x="75" y="31"/>
                    <a:pt x="75" y="31"/>
                  </a:cubicBezTo>
                  <a:cubicBezTo>
                    <a:pt x="72" y="24"/>
                    <a:pt x="69" y="20"/>
                    <a:pt x="66" y="17"/>
                  </a:cubicBezTo>
                  <a:cubicBezTo>
                    <a:pt x="66" y="17"/>
                    <a:pt x="66" y="17"/>
                    <a:pt x="66" y="17"/>
                  </a:cubicBezTo>
                  <a:cubicBezTo>
                    <a:pt x="61" y="13"/>
                    <a:pt x="55" y="13"/>
                    <a:pt x="47" y="11"/>
                  </a:cubicBezTo>
                  <a:cubicBezTo>
                    <a:pt x="47" y="11"/>
                    <a:pt x="47" y="11"/>
                    <a:pt x="47" y="11"/>
                  </a:cubicBezTo>
                  <a:cubicBezTo>
                    <a:pt x="46" y="11"/>
                    <a:pt x="45" y="11"/>
                    <a:pt x="44" y="11"/>
                  </a:cubicBezTo>
                  <a:cubicBezTo>
                    <a:pt x="44" y="11"/>
                    <a:pt x="44" y="11"/>
                    <a:pt x="44" y="11"/>
                  </a:cubicBezTo>
                  <a:cubicBezTo>
                    <a:pt x="35" y="10"/>
                    <a:pt x="20" y="16"/>
                    <a:pt x="12" y="24"/>
                  </a:cubicBezTo>
                  <a:cubicBezTo>
                    <a:pt x="12" y="24"/>
                    <a:pt x="12" y="24"/>
                    <a:pt x="12" y="24"/>
                  </a:cubicBezTo>
                  <a:cubicBezTo>
                    <a:pt x="12" y="24"/>
                    <a:pt x="12" y="25"/>
                    <a:pt x="12" y="25"/>
                  </a:cubicBezTo>
                  <a:cubicBezTo>
                    <a:pt x="12" y="25"/>
                    <a:pt x="12" y="25"/>
                    <a:pt x="12" y="25"/>
                  </a:cubicBezTo>
                  <a:cubicBezTo>
                    <a:pt x="12" y="25"/>
                    <a:pt x="12" y="25"/>
                    <a:pt x="12" y="25"/>
                  </a:cubicBezTo>
                  <a:cubicBezTo>
                    <a:pt x="12" y="25"/>
                    <a:pt x="12" y="25"/>
                    <a:pt x="12" y="25"/>
                  </a:cubicBezTo>
                  <a:cubicBezTo>
                    <a:pt x="12" y="25"/>
                    <a:pt x="12" y="25"/>
                    <a:pt x="12" y="25"/>
                  </a:cubicBezTo>
                  <a:cubicBezTo>
                    <a:pt x="11" y="26"/>
                    <a:pt x="11" y="26"/>
                    <a:pt x="11" y="27"/>
                  </a:cubicBezTo>
                  <a:cubicBezTo>
                    <a:pt x="11" y="27"/>
                    <a:pt x="11" y="27"/>
                    <a:pt x="11" y="27"/>
                  </a:cubicBezTo>
                  <a:cubicBezTo>
                    <a:pt x="11" y="29"/>
                    <a:pt x="10" y="31"/>
                    <a:pt x="10" y="33"/>
                  </a:cubicBezTo>
                  <a:cubicBezTo>
                    <a:pt x="10" y="33"/>
                    <a:pt x="10" y="33"/>
                    <a:pt x="10" y="33"/>
                  </a:cubicBezTo>
                  <a:cubicBezTo>
                    <a:pt x="10" y="58"/>
                    <a:pt x="21" y="116"/>
                    <a:pt x="24" y="126"/>
                  </a:cubicBezTo>
                  <a:cubicBezTo>
                    <a:pt x="24" y="126"/>
                    <a:pt x="24" y="126"/>
                    <a:pt x="24" y="126"/>
                  </a:cubicBezTo>
                  <a:cubicBezTo>
                    <a:pt x="24" y="127"/>
                    <a:pt x="25" y="128"/>
                    <a:pt x="27" y="129"/>
                  </a:cubicBezTo>
                  <a:cubicBezTo>
                    <a:pt x="27" y="129"/>
                    <a:pt x="27" y="129"/>
                    <a:pt x="27" y="129"/>
                  </a:cubicBezTo>
                  <a:cubicBezTo>
                    <a:pt x="29" y="132"/>
                    <a:pt x="33" y="134"/>
                    <a:pt x="36" y="137"/>
                  </a:cubicBezTo>
                  <a:cubicBezTo>
                    <a:pt x="36" y="137"/>
                    <a:pt x="36" y="137"/>
                    <a:pt x="36" y="137"/>
                  </a:cubicBezTo>
                  <a:cubicBezTo>
                    <a:pt x="36" y="138"/>
                    <a:pt x="36" y="138"/>
                    <a:pt x="36" y="138"/>
                  </a:cubicBezTo>
                  <a:cubicBezTo>
                    <a:pt x="36" y="137"/>
                    <a:pt x="36" y="137"/>
                    <a:pt x="36" y="137"/>
                  </a:cubicBezTo>
                  <a:cubicBezTo>
                    <a:pt x="44" y="143"/>
                    <a:pt x="54" y="149"/>
                    <a:pt x="60" y="15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7" name="Freeform 47"/>
            <p:cNvSpPr>
              <a:spLocks noEditPoints="1"/>
            </p:cNvSpPr>
            <p:nvPr/>
          </p:nvSpPr>
          <p:spPr bwMode="auto">
            <a:xfrm>
              <a:off x="5674" y="1419"/>
              <a:ext cx="107" cy="170"/>
            </a:xfrm>
            <a:custGeom>
              <a:avLst/>
              <a:gdLst>
                <a:gd name="T0" fmla="*/ 88 w 91"/>
                <a:gd name="T1" fmla="*/ 110 h 145"/>
                <a:gd name="T2" fmla="*/ 67 w 91"/>
                <a:gd name="T3" fmla="*/ 133 h 145"/>
                <a:gd name="T4" fmla="*/ 67 w 91"/>
                <a:gd name="T5" fmla="*/ 133 h 145"/>
                <a:gd name="T6" fmla="*/ 58 w 91"/>
                <a:gd name="T7" fmla="*/ 140 h 145"/>
                <a:gd name="T8" fmla="*/ 58 w 91"/>
                <a:gd name="T9" fmla="*/ 140 h 145"/>
                <a:gd name="T10" fmla="*/ 47 w 91"/>
                <a:gd name="T11" fmla="*/ 144 h 145"/>
                <a:gd name="T12" fmla="*/ 47 w 91"/>
                <a:gd name="T13" fmla="*/ 144 h 145"/>
                <a:gd name="T14" fmla="*/ 37 w 91"/>
                <a:gd name="T15" fmla="*/ 143 h 145"/>
                <a:gd name="T16" fmla="*/ 37 w 91"/>
                <a:gd name="T17" fmla="*/ 143 h 145"/>
                <a:gd name="T18" fmla="*/ 2 w 91"/>
                <a:gd name="T19" fmla="*/ 115 h 145"/>
                <a:gd name="T20" fmla="*/ 2 w 91"/>
                <a:gd name="T21" fmla="*/ 115 h 145"/>
                <a:gd name="T22" fmla="*/ 2 w 91"/>
                <a:gd name="T23" fmla="*/ 109 h 145"/>
                <a:gd name="T24" fmla="*/ 2 w 91"/>
                <a:gd name="T25" fmla="*/ 109 h 145"/>
                <a:gd name="T26" fmla="*/ 8 w 91"/>
                <a:gd name="T27" fmla="*/ 110 h 145"/>
                <a:gd name="T28" fmla="*/ 8 w 91"/>
                <a:gd name="T29" fmla="*/ 110 h 145"/>
                <a:gd name="T30" fmla="*/ 38 w 91"/>
                <a:gd name="T31" fmla="*/ 134 h 145"/>
                <a:gd name="T32" fmla="*/ 38 w 91"/>
                <a:gd name="T33" fmla="*/ 134 h 145"/>
                <a:gd name="T34" fmla="*/ 48 w 91"/>
                <a:gd name="T35" fmla="*/ 136 h 145"/>
                <a:gd name="T36" fmla="*/ 48 w 91"/>
                <a:gd name="T37" fmla="*/ 136 h 145"/>
                <a:gd name="T38" fmla="*/ 51 w 91"/>
                <a:gd name="T39" fmla="*/ 134 h 145"/>
                <a:gd name="T40" fmla="*/ 51 w 91"/>
                <a:gd name="T41" fmla="*/ 134 h 145"/>
                <a:gd name="T42" fmla="*/ 63 w 91"/>
                <a:gd name="T43" fmla="*/ 125 h 145"/>
                <a:gd name="T44" fmla="*/ 63 w 91"/>
                <a:gd name="T45" fmla="*/ 125 h 145"/>
                <a:gd name="T46" fmla="*/ 80 w 91"/>
                <a:gd name="T47" fmla="*/ 107 h 145"/>
                <a:gd name="T48" fmla="*/ 80 w 91"/>
                <a:gd name="T49" fmla="*/ 107 h 145"/>
                <a:gd name="T50" fmla="*/ 82 w 91"/>
                <a:gd name="T51" fmla="*/ 90 h 145"/>
                <a:gd name="T52" fmla="*/ 82 w 91"/>
                <a:gd name="T53" fmla="*/ 90 h 145"/>
                <a:gd name="T54" fmla="*/ 82 w 91"/>
                <a:gd name="T55" fmla="*/ 41 h 145"/>
                <a:gd name="T56" fmla="*/ 82 w 91"/>
                <a:gd name="T57" fmla="*/ 41 h 145"/>
                <a:gd name="T58" fmla="*/ 42 w 91"/>
                <a:gd name="T59" fmla="*/ 11 h 145"/>
                <a:gd name="T60" fmla="*/ 42 w 91"/>
                <a:gd name="T61" fmla="*/ 11 h 145"/>
                <a:gd name="T62" fmla="*/ 21 w 91"/>
                <a:gd name="T63" fmla="*/ 9 h 145"/>
                <a:gd name="T64" fmla="*/ 21 w 91"/>
                <a:gd name="T65" fmla="*/ 9 h 145"/>
                <a:gd name="T66" fmla="*/ 10 w 91"/>
                <a:gd name="T67" fmla="*/ 10 h 145"/>
                <a:gd name="T68" fmla="*/ 10 w 91"/>
                <a:gd name="T69" fmla="*/ 10 h 145"/>
                <a:gd name="T70" fmla="*/ 10 w 91"/>
                <a:gd name="T71" fmla="*/ 10 h 145"/>
                <a:gd name="T72" fmla="*/ 4 w 91"/>
                <a:gd name="T73" fmla="*/ 7 h 145"/>
                <a:gd name="T74" fmla="*/ 4 w 91"/>
                <a:gd name="T75" fmla="*/ 7 h 145"/>
                <a:gd name="T76" fmla="*/ 7 w 91"/>
                <a:gd name="T77" fmla="*/ 1 h 145"/>
                <a:gd name="T78" fmla="*/ 7 w 91"/>
                <a:gd name="T79" fmla="*/ 1 h 145"/>
                <a:gd name="T80" fmla="*/ 21 w 91"/>
                <a:gd name="T81" fmla="*/ 1 h 145"/>
                <a:gd name="T82" fmla="*/ 21 w 91"/>
                <a:gd name="T83" fmla="*/ 1 h 145"/>
                <a:gd name="T84" fmla="*/ 42 w 91"/>
                <a:gd name="T85" fmla="*/ 2 h 145"/>
                <a:gd name="T86" fmla="*/ 42 w 91"/>
                <a:gd name="T87" fmla="*/ 2 h 145"/>
                <a:gd name="T88" fmla="*/ 90 w 91"/>
                <a:gd name="T89" fmla="*/ 42 h 145"/>
                <a:gd name="T90" fmla="*/ 90 w 91"/>
                <a:gd name="T91" fmla="*/ 42 h 145"/>
                <a:gd name="T92" fmla="*/ 90 w 91"/>
                <a:gd name="T93" fmla="*/ 91 h 145"/>
                <a:gd name="T94" fmla="*/ 90 w 91"/>
                <a:gd name="T95" fmla="*/ 91 h 145"/>
                <a:gd name="T96" fmla="*/ 88 w 91"/>
                <a:gd name="T97" fmla="*/ 110 h 145"/>
                <a:gd name="T98" fmla="*/ 10 w 91"/>
                <a:gd name="T99" fmla="*/ 9 h 145"/>
                <a:gd name="T100" fmla="*/ 10 w 91"/>
                <a:gd name="T101" fmla="*/ 9 h 145"/>
                <a:gd name="T102" fmla="*/ 10 w 91"/>
                <a:gd name="T103" fmla="*/ 9 h 145"/>
                <a:gd name="T104" fmla="*/ 10 w 91"/>
                <a:gd name="T105" fmla="*/ 10 h 145"/>
                <a:gd name="T106" fmla="*/ 10 w 91"/>
                <a:gd name="T107" fmla="*/ 9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1" h="145">
                  <a:moveTo>
                    <a:pt x="88" y="110"/>
                  </a:moveTo>
                  <a:cubicBezTo>
                    <a:pt x="85" y="118"/>
                    <a:pt x="83" y="125"/>
                    <a:pt x="67" y="133"/>
                  </a:cubicBezTo>
                  <a:cubicBezTo>
                    <a:pt x="67" y="133"/>
                    <a:pt x="67" y="133"/>
                    <a:pt x="67" y="133"/>
                  </a:cubicBezTo>
                  <a:cubicBezTo>
                    <a:pt x="61" y="136"/>
                    <a:pt x="60" y="138"/>
                    <a:pt x="58" y="140"/>
                  </a:cubicBezTo>
                  <a:cubicBezTo>
                    <a:pt x="58" y="140"/>
                    <a:pt x="58" y="140"/>
                    <a:pt x="58" y="140"/>
                  </a:cubicBezTo>
                  <a:cubicBezTo>
                    <a:pt x="57" y="142"/>
                    <a:pt x="52" y="145"/>
                    <a:pt x="47" y="144"/>
                  </a:cubicBezTo>
                  <a:cubicBezTo>
                    <a:pt x="47" y="144"/>
                    <a:pt x="47" y="144"/>
                    <a:pt x="47" y="144"/>
                  </a:cubicBezTo>
                  <a:cubicBezTo>
                    <a:pt x="45" y="144"/>
                    <a:pt x="41" y="144"/>
                    <a:pt x="37" y="143"/>
                  </a:cubicBezTo>
                  <a:cubicBezTo>
                    <a:pt x="37" y="143"/>
                    <a:pt x="37" y="143"/>
                    <a:pt x="37" y="143"/>
                  </a:cubicBezTo>
                  <a:cubicBezTo>
                    <a:pt x="13" y="139"/>
                    <a:pt x="4" y="117"/>
                    <a:pt x="2" y="115"/>
                  </a:cubicBezTo>
                  <a:cubicBezTo>
                    <a:pt x="2" y="115"/>
                    <a:pt x="2" y="115"/>
                    <a:pt x="2" y="115"/>
                  </a:cubicBezTo>
                  <a:cubicBezTo>
                    <a:pt x="0" y="114"/>
                    <a:pt x="0" y="111"/>
                    <a:pt x="2" y="109"/>
                  </a:cubicBezTo>
                  <a:cubicBezTo>
                    <a:pt x="2" y="109"/>
                    <a:pt x="2" y="109"/>
                    <a:pt x="2" y="109"/>
                  </a:cubicBezTo>
                  <a:cubicBezTo>
                    <a:pt x="4" y="108"/>
                    <a:pt x="6" y="108"/>
                    <a:pt x="8" y="110"/>
                  </a:cubicBezTo>
                  <a:cubicBezTo>
                    <a:pt x="8" y="110"/>
                    <a:pt x="8" y="110"/>
                    <a:pt x="8" y="110"/>
                  </a:cubicBezTo>
                  <a:cubicBezTo>
                    <a:pt x="13" y="115"/>
                    <a:pt x="19" y="131"/>
                    <a:pt x="38" y="134"/>
                  </a:cubicBezTo>
                  <a:cubicBezTo>
                    <a:pt x="38" y="134"/>
                    <a:pt x="38" y="134"/>
                    <a:pt x="38" y="134"/>
                  </a:cubicBezTo>
                  <a:cubicBezTo>
                    <a:pt x="43" y="135"/>
                    <a:pt x="46" y="136"/>
                    <a:pt x="48" y="136"/>
                  </a:cubicBezTo>
                  <a:cubicBezTo>
                    <a:pt x="48" y="136"/>
                    <a:pt x="48" y="136"/>
                    <a:pt x="48" y="136"/>
                  </a:cubicBezTo>
                  <a:cubicBezTo>
                    <a:pt x="51" y="136"/>
                    <a:pt x="50" y="136"/>
                    <a:pt x="51" y="134"/>
                  </a:cubicBezTo>
                  <a:cubicBezTo>
                    <a:pt x="51" y="134"/>
                    <a:pt x="51" y="134"/>
                    <a:pt x="51" y="134"/>
                  </a:cubicBezTo>
                  <a:cubicBezTo>
                    <a:pt x="53" y="132"/>
                    <a:pt x="56" y="129"/>
                    <a:pt x="63" y="125"/>
                  </a:cubicBezTo>
                  <a:cubicBezTo>
                    <a:pt x="63" y="125"/>
                    <a:pt x="63" y="125"/>
                    <a:pt x="63" y="125"/>
                  </a:cubicBezTo>
                  <a:cubicBezTo>
                    <a:pt x="78" y="117"/>
                    <a:pt x="76" y="116"/>
                    <a:pt x="80" y="107"/>
                  </a:cubicBezTo>
                  <a:cubicBezTo>
                    <a:pt x="80" y="107"/>
                    <a:pt x="80" y="107"/>
                    <a:pt x="80" y="107"/>
                  </a:cubicBezTo>
                  <a:cubicBezTo>
                    <a:pt x="80" y="106"/>
                    <a:pt x="81" y="98"/>
                    <a:pt x="82" y="90"/>
                  </a:cubicBezTo>
                  <a:cubicBezTo>
                    <a:pt x="82" y="90"/>
                    <a:pt x="82" y="90"/>
                    <a:pt x="82" y="90"/>
                  </a:cubicBezTo>
                  <a:cubicBezTo>
                    <a:pt x="82" y="74"/>
                    <a:pt x="81" y="51"/>
                    <a:pt x="82" y="41"/>
                  </a:cubicBezTo>
                  <a:cubicBezTo>
                    <a:pt x="82" y="41"/>
                    <a:pt x="82" y="41"/>
                    <a:pt x="82" y="41"/>
                  </a:cubicBezTo>
                  <a:cubicBezTo>
                    <a:pt x="82" y="31"/>
                    <a:pt x="68" y="13"/>
                    <a:pt x="42" y="11"/>
                  </a:cubicBezTo>
                  <a:cubicBezTo>
                    <a:pt x="42" y="11"/>
                    <a:pt x="42" y="11"/>
                    <a:pt x="42" y="11"/>
                  </a:cubicBezTo>
                  <a:cubicBezTo>
                    <a:pt x="32" y="10"/>
                    <a:pt x="25" y="10"/>
                    <a:pt x="21" y="9"/>
                  </a:cubicBezTo>
                  <a:cubicBezTo>
                    <a:pt x="21" y="9"/>
                    <a:pt x="21" y="9"/>
                    <a:pt x="21" y="9"/>
                  </a:cubicBezTo>
                  <a:cubicBezTo>
                    <a:pt x="13" y="9"/>
                    <a:pt x="10" y="9"/>
                    <a:pt x="10" y="10"/>
                  </a:cubicBezTo>
                  <a:cubicBezTo>
                    <a:pt x="10" y="10"/>
                    <a:pt x="10" y="10"/>
                    <a:pt x="10" y="10"/>
                  </a:cubicBezTo>
                  <a:cubicBezTo>
                    <a:pt x="10" y="10"/>
                    <a:pt x="10" y="10"/>
                    <a:pt x="10" y="10"/>
                  </a:cubicBezTo>
                  <a:cubicBezTo>
                    <a:pt x="7" y="10"/>
                    <a:pt x="5" y="9"/>
                    <a:pt x="4" y="7"/>
                  </a:cubicBezTo>
                  <a:cubicBezTo>
                    <a:pt x="4" y="7"/>
                    <a:pt x="4" y="7"/>
                    <a:pt x="4" y="7"/>
                  </a:cubicBezTo>
                  <a:cubicBezTo>
                    <a:pt x="4" y="4"/>
                    <a:pt x="5" y="2"/>
                    <a:pt x="7" y="1"/>
                  </a:cubicBezTo>
                  <a:cubicBezTo>
                    <a:pt x="7" y="1"/>
                    <a:pt x="7" y="1"/>
                    <a:pt x="7" y="1"/>
                  </a:cubicBezTo>
                  <a:cubicBezTo>
                    <a:pt x="8" y="1"/>
                    <a:pt x="11" y="0"/>
                    <a:pt x="21" y="1"/>
                  </a:cubicBezTo>
                  <a:cubicBezTo>
                    <a:pt x="21" y="1"/>
                    <a:pt x="21" y="1"/>
                    <a:pt x="21" y="1"/>
                  </a:cubicBezTo>
                  <a:cubicBezTo>
                    <a:pt x="26" y="1"/>
                    <a:pt x="33" y="1"/>
                    <a:pt x="42" y="2"/>
                  </a:cubicBezTo>
                  <a:cubicBezTo>
                    <a:pt x="42" y="2"/>
                    <a:pt x="42" y="2"/>
                    <a:pt x="42" y="2"/>
                  </a:cubicBezTo>
                  <a:cubicBezTo>
                    <a:pt x="73" y="5"/>
                    <a:pt x="91" y="25"/>
                    <a:pt x="90" y="42"/>
                  </a:cubicBezTo>
                  <a:cubicBezTo>
                    <a:pt x="90" y="42"/>
                    <a:pt x="90" y="42"/>
                    <a:pt x="90" y="42"/>
                  </a:cubicBezTo>
                  <a:cubicBezTo>
                    <a:pt x="90" y="50"/>
                    <a:pt x="91" y="74"/>
                    <a:pt x="90" y="91"/>
                  </a:cubicBezTo>
                  <a:cubicBezTo>
                    <a:pt x="90" y="91"/>
                    <a:pt x="90" y="91"/>
                    <a:pt x="90" y="91"/>
                  </a:cubicBezTo>
                  <a:cubicBezTo>
                    <a:pt x="90" y="99"/>
                    <a:pt x="89" y="106"/>
                    <a:pt x="88" y="110"/>
                  </a:cubicBezTo>
                  <a:close/>
                  <a:moveTo>
                    <a:pt x="10" y="9"/>
                  </a:moveTo>
                  <a:cubicBezTo>
                    <a:pt x="10" y="9"/>
                    <a:pt x="10" y="9"/>
                    <a:pt x="10" y="9"/>
                  </a:cubicBezTo>
                  <a:cubicBezTo>
                    <a:pt x="10" y="9"/>
                    <a:pt x="10" y="9"/>
                    <a:pt x="10" y="9"/>
                  </a:cubicBezTo>
                  <a:cubicBezTo>
                    <a:pt x="10" y="10"/>
                    <a:pt x="10" y="10"/>
                    <a:pt x="10" y="10"/>
                  </a:cubicBezTo>
                  <a:cubicBezTo>
                    <a:pt x="10" y="9"/>
                    <a:pt x="10" y="9"/>
                    <a:pt x="10"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8" name="Freeform 48"/>
            <p:cNvSpPr>
              <a:spLocks noEditPoints="1"/>
            </p:cNvSpPr>
            <p:nvPr/>
          </p:nvSpPr>
          <p:spPr bwMode="auto">
            <a:xfrm>
              <a:off x="5673" y="1419"/>
              <a:ext cx="109" cy="171"/>
            </a:xfrm>
            <a:custGeom>
              <a:avLst/>
              <a:gdLst>
                <a:gd name="T0" fmla="*/ 61 w 93"/>
                <a:gd name="T1" fmla="*/ 139 h 146"/>
                <a:gd name="T2" fmla="*/ 59 w 93"/>
                <a:gd name="T3" fmla="*/ 141 h 146"/>
                <a:gd name="T4" fmla="*/ 48 w 93"/>
                <a:gd name="T5" fmla="*/ 145 h 146"/>
                <a:gd name="T6" fmla="*/ 15 w 93"/>
                <a:gd name="T7" fmla="*/ 133 h 146"/>
                <a:gd name="T8" fmla="*/ 2 w 93"/>
                <a:gd name="T9" fmla="*/ 116 h 146"/>
                <a:gd name="T10" fmla="*/ 2 w 93"/>
                <a:gd name="T11" fmla="*/ 116 h 146"/>
                <a:gd name="T12" fmla="*/ 2 w 93"/>
                <a:gd name="T13" fmla="*/ 109 h 146"/>
                <a:gd name="T14" fmla="*/ 9 w 93"/>
                <a:gd name="T15" fmla="*/ 109 h 146"/>
                <a:gd name="T16" fmla="*/ 22 w 93"/>
                <a:gd name="T17" fmla="*/ 125 h 146"/>
                <a:gd name="T18" fmla="*/ 39 w 93"/>
                <a:gd name="T19" fmla="*/ 134 h 146"/>
                <a:gd name="T20" fmla="*/ 51 w 93"/>
                <a:gd name="T21" fmla="*/ 135 h 146"/>
                <a:gd name="T22" fmla="*/ 51 w 93"/>
                <a:gd name="T23" fmla="*/ 134 h 146"/>
                <a:gd name="T24" fmla="*/ 53 w 93"/>
                <a:gd name="T25" fmla="*/ 132 h 146"/>
                <a:gd name="T26" fmla="*/ 63 w 93"/>
                <a:gd name="T27" fmla="*/ 125 h 146"/>
                <a:gd name="T28" fmla="*/ 80 w 93"/>
                <a:gd name="T29" fmla="*/ 106 h 146"/>
                <a:gd name="T30" fmla="*/ 82 w 93"/>
                <a:gd name="T31" fmla="*/ 90 h 146"/>
                <a:gd name="T32" fmla="*/ 72 w 93"/>
                <a:gd name="T33" fmla="*/ 24 h 146"/>
                <a:gd name="T34" fmla="*/ 43 w 93"/>
                <a:gd name="T35" fmla="*/ 12 h 146"/>
                <a:gd name="T36" fmla="*/ 11 w 93"/>
                <a:gd name="T37" fmla="*/ 10 h 146"/>
                <a:gd name="T38" fmla="*/ 10 w 93"/>
                <a:gd name="T39" fmla="*/ 10 h 146"/>
                <a:gd name="T40" fmla="*/ 5 w 93"/>
                <a:gd name="T41" fmla="*/ 7 h 146"/>
                <a:gd name="T42" fmla="*/ 6 w 93"/>
                <a:gd name="T43" fmla="*/ 2 h 146"/>
                <a:gd name="T44" fmla="*/ 22 w 93"/>
                <a:gd name="T45" fmla="*/ 0 h 146"/>
                <a:gd name="T46" fmla="*/ 44 w 93"/>
                <a:gd name="T47" fmla="*/ 1 h 146"/>
                <a:gd name="T48" fmla="*/ 92 w 93"/>
                <a:gd name="T49" fmla="*/ 42 h 146"/>
                <a:gd name="T50" fmla="*/ 92 w 93"/>
                <a:gd name="T51" fmla="*/ 91 h 146"/>
                <a:gd name="T52" fmla="*/ 82 w 93"/>
                <a:gd name="T53" fmla="*/ 123 h 146"/>
                <a:gd name="T54" fmla="*/ 67 w 93"/>
                <a:gd name="T55" fmla="*/ 132 h 146"/>
                <a:gd name="T56" fmla="*/ 88 w 93"/>
                <a:gd name="T57" fmla="*/ 110 h 146"/>
                <a:gd name="T58" fmla="*/ 90 w 93"/>
                <a:gd name="T59" fmla="*/ 91 h 146"/>
                <a:gd name="T60" fmla="*/ 91 w 93"/>
                <a:gd name="T61" fmla="*/ 42 h 146"/>
                <a:gd name="T62" fmla="*/ 43 w 93"/>
                <a:gd name="T63" fmla="*/ 3 h 146"/>
                <a:gd name="T64" fmla="*/ 22 w 93"/>
                <a:gd name="T65" fmla="*/ 2 h 146"/>
                <a:gd name="T66" fmla="*/ 7 w 93"/>
                <a:gd name="T67" fmla="*/ 3 h 146"/>
                <a:gd name="T68" fmla="*/ 6 w 93"/>
                <a:gd name="T69" fmla="*/ 6 h 146"/>
                <a:gd name="T70" fmla="*/ 10 w 93"/>
                <a:gd name="T71" fmla="*/ 9 h 146"/>
                <a:gd name="T72" fmla="*/ 12 w 93"/>
                <a:gd name="T73" fmla="*/ 9 h 146"/>
                <a:gd name="T74" fmla="*/ 43 w 93"/>
                <a:gd name="T75" fmla="*/ 10 h 146"/>
                <a:gd name="T76" fmla="*/ 74 w 93"/>
                <a:gd name="T77" fmla="*/ 23 h 146"/>
                <a:gd name="T78" fmla="*/ 83 w 93"/>
                <a:gd name="T79" fmla="*/ 90 h 146"/>
                <a:gd name="T80" fmla="*/ 82 w 93"/>
                <a:gd name="T81" fmla="*/ 107 h 146"/>
                <a:gd name="T82" fmla="*/ 64 w 93"/>
                <a:gd name="T83" fmla="*/ 126 h 146"/>
                <a:gd name="T84" fmla="*/ 55 w 93"/>
                <a:gd name="T85" fmla="*/ 133 h 146"/>
                <a:gd name="T86" fmla="*/ 52 w 93"/>
                <a:gd name="T87" fmla="*/ 136 h 146"/>
                <a:gd name="T88" fmla="*/ 52 w 93"/>
                <a:gd name="T89" fmla="*/ 136 h 146"/>
                <a:gd name="T90" fmla="*/ 49 w 93"/>
                <a:gd name="T91" fmla="*/ 137 h 146"/>
                <a:gd name="T92" fmla="*/ 39 w 93"/>
                <a:gd name="T93" fmla="*/ 135 h 146"/>
                <a:gd name="T94" fmla="*/ 9 w 93"/>
                <a:gd name="T95" fmla="*/ 110 h 146"/>
                <a:gd name="T96" fmla="*/ 8 w 93"/>
                <a:gd name="T97" fmla="*/ 110 h 146"/>
                <a:gd name="T98" fmla="*/ 3 w 93"/>
                <a:gd name="T99" fmla="*/ 110 h 146"/>
                <a:gd name="T100" fmla="*/ 3 w 93"/>
                <a:gd name="T101" fmla="*/ 115 h 146"/>
                <a:gd name="T102" fmla="*/ 17 w 93"/>
                <a:gd name="T103" fmla="*/ 132 h 146"/>
                <a:gd name="T104" fmla="*/ 38 w 93"/>
                <a:gd name="T105" fmla="*/ 142 h 146"/>
                <a:gd name="T106" fmla="*/ 58 w 93"/>
                <a:gd name="T107" fmla="*/ 140 h 146"/>
                <a:gd name="T108" fmla="*/ 58 w 93"/>
                <a:gd name="T109" fmla="*/ 139 h 146"/>
                <a:gd name="T110" fmla="*/ 67 w 93"/>
                <a:gd name="T111" fmla="*/ 132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93" h="146">
                  <a:moveTo>
                    <a:pt x="68" y="134"/>
                  </a:moveTo>
                  <a:cubicBezTo>
                    <a:pt x="64" y="136"/>
                    <a:pt x="63" y="137"/>
                    <a:pt x="61" y="139"/>
                  </a:cubicBezTo>
                  <a:cubicBezTo>
                    <a:pt x="61" y="139"/>
                    <a:pt x="61" y="139"/>
                    <a:pt x="61" y="139"/>
                  </a:cubicBezTo>
                  <a:cubicBezTo>
                    <a:pt x="61" y="139"/>
                    <a:pt x="60" y="140"/>
                    <a:pt x="60" y="140"/>
                  </a:cubicBezTo>
                  <a:cubicBezTo>
                    <a:pt x="60" y="140"/>
                    <a:pt x="60" y="140"/>
                    <a:pt x="60" y="140"/>
                  </a:cubicBezTo>
                  <a:cubicBezTo>
                    <a:pt x="60" y="141"/>
                    <a:pt x="59" y="141"/>
                    <a:pt x="59" y="141"/>
                  </a:cubicBezTo>
                  <a:cubicBezTo>
                    <a:pt x="59" y="141"/>
                    <a:pt x="59" y="141"/>
                    <a:pt x="59" y="141"/>
                  </a:cubicBezTo>
                  <a:cubicBezTo>
                    <a:pt x="57" y="144"/>
                    <a:pt x="53" y="146"/>
                    <a:pt x="48" y="145"/>
                  </a:cubicBezTo>
                  <a:cubicBezTo>
                    <a:pt x="48" y="145"/>
                    <a:pt x="48" y="145"/>
                    <a:pt x="48" y="145"/>
                  </a:cubicBezTo>
                  <a:cubicBezTo>
                    <a:pt x="46" y="145"/>
                    <a:pt x="42" y="145"/>
                    <a:pt x="38" y="144"/>
                  </a:cubicBezTo>
                  <a:cubicBezTo>
                    <a:pt x="38" y="144"/>
                    <a:pt x="38" y="144"/>
                    <a:pt x="38" y="144"/>
                  </a:cubicBezTo>
                  <a:cubicBezTo>
                    <a:pt x="28" y="142"/>
                    <a:pt x="21" y="138"/>
                    <a:pt x="15" y="133"/>
                  </a:cubicBezTo>
                  <a:cubicBezTo>
                    <a:pt x="15" y="133"/>
                    <a:pt x="15" y="133"/>
                    <a:pt x="15" y="133"/>
                  </a:cubicBezTo>
                  <a:cubicBezTo>
                    <a:pt x="7" y="125"/>
                    <a:pt x="3" y="117"/>
                    <a:pt x="2" y="116"/>
                  </a:cubicBezTo>
                  <a:cubicBezTo>
                    <a:pt x="2" y="116"/>
                    <a:pt x="2" y="116"/>
                    <a:pt x="2" y="116"/>
                  </a:cubicBezTo>
                  <a:cubicBezTo>
                    <a:pt x="2" y="116"/>
                    <a:pt x="2" y="116"/>
                    <a:pt x="2" y="116"/>
                  </a:cubicBezTo>
                  <a:cubicBezTo>
                    <a:pt x="2" y="116"/>
                    <a:pt x="2" y="116"/>
                    <a:pt x="2" y="116"/>
                  </a:cubicBezTo>
                  <a:cubicBezTo>
                    <a:pt x="2" y="116"/>
                    <a:pt x="2" y="116"/>
                    <a:pt x="2" y="116"/>
                  </a:cubicBezTo>
                  <a:cubicBezTo>
                    <a:pt x="0" y="114"/>
                    <a:pt x="0" y="111"/>
                    <a:pt x="2" y="109"/>
                  </a:cubicBezTo>
                  <a:cubicBezTo>
                    <a:pt x="2" y="109"/>
                    <a:pt x="2" y="109"/>
                    <a:pt x="2" y="109"/>
                  </a:cubicBezTo>
                  <a:cubicBezTo>
                    <a:pt x="2" y="109"/>
                    <a:pt x="2" y="109"/>
                    <a:pt x="2" y="109"/>
                  </a:cubicBezTo>
                  <a:cubicBezTo>
                    <a:pt x="2" y="109"/>
                    <a:pt x="2" y="109"/>
                    <a:pt x="2" y="109"/>
                  </a:cubicBezTo>
                  <a:cubicBezTo>
                    <a:pt x="4" y="107"/>
                    <a:pt x="7" y="107"/>
                    <a:pt x="9" y="109"/>
                  </a:cubicBezTo>
                  <a:cubicBezTo>
                    <a:pt x="9" y="109"/>
                    <a:pt x="9" y="109"/>
                    <a:pt x="9" y="109"/>
                  </a:cubicBezTo>
                  <a:cubicBezTo>
                    <a:pt x="9" y="109"/>
                    <a:pt x="10" y="109"/>
                    <a:pt x="10" y="109"/>
                  </a:cubicBezTo>
                  <a:cubicBezTo>
                    <a:pt x="10" y="109"/>
                    <a:pt x="10" y="109"/>
                    <a:pt x="10" y="109"/>
                  </a:cubicBezTo>
                  <a:cubicBezTo>
                    <a:pt x="13" y="112"/>
                    <a:pt x="16" y="119"/>
                    <a:pt x="22" y="125"/>
                  </a:cubicBezTo>
                  <a:cubicBezTo>
                    <a:pt x="22" y="125"/>
                    <a:pt x="22" y="125"/>
                    <a:pt x="22" y="125"/>
                  </a:cubicBezTo>
                  <a:cubicBezTo>
                    <a:pt x="27" y="129"/>
                    <a:pt x="32" y="132"/>
                    <a:pt x="39" y="134"/>
                  </a:cubicBezTo>
                  <a:cubicBezTo>
                    <a:pt x="39" y="134"/>
                    <a:pt x="39" y="134"/>
                    <a:pt x="39" y="134"/>
                  </a:cubicBezTo>
                  <a:cubicBezTo>
                    <a:pt x="44" y="135"/>
                    <a:pt x="47" y="135"/>
                    <a:pt x="49" y="135"/>
                  </a:cubicBezTo>
                  <a:cubicBezTo>
                    <a:pt x="49" y="135"/>
                    <a:pt x="49" y="135"/>
                    <a:pt x="49" y="135"/>
                  </a:cubicBezTo>
                  <a:cubicBezTo>
                    <a:pt x="50" y="135"/>
                    <a:pt x="51" y="135"/>
                    <a:pt x="51" y="135"/>
                  </a:cubicBezTo>
                  <a:cubicBezTo>
                    <a:pt x="51" y="135"/>
                    <a:pt x="51" y="135"/>
                    <a:pt x="51" y="135"/>
                  </a:cubicBezTo>
                  <a:cubicBezTo>
                    <a:pt x="51" y="135"/>
                    <a:pt x="51" y="135"/>
                    <a:pt x="51" y="134"/>
                  </a:cubicBezTo>
                  <a:cubicBezTo>
                    <a:pt x="51" y="134"/>
                    <a:pt x="51" y="134"/>
                    <a:pt x="51" y="134"/>
                  </a:cubicBezTo>
                  <a:cubicBezTo>
                    <a:pt x="51" y="134"/>
                    <a:pt x="52" y="134"/>
                    <a:pt x="52" y="134"/>
                  </a:cubicBezTo>
                  <a:cubicBezTo>
                    <a:pt x="52" y="134"/>
                    <a:pt x="52" y="134"/>
                    <a:pt x="52" y="134"/>
                  </a:cubicBezTo>
                  <a:cubicBezTo>
                    <a:pt x="52" y="133"/>
                    <a:pt x="53" y="133"/>
                    <a:pt x="53" y="132"/>
                  </a:cubicBezTo>
                  <a:cubicBezTo>
                    <a:pt x="53" y="132"/>
                    <a:pt x="53" y="132"/>
                    <a:pt x="53" y="132"/>
                  </a:cubicBezTo>
                  <a:cubicBezTo>
                    <a:pt x="55" y="130"/>
                    <a:pt x="58" y="127"/>
                    <a:pt x="63" y="125"/>
                  </a:cubicBezTo>
                  <a:cubicBezTo>
                    <a:pt x="63" y="125"/>
                    <a:pt x="63" y="125"/>
                    <a:pt x="63" y="125"/>
                  </a:cubicBezTo>
                  <a:cubicBezTo>
                    <a:pt x="70" y="121"/>
                    <a:pt x="73" y="118"/>
                    <a:pt x="75" y="116"/>
                  </a:cubicBezTo>
                  <a:cubicBezTo>
                    <a:pt x="75" y="116"/>
                    <a:pt x="75" y="116"/>
                    <a:pt x="75" y="116"/>
                  </a:cubicBezTo>
                  <a:cubicBezTo>
                    <a:pt x="77" y="114"/>
                    <a:pt x="78" y="111"/>
                    <a:pt x="80" y="106"/>
                  </a:cubicBezTo>
                  <a:cubicBezTo>
                    <a:pt x="80" y="106"/>
                    <a:pt x="80" y="106"/>
                    <a:pt x="80" y="106"/>
                  </a:cubicBezTo>
                  <a:cubicBezTo>
                    <a:pt x="81" y="106"/>
                    <a:pt x="82" y="98"/>
                    <a:pt x="82" y="90"/>
                  </a:cubicBezTo>
                  <a:cubicBezTo>
                    <a:pt x="82" y="90"/>
                    <a:pt x="82" y="90"/>
                    <a:pt x="82" y="90"/>
                  </a:cubicBezTo>
                  <a:cubicBezTo>
                    <a:pt x="82" y="74"/>
                    <a:pt x="82" y="51"/>
                    <a:pt x="82" y="41"/>
                  </a:cubicBezTo>
                  <a:cubicBezTo>
                    <a:pt x="82" y="41"/>
                    <a:pt x="82" y="41"/>
                    <a:pt x="82" y="41"/>
                  </a:cubicBezTo>
                  <a:cubicBezTo>
                    <a:pt x="82" y="37"/>
                    <a:pt x="79" y="30"/>
                    <a:pt x="72" y="24"/>
                  </a:cubicBezTo>
                  <a:cubicBezTo>
                    <a:pt x="72" y="24"/>
                    <a:pt x="72" y="24"/>
                    <a:pt x="72" y="24"/>
                  </a:cubicBezTo>
                  <a:cubicBezTo>
                    <a:pt x="66" y="18"/>
                    <a:pt x="56" y="13"/>
                    <a:pt x="43" y="12"/>
                  </a:cubicBezTo>
                  <a:cubicBezTo>
                    <a:pt x="43" y="12"/>
                    <a:pt x="43" y="12"/>
                    <a:pt x="43" y="12"/>
                  </a:cubicBezTo>
                  <a:cubicBezTo>
                    <a:pt x="33" y="11"/>
                    <a:pt x="26" y="10"/>
                    <a:pt x="22" y="10"/>
                  </a:cubicBezTo>
                  <a:cubicBezTo>
                    <a:pt x="22" y="10"/>
                    <a:pt x="22" y="10"/>
                    <a:pt x="22" y="10"/>
                  </a:cubicBezTo>
                  <a:cubicBezTo>
                    <a:pt x="14" y="10"/>
                    <a:pt x="11" y="10"/>
                    <a:pt x="11" y="10"/>
                  </a:cubicBezTo>
                  <a:cubicBezTo>
                    <a:pt x="11" y="10"/>
                    <a:pt x="11" y="10"/>
                    <a:pt x="11" y="10"/>
                  </a:cubicBezTo>
                  <a:cubicBezTo>
                    <a:pt x="10" y="10"/>
                    <a:pt x="10" y="10"/>
                    <a:pt x="10" y="10"/>
                  </a:cubicBezTo>
                  <a:cubicBezTo>
                    <a:pt x="10" y="10"/>
                    <a:pt x="10" y="10"/>
                    <a:pt x="10" y="10"/>
                  </a:cubicBezTo>
                  <a:cubicBezTo>
                    <a:pt x="9" y="11"/>
                    <a:pt x="7" y="10"/>
                    <a:pt x="6" y="9"/>
                  </a:cubicBezTo>
                  <a:cubicBezTo>
                    <a:pt x="6" y="9"/>
                    <a:pt x="6" y="9"/>
                    <a:pt x="6" y="9"/>
                  </a:cubicBezTo>
                  <a:cubicBezTo>
                    <a:pt x="5" y="9"/>
                    <a:pt x="5" y="8"/>
                    <a:pt x="5" y="7"/>
                  </a:cubicBezTo>
                  <a:cubicBezTo>
                    <a:pt x="5" y="7"/>
                    <a:pt x="5" y="7"/>
                    <a:pt x="5" y="7"/>
                  </a:cubicBezTo>
                  <a:cubicBezTo>
                    <a:pt x="4" y="5"/>
                    <a:pt x="5" y="3"/>
                    <a:pt x="6" y="2"/>
                  </a:cubicBezTo>
                  <a:cubicBezTo>
                    <a:pt x="6" y="2"/>
                    <a:pt x="6" y="2"/>
                    <a:pt x="6" y="2"/>
                  </a:cubicBezTo>
                  <a:cubicBezTo>
                    <a:pt x="6" y="1"/>
                    <a:pt x="7" y="1"/>
                    <a:pt x="8" y="0"/>
                  </a:cubicBezTo>
                  <a:cubicBezTo>
                    <a:pt x="8" y="0"/>
                    <a:pt x="8" y="0"/>
                    <a:pt x="8" y="0"/>
                  </a:cubicBezTo>
                  <a:cubicBezTo>
                    <a:pt x="9" y="0"/>
                    <a:pt x="12" y="0"/>
                    <a:pt x="22" y="0"/>
                  </a:cubicBezTo>
                  <a:cubicBezTo>
                    <a:pt x="22" y="0"/>
                    <a:pt x="22" y="0"/>
                    <a:pt x="22" y="0"/>
                  </a:cubicBezTo>
                  <a:cubicBezTo>
                    <a:pt x="27" y="0"/>
                    <a:pt x="34" y="0"/>
                    <a:pt x="44" y="1"/>
                  </a:cubicBezTo>
                  <a:cubicBezTo>
                    <a:pt x="44" y="1"/>
                    <a:pt x="44" y="1"/>
                    <a:pt x="44" y="1"/>
                  </a:cubicBezTo>
                  <a:cubicBezTo>
                    <a:pt x="59" y="3"/>
                    <a:pt x="71" y="9"/>
                    <a:pt x="79" y="16"/>
                  </a:cubicBezTo>
                  <a:cubicBezTo>
                    <a:pt x="79" y="16"/>
                    <a:pt x="79" y="16"/>
                    <a:pt x="79" y="16"/>
                  </a:cubicBezTo>
                  <a:cubicBezTo>
                    <a:pt x="88" y="24"/>
                    <a:pt x="92" y="33"/>
                    <a:pt x="92" y="42"/>
                  </a:cubicBezTo>
                  <a:cubicBezTo>
                    <a:pt x="92" y="42"/>
                    <a:pt x="92" y="42"/>
                    <a:pt x="92" y="42"/>
                  </a:cubicBezTo>
                  <a:cubicBezTo>
                    <a:pt x="92" y="50"/>
                    <a:pt x="93" y="73"/>
                    <a:pt x="92" y="91"/>
                  </a:cubicBezTo>
                  <a:cubicBezTo>
                    <a:pt x="92" y="91"/>
                    <a:pt x="92" y="91"/>
                    <a:pt x="92" y="91"/>
                  </a:cubicBezTo>
                  <a:cubicBezTo>
                    <a:pt x="92" y="99"/>
                    <a:pt x="91" y="106"/>
                    <a:pt x="89" y="111"/>
                  </a:cubicBezTo>
                  <a:cubicBezTo>
                    <a:pt x="89" y="111"/>
                    <a:pt x="89" y="111"/>
                    <a:pt x="89" y="111"/>
                  </a:cubicBezTo>
                  <a:cubicBezTo>
                    <a:pt x="88" y="115"/>
                    <a:pt x="86" y="119"/>
                    <a:pt x="82" y="123"/>
                  </a:cubicBezTo>
                  <a:cubicBezTo>
                    <a:pt x="82" y="123"/>
                    <a:pt x="82" y="123"/>
                    <a:pt x="82" y="123"/>
                  </a:cubicBezTo>
                  <a:cubicBezTo>
                    <a:pt x="79" y="127"/>
                    <a:pt x="75" y="130"/>
                    <a:pt x="68" y="134"/>
                  </a:cubicBezTo>
                  <a:close/>
                  <a:moveTo>
                    <a:pt x="67" y="132"/>
                  </a:moveTo>
                  <a:cubicBezTo>
                    <a:pt x="74" y="129"/>
                    <a:pt x="78" y="125"/>
                    <a:pt x="81" y="122"/>
                  </a:cubicBezTo>
                  <a:cubicBezTo>
                    <a:pt x="81" y="122"/>
                    <a:pt x="81" y="122"/>
                    <a:pt x="81" y="122"/>
                  </a:cubicBezTo>
                  <a:cubicBezTo>
                    <a:pt x="85" y="118"/>
                    <a:pt x="86" y="114"/>
                    <a:pt x="88" y="110"/>
                  </a:cubicBezTo>
                  <a:cubicBezTo>
                    <a:pt x="88" y="110"/>
                    <a:pt x="88" y="110"/>
                    <a:pt x="88" y="110"/>
                  </a:cubicBezTo>
                  <a:cubicBezTo>
                    <a:pt x="88" y="110"/>
                    <a:pt x="88" y="110"/>
                    <a:pt x="88" y="110"/>
                  </a:cubicBezTo>
                  <a:cubicBezTo>
                    <a:pt x="90" y="106"/>
                    <a:pt x="90" y="99"/>
                    <a:pt x="90" y="91"/>
                  </a:cubicBezTo>
                  <a:cubicBezTo>
                    <a:pt x="90" y="91"/>
                    <a:pt x="90" y="91"/>
                    <a:pt x="90" y="91"/>
                  </a:cubicBezTo>
                  <a:cubicBezTo>
                    <a:pt x="91" y="74"/>
                    <a:pt x="90" y="50"/>
                    <a:pt x="91" y="42"/>
                  </a:cubicBezTo>
                  <a:cubicBezTo>
                    <a:pt x="91" y="42"/>
                    <a:pt x="91" y="42"/>
                    <a:pt x="91" y="42"/>
                  </a:cubicBezTo>
                  <a:cubicBezTo>
                    <a:pt x="91" y="34"/>
                    <a:pt x="86" y="25"/>
                    <a:pt x="78" y="17"/>
                  </a:cubicBezTo>
                  <a:cubicBezTo>
                    <a:pt x="78" y="17"/>
                    <a:pt x="78" y="17"/>
                    <a:pt x="78" y="17"/>
                  </a:cubicBezTo>
                  <a:cubicBezTo>
                    <a:pt x="70" y="10"/>
                    <a:pt x="58" y="4"/>
                    <a:pt x="43" y="3"/>
                  </a:cubicBezTo>
                  <a:cubicBezTo>
                    <a:pt x="43" y="3"/>
                    <a:pt x="43" y="3"/>
                    <a:pt x="43" y="3"/>
                  </a:cubicBezTo>
                  <a:cubicBezTo>
                    <a:pt x="34" y="2"/>
                    <a:pt x="27" y="2"/>
                    <a:pt x="22" y="2"/>
                  </a:cubicBezTo>
                  <a:cubicBezTo>
                    <a:pt x="22" y="2"/>
                    <a:pt x="22" y="2"/>
                    <a:pt x="22" y="2"/>
                  </a:cubicBezTo>
                  <a:cubicBezTo>
                    <a:pt x="12" y="1"/>
                    <a:pt x="9" y="2"/>
                    <a:pt x="9" y="2"/>
                  </a:cubicBezTo>
                  <a:cubicBezTo>
                    <a:pt x="9" y="2"/>
                    <a:pt x="9" y="2"/>
                    <a:pt x="9" y="2"/>
                  </a:cubicBezTo>
                  <a:cubicBezTo>
                    <a:pt x="8" y="2"/>
                    <a:pt x="7" y="3"/>
                    <a:pt x="7" y="3"/>
                  </a:cubicBezTo>
                  <a:cubicBezTo>
                    <a:pt x="7" y="3"/>
                    <a:pt x="7" y="3"/>
                    <a:pt x="7" y="3"/>
                  </a:cubicBezTo>
                  <a:cubicBezTo>
                    <a:pt x="6" y="4"/>
                    <a:pt x="6" y="5"/>
                    <a:pt x="6" y="6"/>
                  </a:cubicBezTo>
                  <a:cubicBezTo>
                    <a:pt x="6" y="6"/>
                    <a:pt x="6" y="6"/>
                    <a:pt x="6" y="6"/>
                  </a:cubicBezTo>
                  <a:cubicBezTo>
                    <a:pt x="6" y="7"/>
                    <a:pt x="7" y="8"/>
                    <a:pt x="7" y="8"/>
                  </a:cubicBezTo>
                  <a:cubicBezTo>
                    <a:pt x="7" y="8"/>
                    <a:pt x="7" y="8"/>
                    <a:pt x="7" y="8"/>
                  </a:cubicBezTo>
                  <a:cubicBezTo>
                    <a:pt x="8" y="9"/>
                    <a:pt x="9" y="9"/>
                    <a:pt x="10" y="9"/>
                  </a:cubicBezTo>
                  <a:cubicBezTo>
                    <a:pt x="10" y="9"/>
                    <a:pt x="10" y="9"/>
                    <a:pt x="10" y="9"/>
                  </a:cubicBezTo>
                  <a:cubicBezTo>
                    <a:pt x="12" y="7"/>
                    <a:pt x="12" y="7"/>
                    <a:pt x="12" y="7"/>
                  </a:cubicBezTo>
                  <a:cubicBezTo>
                    <a:pt x="12" y="9"/>
                    <a:pt x="12" y="9"/>
                    <a:pt x="12" y="9"/>
                  </a:cubicBezTo>
                  <a:cubicBezTo>
                    <a:pt x="13" y="8"/>
                    <a:pt x="16" y="8"/>
                    <a:pt x="22" y="9"/>
                  </a:cubicBezTo>
                  <a:cubicBezTo>
                    <a:pt x="22" y="9"/>
                    <a:pt x="22" y="9"/>
                    <a:pt x="22" y="9"/>
                  </a:cubicBezTo>
                  <a:cubicBezTo>
                    <a:pt x="26" y="9"/>
                    <a:pt x="33" y="9"/>
                    <a:pt x="43" y="10"/>
                  </a:cubicBezTo>
                  <a:cubicBezTo>
                    <a:pt x="43" y="10"/>
                    <a:pt x="43" y="10"/>
                    <a:pt x="43" y="10"/>
                  </a:cubicBezTo>
                  <a:cubicBezTo>
                    <a:pt x="56" y="11"/>
                    <a:pt x="67" y="16"/>
                    <a:pt x="74" y="23"/>
                  </a:cubicBezTo>
                  <a:cubicBezTo>
                    <a:pt x="74" y="23"/>
                    <a:pt x="74" y="23"/>
                    <a:pt x="74" y="23"/>
                  </a:cubicBezTo>
                  <a:cubicBezTo>
                    <a:pt x="80" y="29"/>
                    <a:pt x="84" y="36"/>
                    <a:pt x="84" y="41"/>
                  </a:cubicBezTo>
                  <a:cubicBezTo>
                    <a:pt x="84" y="41"/>
                    <a:pt x="84" y="41"/>
                    <a:pt x="84" y="41"/>
                  </a:cubicBezTo>
                  <a:cubicBezTo>
                    <a:pt x="83" y="51"/>
                    <a:pt x="84" y="74"/>
                    <a:pt x="83" y="90"/>
                  </a:cubicBezTo>
                  <a:cubicBezTo>
                    <a:pt x="83" y="90"/>
                    <a:pt x="83" y="90"/>
                    <a:pt x="83" y="90"/>
                  </a:cubicBezTo>
                  <a:cubicBezTo>
                    <a:pt x="83" y="99"/>
                    <a:pt x="82" y="105"/>
                    <a:pt x="82" y="107"/>
                  </a:cubicBezTo>
                  <a:cubicBezTo>
                    <a:pt x="82" y="107"/>
                    <a:pt x="82" y="107"/>
                    <a:pt x="82" y="107"/>
                  </a:cubicBezTo>
                  <a:cubicBezTo>
                    <a:pt x="79" y="112"/>
                    <a:pt x="79" y="114"/>
                    <a:pt x="76" y="117"/>
                  </a:cubicBezTo>
                  <a:cubicBezTo>
                    <a:pt x="76" y="117"/>
                    <a:pt x="76" y="117"/>
                    <a:pt x="76" y="117"/>
                  </a:cubicBezTo>
                  <a:cubicBezTo>
                    <a:pt x="74" y="120"/>
                    <a:pt x="71" y="122"/>
                    <a:pt x="64" y="126"/>
                  </a:cubicBezTo>
                  <a:cubicBezTo>
                    <a:pt x="64" y="126"/>
                    <a:pt x="64" y="126"/>
                    <a:pt x="64" y="126"/>
                  </a:cubicBezTo>
                  <a:cubicBezTo>
                    <a:pt x="59" y="129"/>
                    <a:pt x="56" y="131"/>
                    <a:pt x="55" y="133"/>
                  </a:cubicBezTo>
                  <a:cubicBezTo>
                    <a:pt x="55" y="133"/>
                    <a:pt x="55" y="133"/>
                    <a:pt x="55" y="133"/>
                  </a:cubicBezTo>
                  <a:cubicBezTo>
                    <a:pt x="54" y="134"/>
                    <a:pt x="53" y="134"/>
                    <a:pt x="53" y="135"/>
                  </a:cubicBezTo>
                  <a:cubicBezTo>
                    <a:pt x="53" y="135"/>
                    <a:pt x="53" y="135"/>
                    <a:pt x="53" y="135"/>
                  </a:cubicBezTo>
                  <a:cubicBezTo>
                    <a:pt x="53" y="135"/>
                    <a:pt x="53" y="135"/>
                    <a:pt x="52" y="136"/>
                  </a:cubicBezTo>
                  <a:cubicBezTo>
                    <a:pt x="52" y="136"/>
                    <a:pt x="52" y="136"/>
                    <a:pt x="52" y="136"/>
                  </a:cubicBezTo>
                  <a:cubicBezTo>
                    <a:pt x="52" y="136"/>
                    <a:pt x="52" y="136"/>
                    <a:pt x="52" y="136"/>
                  </a:cubicBezTo>
                  <a:cubicBezTo>
                    <a:pt x="52" y="136"/>
                    <a:pt x="52" y="136"/>
                    <a:pt x="52" y="136"/>
                  </a:cubicBezTo>
                  <a:cubicBezTo>
                    <a:pt x="52" y="136"/>
                    <a:pt x="51" y="137"/>
                    <a:pt x="51" y="136"/>
                  </a:cubicBezTo>
                  <a:cubicBezTo>
                    <a:pt x="51" y="136"/>
                    <a:pt x="51" y="136"/>
                    <a:pt x="51" y="136"/>
                  </a:cubicBezTo>
                  <a:cubicBezTo>
                    <a:pt x="51" y="137"/>
                    <a:pt x="50" y="137"/>
                    <a:pt x="49" y="137"/>
                  </a:cubicBezTo>
                  <a:cubicBezTo>
                    <a:pt x="49" y="137"/>
                    <a:pt x="49" y="137"/>
                    <a:pt x="49" y="137"/>
                  </a:cubicBezTo>
                  <a:cubicBezTo>
                    <a:pt x="47" y="137"/>
                    <a:pt x="44" y="136"/>
                    <a:pt x="39" y="135"/>
                  </a:cubicBezTo>
                  <a:cubicBezTo>
                    <a:pt x="39" y="135"/>
                    <a:pt x="39" y="135"/>
                    <a:pt x="39" y="135"/>
                  </a:cubicBezTo>
                  <a:cubicBezTo>
                    <a:pt x="31" y="134"/>
                    <a:pt x="26" y="130"/>
                    <a:pt x="21" y="126"/>
                  </a:cubicBezTo>
                  <a:cubicBezTo>
                    <a:pt x="21" y="126"/>
                    <a:pt x="21" y="126"/>
                    <a:pt x="21" y="126"/>
                  </a:cubicBezTo>
                  <a:cubicBezTo>
                    <a:pt x="15" y="120"/>
                    <a:pt x="11" y="113"/>
                    <a:pt x="9" y="110"/>
                  </a:cubicBezTo>
                  <a:cubicBezTo>
                    <a:pt x="9" y="110"/>
                    <a:pt x="9" y="110"/>
                    <a:pt x="9" y="110"/>
                  </a:cubicBezTo>
                  <a:cubicBezTo>
                    <a:pt x="8" y="110"/>
                    <a:pt x="8" y="110"/>
                    <a:pt x="8" y="110"/>
                  </a:cubicBezTo>
                  <a:cubicBezTo>
                    <a:pt x="8" y="110"/>
                    <a:pt x="8" y="110"/>
                    <a:pt x="8" y="110"/>
                  </a:cubicBezTo>
                  <a:cubicBezTo>
                    <a:pt x="7" y="109"/>
                    <a:pt x="5" y="109"/>
                    <a:pt x="3" y="110"/>
                  </a:cubicBezTo>
                  <a:cubicBezTo>
                    <a:pt x="3" y="110"/>
                    <a:pt x="3" y="110"/>
                    <a:pt x="3" y="110"/>
                  </a:cubicBezTo>
                  <a:cubicBezTo>
                    <a:pt x="3" y="110"/>
                    <a:pt x="3" y="110"/>
                    <a:pt x="3" y="110"/>
                  </a:cubicBezTo>
                  <a:cubicBezTo>
                    <a:pt x="3" y="110"/>
                    <a:pt x="3" y="110"/>
                    <a:pt x="3" y="110"/>
                  </a:cubicBezTo>
                  <a:cubicBezTo>
                    <a:pt x="2" y="111"/>
                    <a:pt x="2" y="114"/>
                    <a:pt x="3" y="115"/>
                  </a:cubicBezTo>
                  <a:cubicBezTo>
                    <a:pt x="3" y="115"/>
                    <a:pt x="3" y="115"/>
                    <a:pt x="3" y="115"/>
                  </a:cubicBezTo>
                  <a:cubicBezTo>
                    <a:pt x="4" y="115"/>
                    <a:pt x="4" y="115"/>
                    <a:pt x="4" y="115"/>
                  </a:cubicBezTo>
                  <a:cubicBezTo>
                    <a:pt x="4" y="115"/>
                    <a:pt x="4" y="115"/>
                    <a:pt x="4" y="115"/>
                  </a:cubicBezTo>
                  <a:cubicBezTo>
                    <a:pt x="5" y="117"/>
                    <a:pt x="9" y="125"/>
                    <a:pt x="17" y="132"/>
                  </a:cubicBezTo>
                  <a:cubicBezTo>
                    <a:pt x="17" y="132"/>
                    <a:pt x="17" y="132"/>
                    <a:pt x="17" y="132"/>
                  </a:cubicBezTo>
                  <a:cubicBezTo>
                    <a:pt x="22" y="136"/>
                    <a:pt x="29" y="141"/>
                    <a:pt x="38" y="142"/>
                  </a:cubicBezTo>
                  <a:cubicBezTo>
                    <a:pt x="38" y="142"/>
                    <a:pt x="38" y="142"/>
                    <a:pt x="38" y="142"/>
                  </a:cubicBezTo>
                  <a:cubicBezTo>
                    <a:pt x="43" y="143"/>
                    <a:pt x="46" y="144"/>
                    <a:pt x="49" y="144"/>
                  </a:cubicBezTo>
                  <a:cubicBezTo>
                    <a:pt x="49" y="144"/>
                    <a:pt x="49" y="144"/>
                    <a:pt x="49" y="144"/>
                  </a:cubicBezTo>
                  <a:cubicBezTo>
                    <a:pt x="53" y="144"/>
                    <a:pt x="56" y="142"/>
                    <a:pt x="58" y="140"/>
                  </a:cubicBezTo>
                  <a:cubicBezTo>
                    <a:pt x="58" y="140"/>
                    <a:pt x="58" y="140"/>
                    <a:pt x="58" y="140"/>
                  </a:cubicBezTo>
                  <a:cubicBezTo>
                    <a:pt x="58" y="140"/>
                    <a:pt x="58" y="140"/>
                    <a:pt x="58" y="139"/>
                  </a:cubicBezTo>
                  <a:cubicBezTo>
                    <a:pt x="58" y="139"/>
                    <a:pt x="58" y="139"/>
                    <a:pt x="58" y="139"/>
                  </a:cubicBezTo>
                  <a:cubicBezTo>
                    <a:pt x="59" y="139"/>
                    <a:pt x="59" y="138"/>
                    <a:pt x="60" y="138"/>
                  </a:cubicBezTo>
                  <a:cubicBezTo>
                    <a:pt x="60" y="138"/>
                    <a:pt x="60" y="138"/>
                    <a:pt x="60" y="138"/>
                  </a:cubicBezTo>
                  <a:cubicBezTo>
                    <a:pt x="61" y="136"/>
                    <a:pt x="63" y="134"/>
                    <a:pt x="67" y="13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9" name="Freeform 49"/>
            <p:cNvSpPr/>
            <p:nvPr/>
          </p:nvSpPr>
          <p:spPr bwMode="auto">
            <a:xfrm>
              <a:off x="5745" y="1464"/>
              <a:ext cx="115" cy="188"/>
            </a:xfrm>
            <a:custGeom>
              <a:avLst/>
              <a:gdLst>
                <a:gd name="T0" fmla="*/ 84 w 98"/>
                <a:gd name="T1" fmla="*/ 147 h 160"/>
                <a:gd name="T2" fmla="*/ 77 w 98"/>
                <a:gd name="T3" fmla="*/ 157 h 160"/>
                <a:gd name="T4" fmla="*/ 77 w 98"/>
                <a:gd name="T5" fmla="*/ 157 h 160"/>
                <a:gd name="T6" fmla="*/ 71 w 98"/>
                <a:gd name="T7" fmla="*/ 160 h 160"/>
                <a:gd name="T8" fmla="*/ 71 w 98"/>
                <a:gd name="T9" fmla="*/ 160 h 160"/>
                <a:gd name="T10" fmla="*/ 55 w 98"/>
                <a:gd name="T11" fmla="*/ 152 h 160"/>
                <a:gd name="T12" fmla="*/ 55 w 98"/>
                <a:gd name="T13" fmla="*/ 152 h 160"/>
                <a:gd name="T14" fmla="*/ 35 w 98"/>
                <a:gd name="T15" fmla="*/ 143 h 160"/>
                <a:gd name="T16" fmla="*/ 35 w 98"/>
                <a:gd name="T17" fmla="*/ 143 h 160"/>
                <a:gd name="T18" fmla="*/ 20 w 98"/>
                <a:gd name="T19" fmla="*/ 124 h 160"/>
                <a:gd name="T20" fmla="*/ 20 w 98"/>
                <a:gd name="T21" fmla="*/ 124 h 160"/>
                <a:gd name="T22" fmla="*/ 6 w 98"/>
                <a:gd name="T23" fmla="*/ 100 h 160"/>
                <a:gd name="T24" fmla="*/ 6 w 98"/>
                <a:gd name="T25" fmla="*/ 100 h 160"/>
                <a:gd name="T26" fmla="*/ 1 w 98"/>
                <a:gd name="T27" fmla="*/ 94 h 160"/>
                <a:gd name="T28" fmla="*/ 1 w 98"/>
                <a:gd name="T29" fmla="*/ 94 h 160"/>
                <a:gd name="T30" fmla="*/ 2 w 98"/>
                <a:gd name="T31" fmla="*/ 88 h 160"/>
                <a:gd name="T32" fmla="*/ 2 w 98"/>
                <a:gd name="T33" fmla="*/ 88 h 160"/>
                <a:gd name="T34" fmla="*/ 8 w 98"/>
                <a:gd name="T35" fmla="*/ 88 h 160"/>
                <a:gd name="T36" fmla="*/ 8 w 98"/>
                <a:gd name="T37" fmla="*/ 88 h 160"/>
                <a:gd name="T38" fmla="*/ 27 w 98"/>
                <a:gd name="T39" fmla="*/ 120 h 160"/>
                <a:gd name="T40" fmla="*/ 27 w 98"/>
                <a:gd name="T41" fmla="*/ 120 h 160"/>
                <a:gd name="T42" fmla="*/ 38 w 98"/>
                <a:gd name="T43" fmla="*/ 135 h 160"/>
                <a:gd name="T44" fmla="*/ 38 w 98"/>
                <a:gd name="T45" fmla="*/ 135 h 160"/>
                <a:gd name="T46" fmla="*/ 60 w 98"/>
                <a:gd name="T47" fmla="*/ 145 h 160"/>
                <a:gd name="T48" fmla="*/ 60 w 98"/>
                <a:gd name="T49" fmla="*/ 145 h 160"/>
                <a:gd name="T50" fmla="*/ 70 w 98"/>
                <a:gd name="T51" fmla="*/ 151 h 160"/>
                <a:gd name="T52" fmla="*/ 70 w 98"/>
                <a:gd name="T53" fmla="*/ 151 h 160"/>
                <a:gd name="T54" fmla="*/ 70 w 98"/>
                <a:gd name="T55" fmla="*/ 149 h 160"/>
                <a:gd name="T56" fmla="*/ 70 w 98"/>
                <a:gd name="T57" fmla="*/ 149 h 160"/>
                <a:gd name="T58" fmla="*/ 80 w 98"/>
                <a:gd name="T59" fmla="*/ 139 h 160"/>
                <a:gd name="T60" fmla="*/ 80 w 98"/>
                <a:gd name="T61" fmla="*/ 139 h 160"/>
                <a:gd name="T62" fmla="*/ 90 w 98"/>
                <a:gd name="T63" fmla="*/ 112 h 160"/>
                <a:gd name="T64" fmla="*/ 90 w 98"/>
                <a:gd name="T65" fmla="*/ 112 h 160"/>
                <a:gd name="T66" fmla="*/ 89 w 98"/>
                <a:gd name="T67" fmla="*/ 94 h 160"/>
                <a:gd name="T68" fmla="*/ 89 w 98"/>
                <a:gd name="T69" fmla="*/ 94 h 160"/>
                <a:gd name="T70" fmla="*/ 68 w 98"/>
                <a:gd name="T71" fmla="*/ 15 h 160"/>
                <a:gd name="T72" fmla="*/ 68 w 98"/>
                <a:gd name="T73" fmla="*/ 15 h 160"/>
                <a:gd name="T74" fmla="*/ 54 w 98"/>
                <a:gd name="T75" fmla="*/ 9 h 160"/>
                <a:gd name="T76" fmla="*/ 54 w 98"/>
                <a:gd name="T77" fmla="*/ 9 h 160"/>
                <a:gd name="T78" fmla="*/ 29 w 98"/>
                <a:gd name="T79" fmla="*/ 14 h 160"/>
                <a:gd name="T80" fmla="*/ 29 w 98"/>
                <a:gd name="T81" fmla="*/ 14 h 160"/>
                <a:gd name="T82" fmla="*/ 23 w 98"/>
                <a:gd name="T83" fmla="*/ 12 h 160"/>
                <a:gd name="T84" fmla="*/ 23 w 98"/>
                <a:gd name="T85" fmla="*/ 12 h 160"/>
                <a:gd name="T86" fmla="*/ 26 w 98"/>
                <a:gd name="T87" fmla="*/ 6 h 160"/>
                <a:gd name="T88" fmla="*/ 26 w 98"/>
                <a:gd name="T89" fmla="*/ 6 h 160"/>
                <a:gd name="T90" fmla="*/ 54 w 98"/>
                <a:gd name="T91" fmla="*/ 0 h 160"/>
                <a:gd name="T92" fmla="*/ 54 w 98"/>
                <a:gd name="T93" fmla="*/ 0 h 160"/>
                <a:gd name="T94" fmla="*/ 74 w 98"/>
                <a:gd name="T95" fmla="*/ 9 h 160"/>
                <a:gd name="T96" fmla="*/ 74 w 98"/>
                <a:gd name="T97" fmla="*/ 9 h 160"/>
                <a:gd name="T98" fmla="*/ 98 w 98"/>
                <a:gd name="T99" fmla="*/ 94 h 160"/>
                <a:gd name="T100" fmla="*/ 98 w 98"/>
                <a:gd name="T101" fmla="*/ 94 h 160"/>
                <a:gd name="T102" fmla="*/ 98 w 98"/>
                <a:gd name="T103" fmla="*/ 112 h 160"/>
                <a:gd name="T104" fmla="*/ 98 w 98"/>
                <a:gd name="T105" fmla="*/ 112 h 160"/>
                <a:gd name="T106" fmla="*/ 84 w 98"/>
                <a:gd name="T107" fmla="*/ 147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8" h="160">
                  <a:moveTo>
                    <a:pt x="84" y="147"/>
                  </a:moveTo>
                  <a:cubicBezTo>
                    <a:pt x="78" y="150"/>
                    <a:pt x="79" y="152"/>
                    <a:pt x="77" y="157"/>
                  </a:cubicBezTo>
                  <a:cubicBezTo>
                    <a:pt x="77" y="157"/>
                    <a:pt x="77" y="157"/>
                    <a:pt x="77" y="157"/>
                  </a:cubicBezTo>
                  <a:cubicBezTo>
                    <a:pt x="76" y="158"/>
                    <a:pt x="73" y="160"/>
                    <a:pt x="71" y="160"/>
                  </a:cubicBezTo>
                  <a:cubicBezTo>
                    <a:pt x="71" y="160"/>
                    <a:pt x="71" y="160"/>
                    <a:pt x="71" y="160"/>
                  </a:cubicBezTo>
                  <a:cubicBezTo>
                    <a:pt x="66" y="159"/>
                    <a:pt x="63" y="157"/>
                    <a:pt x="55" y="152"/>
                  </a:cubicBezTo>
                  <a:cubicBezTo>
                    <a:pt x="55" y="152"/>
                    <a:pt x="55" y="152"/>
                    <a:pt x="55" y="152"/>
                  </a:cubicBezTo>
                  <a:cubicBezTo>
                    <a:pt x="44" y="146"/>
                    <a:pt x="40" y="145"/>
                    <a:pt x="35" y="143"/>
                  </a:cubicBezTo>
                  <a:cubicBezTo>
                    <a:pt x="35" y="143"/>
                    <a:pt x="35" y="143"/>
                    <a:pt x="35" y="143"/>
                  </a:cubicBezTo>
                  <a:cubicBezTo>
                    <a:pt x="30" y="141"/>
                    <a:pt x="26" y="136"/>
                    <a:pt x="20" y="124"/>
                  </a:cubicBezTo>
                  <a:cubicBezTo>
                    <a:pt x="20" y="124"/>
                    <a:pt x="20" y="124"/>
                    <a:pt x="20" y="124"/>
                  </a:cubicBezTo>
                  <a:cubicBezTo>
                    <a:pt x="14" y="113"/>
                    <a:pt x="9" y="105"/>
                    <a:pt x="6" y="100"/>
                  </a:cubicBezTo>
                  <a:cubicBezTo>
                    <a:pt x="6" y="100"/>
                    <a:pt x="6" y="100"/>
                    <a:pt x="6" y="100"/>
                  </a:cubicBezTo>
                  <a:cubicBezTo>
                    <a:pt x="3" y="95"/>
                    <a:pt x="1" y="94"/>
                    <a:pt x="1" y="94"/>
                  </a:cubicBezTo>
                  <a:cubicBezTo>
                    <a:pt x="1" y="94"/>
                    <a:pt x="1" y="94"/>
                    <a:pt x="1" y="94"/>
                  </a:cubicBezTo>
                  <a:cubicBezTo>
                    <a:pt x="0" y="92"/>
                    <a:pt x="0" y="89"/>
                    <a:pt x="2" y="88"/>
                  </a:cubicBezTo>
                  <a:cubicBezTo>
                    <a:pt x="2" y="88"/>
                    <a:pt x="2" y="88"/>
                    <a:pt x="2" y="88"/>
                  </a:cubicBezTo>
                  <a:cubicBezTo>
                    <a:pt x="4" y="86"/>
                    <a:pt x="6" y="86"/>
                    <a:pt x="8" y="88"/>
                  </a:cubicBezTo>
                  <a:cubicBezTo>
                    <a:pt x="8" y="88"/>
                    <a:pt x="8" y="88"/>
                    <a:pt x="8" y="88"/>
                  </a:cubicBezTo>
                  <a:cubicBezTo>
                    <a:pt x="8" y="89"/>
                    <a:pt x="15" y="96"/>
                    <a:pt x="27" y="120"/>
                  </a:cubicBezTo>
                  <a:cubicBezTo>
                    <a:pt x="27" y="120"/>
                    <a:pt x="27" y="120"/>
                    <a:pt x="27" y="120"/>
                  </a:cubicBezTo>
                  <a:cubicBezTo>
                    <a:pt x="34" y="132"/>
                    <a:pt x="36" y="134"/>
                    <a:pt x="38" y="135"/>
                  </a:cubicBezTo>
                  <a:cubicBezTo>
                    <a:pt x="38" y="135"/>
                    <a:pt x="38" y="135"/>
                    <a:pt x="38" y="135"/>
                  </a:cubicBezTo>
                  <a:cubicBezTo>
                    <a:pt x="42" y="137"/>
                    <a:pt x="48" y="138"/>
                    <a:pt x="60" y="145"/>
                  </a:cubicBezTo>
                  <a:cubicBezTo>
                    <a:pt x="60" y="145"/>
                    <a:pt x="60" y="145"/>
                    <a:pt x="60" y="145"/>
                  </a:cubicBezTo>
                  <a:cubicBezTo>
                    <a:pt x="65" y="148"/>
                    <a:pt x="68" y="150"/>
                    <a:pt x="70" y="151"/>
                  </a:cubicBezTo>
                  <a:cubicBezTo>
                    <a:pt x="70" y="151"/>
                    <a:pt x="70" y="151"/>
                    <a:pt x="70" y="151"/>
                  </a:cubicBezTo>
                  <a:cubicBezTo>
                    <a:pt x="70" y="150"/>
                    <a:pt x="70" y="150"/>
                    <a:pt x="70" y="149"/>
                  </a:cubicBezTo>
                  <a:cubicBezTo>
                    <a:pt x="70" y="149"/>
                    <a:pt x="70" y="149"/>
                    <a:pt x="70" y="149"/>
                  </a:cubicBezTo>
                  <a:cubicBezTo>
                    <a:pt x="72" y="147"/>
                    <a:pt x="74" y="142"/>
                    <a:pt x="80" y="139"/>
                  </a:cubicBezTo>
                  <a:cubicBezTo>
                    <a:pt x="80" y="139"/>
                    <a:pt x="80" y="139"/>
                    <a:pt x="80" y="139"/>
                  </a:cubicBezTo>
                  <a:cubicBezTo>
                    <a:pt x="86" y="136"/>
                    <a:pt x="89" y="124"/>
                    <a:pt x="90" y="112"/>
                  </a:cubicBezTo>
                  <a:cubicBezTo>
                    <a:pt x="90" y="112"/>
                    <a:pt x="90" y="112"/>
                    <a:pt x="90" y="112"/>
                  </a:cubicBezTo>
                  <a:cubicBezTo>
                    <a:pt x="90" y="106"/>
                    <a:pt x="89" y="100"/>
                    <a:pt x="89" y="94"/>
                  </a:cubicBezTo>
                  <a:cubicBezTo>
                    <a:pt x="89" y="94"/>
                    <a:pt x="89" y="94"/>
                    <a:pt x="89" y="94"/>
                  </a:cubicBezTo>
                  <a:cubicBezTo>
                    <a:pt x="88" y="79"/>
                    <a:pt x="79" y="28"/>
                    <a:pt x="68" y="15"/>
                  </a:cubicBezTo>
                  <a:cubicBezTo>
                    <a:pt x="68" y="15"/>
                    <a:pt x="68" y="15"/>
                    <a:pt x="68" y="15"/>
                  </a:cubicBezTo>
                  <a:cubicBezTo>
                    <a:pt x="64" y="11"/>
                    <a:pt x="59" y="9"/>
                    <a:pt x="54" y="9"/>
                  </a:cubicBezTo>
                  <a:cubicBezTo>
                    <a:pt x="54" y="9"/>
                    <a:pt x="54" y="9"/>
                    <a:pt x="54" y="9"/>
                  </a:cubicBezTo>
                  <a:cubicBezTo>
                    <a:pt x="42" y="8"/>
                    <a:pt x="29" y="14"/>
                    <a:pt x="29" y="14"/>
                  </a:cubicBezTo>
                  <a:cubicBezTo>
                    <a:pt x="29" y="14"/>
                    <a:pt x="29" y="14"/>
                    <a:pt x="29" y="14"/>
                  </a:cubicBezTo>
                  <a:cubicBezTo>
                    <a:pt x="27" y="15"/>
                    <a:pt x="24" y="14"/>
                    <a:pt x="23" y="12"/>
                  </a:cubicBezTo>
                  <a:cubicBezTo>
                    <a:pt x="23" y="12"/>
                    <a:pt x="23" y="12"/>
                    <a:pt x="23" y="12"/>
                  </a:cubicBezTo>
                  <a:cubicBezTo>
                    <a:pt x="22" y="10"/>
                    <a:pt x="23" y="7"/>
                    <a:pt x="26" y="6"/>
                  </a:cubicBezTo>
                  <a:cubicBezTo>
                    <a:pt x="26" y="6"/>
                    <a:pt x="26" y="6"/>
                    <a:pt x="26" y="6"/>
                  </a:cubicBezTo>
                  <a:cubicBezTo>
                    <a:pt x="26" y="6"/>
                    <a:pt x="40" y="0"/>
                    <a:pt x="54" y="0"/>
                  </a:cubicBezTo>
                  <a:cubicBezTo>
                    <a:pt x="54" y="0"/>
                    <a:pt x="54" y="0"/>
                    <a:pt x="54" y="0"/>
                  </a:cubicBezTo>
                  <a:cubicBezTo>
                    <a:pt x="61" y="0"/>
                    <a:pt x="69" y="3"/>
                    <a:pt x="74" y="9"/>
                  </a:cubicBezTo>
                  <a:cubicBezTo>
                    <a:pt x="74" y="9"/>
                    <a:pt x="74" y="9"/>
                    <a:pt x="74" y="9"/>
                  </a:cubicBezTo>
                  <a:cubicBezTo>
                    <a:pt x="89" y="27"/>
                    <a:pt x="96" y="77"/>
                    <a:pt x="98" y="94"/>
                  </a:cubicBezTo>
                  <a:cubicBezTo>
                    <a:pt x="98" y="94"/>
                    <a:pt x="98" y="94"/>
                    <a:pt x="98" y="94"/>
                  </a:cubicBezTo>
                  <a:cubicBezTo>
                    <a:pt x="98" y="99"/>
                    <a:pt x="98" y="105"/>
                    <a:pt x="98" y="112"/>
                  </a:cubicBezTo>
                  <a:cubicBezTo>
                    <a:pt x="98" y="112"/>
                    <a:pt x="98" y="112"/>
                    <a:pt x="98" y="112"/>
                  </a:cubicBezTo>
                  <a:cubicBezTo>
                    <a:pt x="98" y="125"/>
                    <a:pt x="95" y="140"/>
                    <a:pt x="84" y="14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0" name="Freeform 50"/>
            <p:cNvSpPr>
              <a:spLocks noEditPoints="1"/>
            </p:cNvSpPr>
            <p:nvPr/>
          </p:nvSpPr>
          <p:spPr bwMode="auto">
            <a:xfrm>
              <a:off x="5744" y="1463"/>
              <a:ext cx="117" cy="190"/>
            </a:xfrm>
            <a:custGeom>
              <a:avLst/>
              <a:gdLst>
                <a:gd name="T0" fmla="*/ 36 w 100"/>
                <a:gd name="T1" fmla="*/ 145 h 162"/>
                <a:gd name="T2" fmla="*/ 20 w 100"/>
                <a:gd name="T3" fmla="*/ 126 h 162"/>
                <a:gd name="T4" fmla="*/ 2 w 100"/>
                <a:gd name="T5" fmla="*/ 95 h 162"/>
                <a:gd name="T6" fmla="*/ 2 w 100"/>
                <a:gd name="T7" fmla="*/ 88 h 162"/>
                <a:gd name="T8" fmla="*/ 10 w 100"/>
                <a:gd name="T9" fmla="*/ 89 h 162"/>
                <a:gd name="T10" fmla="*/ 37 w 100"/>
                <a:gd name="T11" fmla="*/ 134 h 162"/>
                <a:gd name="T12" fmla="*/ 61 w 100"/>
                <a:gd name="T13" fmla="*/ 145 h 162"/>
                <a:gd name="T14" fmla="*/ 71 w 100"/>
                <a:gd name="T15" fmla="*/ 150 h 162"/>
                <a:gd name="T16" fmla="*/ 80 w 100"/>
                <a:gd name="T17" fmla="*/ 139 h 162"/>
                <a:gd name="T18" fmla="*/ 90 w 100"/>
                <a:gd name="T19" fmla="*/ 113 h 162"/>
                <a:gd name="T20" fmla="*/ 68 w 100"/>
                <a:gd name="T21" fmla="*/ 16 h 162"/>
                <a:gd name="T22" fmla="*/ 55 w 100"/>
                <a:gd name="T23" fmla="*/ 11 h 162"/>
                <a:gd name="T24" fmla="*/ 31 w 100"/>
                <a:gd name="T25" fmla="*/ 16 h 162"/>
                <a:gd name="T26" fmla="*/ 30 w 100"/>
                <a:gd name="T27" fmla="*/ 16 h 162"/>
                <a:gd name="T28" fmla="*/ 24 w 100"/>
                <a:gd name="T29" fmla="*/ 13 h 162"/>
                <a:gd name="T30" fmla="*/ 26 w 100"/>
                <a:gd name="T31" fmla="*/ 7 h 162"/>
                <a:gd name="T32" fmla="*/ 74 w 100"/>
                <a:gd name="T33" fmla="*/ 7 h 162"/>
                <a:gd name="T34" fmla="*/ 100 w 100"/>
                <a:gd name="T35" fmla="*/ 95 h 162"/>
                <a:gd name="T36" fmla="*/ 91 w 100"/>
                <a:gd name="T37" fmla="*/ 144 h 162"/>
                <a:gd name="T38" fmla="*/ 85 w 100"/>
                <a:gd name="T39" fmla="*/ 148 h 162"/>
                <a:gd name="T40" fmla="*/ 98 w 100"/>
                <a:gd name="T41" fmla="*/ 113 h 162"/>
                <a:gd name="T42" fmla="*/ 75 w 100"/>
                <a:gd name="T43" fmla="*/ 10 h 162"/>
                <a:gd name="T44" fmla="*/ 55 w 100"/>
                <a:gd name="T45" fmla="*/ 2 h 162"/>
                <a:gd name="T46" fmla="*/ 26 w 100"/>
                <a:gd name="T47" fmla="*/ 9 h 162"/>
                <a:gd name="T48" fmla="*/ 26 w 100"/>
                <a:gd name="T49" fmla="*/ 14 h 162"/>
                <a:gd name="T50" fmla="*/ 30 w 100"/>
                <a:gd name="T51" fmla="*/ 14 h 162"/>
                <a:gd name="T52" fmla="*/ 38 w 100"/>
                <a:gd name="T53" fmla="*/ 12 h 162"/>
                <a:gd name="T54" fmla="*/ 68 w 100"/>
                <a:gd name="T55" fmla="*/ 14 h 162"/>
                <a:gd name="T56" fmla="*/ 91 w 100"/>
                <a:gd name="T57" fmla="*/ 95 h 162"/>
                <a:gd name="T58" fmla="*/ 84 w 100"/>
                <a:gd name="T59" fmla="*/ 138 h 162"/>
                <a:gd name="T60" fmla="*/ 76 w 100"/>
                <a:gd name="T61" fmla="*/ 145 h 162"/>
                <a:gd name="T62" fmla="*/ 72 w 100"/>
                <a:gd name="T63" fmla="*/ 152 h 162"/>
                <a:gd name="T64" fmla="*/ 61 w 100"/>
                <a:gd name="T65" fmla="*/ 147 h 162"/>
                <a:gd name="T66" fmla="*/ 36 w 100"/>
                <a:gd name="T67" fmla="*/ 135 h 162"/>
                <a:gd name="T68" fmla="*/ 8 w 100"/>
                <a:gd name="T69" fmla="*/ 90 h 162"/>
                <a:gd name="T70" fmla="*/ 3 w 100"/>
                <a:gd name="T71" fmla="*/ 89 h 162"/>
                <a:gd name="T72" fmla="*/ 3 w 100"/>
                <a:gd name="T73" fmla="*/ 94 h 162"/>
                <a:gd name="T74" fmla="*/ 21 w 100"/>
                <a:gd name="T75" fmla="*/ 125 h 162"/>
                <a:gd name="T76" fmla="*/ 36 w 100"/>
                <a:gd name="T77" fmla="*/ 143 h 162"/>
                <a:gd name="T78" fmla="*/ 72 w 100"/>
                <a:gd name="T79" fmla="*/ 160 h 162"/>
                <a:gd name="T80" fmla="*/ 77 w 100"/>
                <a:gd name="T81" fmla="*/ 157 h 162"/>
                <a:gd name="T82" fmla="*/ 84 w 100"/>
                <a:gd name="T83" fmla="*/ 147 h 162"/>
                <a:gd name="T84" fmla="*/ 82 w 100"/>
                <a:gd name="T85" fmla="*/ 151 h 162"/>
                <a:gd name="T86" fmla="*/ 78 w 100"/>
                <a:gd name="T87" fmla="*/ 159 h 162"/>
                <a:gd name="T88" fmla="*/ 30 w 100"/>
                <a:gd name="T89" fmla="*/ 14 h 162"/>
                <a:gd name="T90" fmla="*/ 30 w 100"/>
                <a:gd name="T91" fmla="*/ 14 h 162"/>
                <a:gd name="T92" fmla="*/ 31 w 100"/>
                <a:gd name="T93" fmla="*/ 16 h 162"/>
                <a:gd name="T94" fmla="*/ 31 w 100"/>
                <a:gd name="T95" fmla="*/ 16 h 162"/>
                <a:gd name="T96" fmla="*/ 31 w 100"/>
                <a:gd name="T97" fmla="*/ 16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00" h="162">
                  <a:moveTo>
                    <a:pt x="72" y="161"/>
                  </a:moveTo>
                  <a:cubicBezTo>
                    <a:pt x="67" y="161"/>
                    <a:pt x="64" y="159"/>
                    <a:pt x="56" y="154"/>
                  </a:cubicBezTo>
                  <a:cubicBezTo>
                    <a:pt x="56" y="154"/>
                    <a:pt x="56" y="154"/>
                    <a:pt x="56" y="154"/>
                  </a:cubicBezTo>
                  <a:cubicBezTo>
                    <a:pt x="45" y="147"/>
                    <a:pt x="41" y="147"/>
                    <a:pt x="36" y="145"/>
                  </a:cubicBezTo>
                  <a:cubicBezTo>
                    <a:pt x="36" y="145"/>
                    <a:pt x="36" y="145"/>
                    <a:pt x="36" y="145"/>
                  </a:cubicBezTo>
                  <a:cubicBezTo>
                    <a:pt x="34" y="144"/>
                    <a:pt x="32" y="143"/>
                    <a:pt x="30" y="142"/>
                  </a:cubicBezTo>
                  <a:cubicBezTo>
                    <a:pt x="30" y="142"/>
                    <a:pt x="30" y="142"/>
                    <a:pt x="30" y="142"/>
                  </a:cubicBezTo>
                  <a:cubicBezTo>
                    <a:pt x="27" y="139"/>
                    <a:pt x="24" y="134"/>
                    <a:pt x="20" y="126"/>
                  </a:cubicBezTo>
                  <a:cubicBezTo>
                    <a:pt x="20" y="126"/>
                    <a:pt x="20" y="126"/>
                    <a:pt x="20" y="126"/>
                  </a:cubicBezTo>
                  <a:cubicBezTo>
                    <a:pt x="14" y="114"/>
                    <a:pt x="9" y="106"/>
                    <a:pt x="6" y="102"/>
                  </a:cubicBezTo>
                  <a:cubicBezTo>
                    <a:pt x="6" y="102"/>
                    <a:pt x="6" y="102"/>
                    <a:pt x="6" y="102"/>
                  </a:cubicBezTo>
                  <a:cubicBezTo>
                    <a:pt x="3" y="97"/>
                    <a:pt x="2" y="95"/>
                    <a:pt x="2" y="95"/>
                  </a:cubicBezTo>
                  <a:cubicBezTo>
                    <a:pt x="2" y="95"/>
                    <a:pt x="2" y="95"/>
                    <a:pt x="2" y="95"/>
                  </a:cubicBezTo>
                  <a:cubicBezTo>
                    <a:pt x="0" y="93"/>
                    <a:pt x="0" y="90"/>
                    <a:pt x="2" y="89"/>
                  </a:cubicBezTo>
                  <a:cubicBezTo>
                    <a:pt x="2" y="89"/>
                    <a:pt x="2" y="89"/>
                    <a:pt x="2" y="89"/>
                  </a:cubicBezTo>
                  <a:cubicBezTo>
                    <a:pt x="2" y="88"/>
                    <a:pt x="2" y="88"/>
                    <a:pt x="2" y="88"/>
                  </a:cubicBezTo>
                  <a:cubicBezTo>
                    <a:pt x="2" y="88"/>
                    <a:pt x="2" y="88"/>
                    <a:pt x="2" y="88"/>
                  </a:cubicBezTo>
                  <a:cubicBezTo>
                    <a:pt x="4" y="86"/>
                    <a:pt x="7" y="87"/>
                    <a:pt x="9" y="88"/>
                  </a:cubicBezTo>
                  <a:cubicBezTo>
                    <a:pt x="9" y="88"/>
                    <a:pt x="9" y="88"/>
                    <a:pt x="9" y="88"/>
                  </a:cubicBezTo>
                  <a:cubicBezTo>
                    <a:pt x="9" y="88"/>
                    <a:pt x="9" y="89"/>
                    <a:pt x="10" y="89"/>
                  </a:cubicBezTo>
                  <a:cubicBezTo>
                    <a:pt x="10" y="89"/>
                    <a:pt x="10" y="89"/>
                    <a:pt x="10" y="89"/>
                  </a:cubicBezTo>
                  <a:cubicBezTo>
                    <a:pt x="10" y="89"/>
                    <a:pt x="17" y="97"/>
                    <a:pt x="29" y="121"/>
                  </a:cubicBezTo>
                  <a:cubicBezTo>
                    <a:pt x="29" y="121"/>
                    <a:pt x="29" y="121"/>
                    <a:pt x="29" y="121"/>
                  </a:cubicBezTo>
                  <a:cubicBezTo>
                    <a:pt x="33" y="129"/>
                    <a:pt x="36" y="132"/>
                    <a:pt x="37" y="134"/>
                  </a:cubicBezTo>
                  <a:cubicBezTo>
                    <a:pt x="37" y="134"/>
                    <a:pt x="37" y="134"/>
                    <a:pt x="37" y="134"/>
                  </a:cubicBezTo>
                  <a:cubicBezTo>
                    <a:pt x="38" y="135"/>
                    <a:pt x="39" y="135"/>
                    <a:pt x="40" y="136"/>
                  </a:cubicBezTo>
                  <a:cubicBezTo>
                    <a:pt x="40" y="136"/>
                    <a:pt x="40" y="136"/>
                    <a:pt x="40" y="136"/>
                  </a:cubicBezTo>
                  <a:cubicBezTo>
                    <a:pt x="43" y="137"/>
                    <a:pt x="50" y="138"/>
                    <a:pt x="61" y="145"/>
                  </a:cubicBezTo>
                  <a:cubicBezTo>
                    <a:pt x="61" y="145"/>
                    <a:pt x="61" y="145"/>
                    <a:pt x="61" y="145"/>
                  </a:cubicBezTo>
                  <a:cubicBezTo>
                    <a:pt x="66" y="148"/>
                    <a:pt x="69" y="150"/>
                    <a:pt x="70" y="151"/>
                  </a:cubicBezTo>
                  <a:cubicBezTo>
                    <a:pt x="70" y="151"/>
                    <a:pt x="70" y="151"/>
                    <a:pt x="70" y="151"/>
                  </a:cubicBezTo>
                  <a:cubicBezTo>
                    <a:pt x="70" y="150"/>
                    <a:pt x="71" y="150"/>
                    <a:pt x="71" y="150"/>
                  </a:cubicBezTo>
                  <a:cubicBezTo>
                    <a:pt x="71" y="150"/>
                    <a:pt x="71" y="150"/>
                    <a:pt x="71" y="150"/>
                  </a:cubicBezTo>
                  <a:cubicBezTo>
                    <a:pt x="71" y="148"/>
                    <a:pt x="72" y="146"/>
                    <a:pt x="75" y="144"/>
                  </a:cubicBezTo>
                  <a:cubicBezTo>
                    <a:pt x="75" y="144"/>
                    <a:pt x="75" y="144"/>
                    <a:pt x="75" y="144"/>
                  </a:cubicBezTo>
                  <a:cubicBezTo>
                    <a:pt x="76" y="142"/>
                    <a:pt x="78" y="141"/>
                    <a:pt x="80" y="139"/>
                  </a:cubicBezTo>
                  <a:cubicBezTo>
                    <a:pt x="80" y="139"/>
                    <a:pt x="80" y="139"/>
                    <a:pt x="80" y="139"/>
                  </a:cubicBezTo>
                  <a:cubicBezTo>
                    <a:pt x="81" y="139"/>
                    <a:pt x="82" y="138"/>
                    <a:pt x="83" y="137"/>
                  </a:cubicBezTo>
                  <a:cubicBezTo>
                    <a:pt x="83" y="137"/>
                    <a:pt x="83" y="137"/>
                    <a:pt x="83" y="137"/>
                  </a:cubicBezTo>
                  <a:cubicBezTo>
                    <a:pt x="87" y="132"/>
                    <a:pt x="90" y="123"/>
                    <a:pt x="90" y="113"/>
                  </a:cubicBezTo>
                  <a:cubicBezTo>
                    <a:pt x="90" y="113"/>
                    <a:pt x="90" y="113"/>
                    <a:pt x="90" y="113"/>
                  </a:cubicBezTo>
                  <a:cubicBezTo>
                    <a:pt x="90" y="107"/>
                    <a:pt x="90" y="101"/>
                    <a:pt x="89" y="95"/>
                  </a:cubicBezTo>
                  <a:cubicBezTo>
                    <a:pt x="89" y="95"/>
                    <a:pt x="89" y="95"/>
                    <a:pt x="89" y="95"/>
                  </a:cubicBezTo>
                  <a:cubicBezTo>
                    <a:pt x="88" y="81"/>
                    <a:pt x="79" y="29"/>
                    <a:pt x="68" y="16"/>
                  </a:cubicBezTo>
                  <a:cubicBezTo>
                    <a:pt x="68" y="16"/>
                    <a:pt x="68" y="16"/>
                    <a:pt x="68" y="16"/>
                  </a:cubicBezTo>
                  <a:cubicBezTo>
                    <a:pt x="68" y="16"/>
                    <a:pt x="67" y="15"/>
                    <a:pt x="67" y="15"/>
                  </a:cubicBezTo>
                  <a:cubicBezTo>
                    <a:pt x="67" y="15"/>
                    <a:pt x="67" y="15"/>
                    <a:pt x="67" y="15"/>
                  </a:cubicBezTo>
                  <a:cubicBezTo>
                    <a:pt x="64" y="12"/>
                    <a:pt x="59" y="11"/>
                    <a:pt x="55" y="11"/>
                  </a:cubicBezTo>
                  <a:cubicBezTo>
                    <a:pt x="55" y="11"/>
                    <a:pt x="55" y="11"/>
                    <a:pt x="55" y="11"/>
                  </a:cubicBezTo>
                  <a:cubicBezTo>
                    <a:pt x="44" y="10"/>
                    <a:pt x="32" y="15"/>
                    <a:pt x="31" y="16"/>
                  </a:cubicBezTo>
                  <a:cubicBezTo>
                    <a:pt x="31" y="16"/>
                    <a:pt x="31" y="16"/>
                    <a:pt x="31" y="16"/>
                  </a:cubicBezTo>
                  <a:cubicBezTo>
                    <a:pt x="31" y="16"/>
                    <a:pt x="31" y="16"/>
                    <a:pt x="31" y="16"/>
                  </a:cubicBezTo>
                  <a:cubicBezTo>
                    <a:pt x="31" y="16"/>
                    <a:pt x="31" y="16"/>
                    <a:pt x="31" y="16"/>
                  </a:cubicBezTo>
                  <a:cubicBezTo>
                    <a:pt x="31" y="16"/>
                    <a:pt x="31" y="16"/>
                    <a:pt x="31" y="16"/>
                  </a:cubicBezTo>
                  <a:cubicBezTo>
                    <a:pt x="31" y="16"/>
                    <a:pt x="31" y="16"/>
                    <a:pt x="31" y="16"/>
                  </a:cubicBezTo>
                  <a:cubicBezTo>
                    <a:pt x="30" y="16"/>
                    <a:pt x="30" y="16"/>
                    <a:pt x="30" y="16"/>
                  </a:cubicBezTo>
                  <a:cubicBezTo>
                    <a:pt x="30" y="16"/>
                    <a:pt x="30" y="16"/>
                    <a:pt x="30" y="16"/>
                  </a:cubicBezTo>
                  <a:cubicBezTo>
                    <a:pt x="29" y="17"/>
                    <a:pt x="26" y="16"/>
                    <a:pt x="25" y="15"/>
                  </a:cubicBezTo>
                  <a:cubicBezTo>
                    <a:pt x="25" y="15"/>
                    <a:pt x="25" y="15"/>
                    <a:pt x="25" y="15"/>
                  </a:cubicBezTo>
                  <a:cubicBezTo>
                    <a:pt x="24" y="15"/>
                    <a:pt x="24" y="14"/>
                    <a:pt x="24" y="13"/>
                  </a:cubicBezTo>
                  <a:cubicBezTo>
                    <a:pt x="24" y="13"/>
                    <a:pt x="24" y="13"/>
                    <a:pt x="24" y="13"/>
                  </a:cubicBezTo>
                  <a:cubicBezTo>
                    <a:pt x="23" y="11"/>
                    <a:pt x="23" y="9"/>
                    <a:pt x="25" y="8"/>
                  </a:cubicBezTo>
                  <a:cubicBezTo>
                    <a:pt x="25" y="8"/>
                    <a:pt x="25" y="8"/>
                    <a:pt x="25" y="8"/>
                  </a:cubicBezTo>
                  <a:cubicBezTo>
                    <a:pt x="25" y="7"/>
                    <a:pt x="26" y="7"/>
                    <a:pt x="26" y="7"/>
                  </a:cubicBezTo>
                  <a:cubicBezTo>
                    <a:pt x="26" y="7"/>
                    <a:pt x="26" y="7"/>
                    <a:pt x="26" y="7"/>
                  </a:cubicBezTo>
                  <a:cubicBezTo>
                    <a:pt x="26" y="7"/>
                    <a:pt x="40" y="0"/>
                    <a:pt x="55" y="0"/>
                  </a:cubicBezTo>
                  <a:cubicBezTo>
                    <a:pt x="55" y="0"/>
                    <a:pt x="55" y="0"/>
                    <a:pt x="55" y="0"/>
                  </a:cubicBezTo>
                  <a:cubicBezTo>
                    <a:pt x="61" y="1"/>
                    <a:pt x="68" y="2"/>
                    <a:pt x="74" y="7"/>
                  </a:cubicBezTo>
                  <a:cubicBezTo>
                    <a:pt x="74" y="7"/>
                    <a:pt x="74" y="7"/>
                    <a:pt x="74" y="7"/>
                  </a:cubicBezTo>
                  <a:cubicBezTo>
                    <a:pt x="74" y="8"/>
                    <a:pt x="75" y="9"/>
                    <a:pt x="76" y="9"/>
                  </a:cubicBezTo>
                  <a:cubicBezTo>
                    <a:pt x="76" y="9"/>
                    <a:pt x="76" y="9"/>
                    <a:pt x="76" y="9"/>
                  </a:cubicBezTo>
                  <a:cubicBezTo>
                    <a:pt x="91" y="28"/>
                    <a:pt x="98" y="78"/>
                    <a:pt x="100" y="95"/>
                  </a:cubicBezTo>
                  <a:cubicBezTo>
                    <a:pt x="100" y="95"/>
                    <a:pt x="100" y="95"/>
                    <a:pt x="100" y="95"/>
                  </a:cubicBezTo>
                  <a:cubicBezTo>
                    <a:pt x="100" y="100"/>
                    <a:pt x="100" y="106"/>
                    <a:pt x="100" y="113"/>
                  </a:cubicBezTo>
                  <a:cubicBezTo>
                    <a:pt x="100" y="113"/>
                    <a:pt x="100" y="113"/>
                    <a:pt x="100" y="113"/>
                  </a:cubicBezTo>
                  <a:cubicBezTo>
                    <a:pt x="100" y="124"/>
                    <a:pt x="98" y="136"/>
                    <a:pt x="91" y="144"/>
                  </a:cubicBezTo>
                  <a:cubicBezTo>
                    <a:pt x="91" y="144"/>
                    <a:pt x="91" y="144"/>
                    <a:pt x="91" y="144"/>
                  </a:cubicBezTo>
                  <a:cubicBezTo>
                    <a:pt x="89" y="145"/>
                    <a:pt x="87" y="147"/>
                    <a:pt x="85" y="148"/>
                  </a:cubicBezTo>
                  <a:cubicBezTo>
                    <a:pt x="85" y="148"/>
                    <a:pt x="85" y="148"/>
                    <a:pt x="85" y="148"/>
                  </a:cubicBezTo>
                  <a:cubicBezTo>
                    <a:pt x="85" y="148"/>
                    <a:pt x="85" y="148"/>
                    <a:pt x="85" y="148"/>
                  </a:cubicBezTo>
                  <a:cubicBezTo>
                    <a:pt x="84" y="147"/>
                    <a:pt x="84" y="147"/>
                    <a:pt x="84" y="147"/>
                  </a:cubicBezTo>
                  <a:cubicBezTo>
                    <a:pt x="86" y="146"/>
                    <a:pt x="88" y="144"/>
                    <a:pt x="90" y="143"/>
                  </a:cubicBezTo>
                  <a:cubicBezTo>
                    <a:pt x="90" y="143"/>
                    <a:pt x="90" y="143"/>
                    <a:pt x="90" y="143"/>
                  </a:cubicBezTo>
                  <a:cubicBezTo>
                    <a:pt x="96" y="135"/>
                    <a:pt x="98" y="124"/>
                    <a:pt x="98" y="113"/>
                  </a:cubicBezTo>
                  <a:cubicBezTo>
                    <a:pt x="98" y="113"/>
                    <a:pt x="98" y="113"/>
                    <a:pt x="98" y="113"/>
                  </a:cubicBezTo>
                  <a:cubicBezTo>
                    <a:pt x="99" y="106"/>
                    <a:pt x="98" y="100"/>
                    <a:pt x="98" y="95"/>
                  </a:cubicBezTo>
                  <a:cubicBezTo>
                    <a:pt x="98" y="95"/>
                    <a:pt x="98" y="95"/>
                    <a:pt x="98" y="95"/>
                  </a:cubicBezTo>
                  <a:cubicBezTo>
                    <a:pt x="97" y="78"/>
                    <a:pt x="89" y="28"/>
                    <a:pt x="75" y="10"/>
                  </a:cubicBezTo>
                  <a:cubicBezTo>
                    <a:pt x="75" y="10"/>
                    <a:pt x="75" y="10"/>
                    <a:pt x="75" y="10"/>
                  </a:cubicBezTo>
                  <a:cubicBezTo>
                    <a:pt x="74" y="10"/>
                    <a:pt x="73" y="9"/>
                    <a:pt x="72" y="8"/>
                  </a:cubicBezTo>
                  <a:cubicBezTo>
                    <a:pt x="72" y="8"/>
                    <a:pt x="72" y="8"/>
                    <a:pt x="72" y="8"/>
                  </a:cubicBezTo>
                  <a:cubicBezTo>
                    <a:pt x="67" y="4"/>
                    <a:pt x="61" y="2"/>
                    <a:pt x="55" y="2"/>
                  </a:cubicBezTo>
                  <a:cubicBezTo>
                    <a:pt x="55" y="2"/>
                    <a:pt x="55" y="2"/>
                    <a:pt x="55" y="2"/>
                  </a:cubicBezTo>
                  <a:cubicBezTo>
                    <a:pt x="41" y="2"/>
                    <a:pt x="27" y="8"/>
                    <a:pt x="27" y="8"/>
                  </a:cubicBezTo>
                  <a:cubicBezTo>
                    <a:pt x="27" y="8"/>
                    <a:pt x="27" y="8"/>
                    <a:pt x="27" y="8"/>
                  </a:cubicBezTo>
                  <a:cubicBezTo>
                    <a:pt x="26" y="8"/>
                    <a:pt x="26" y="9"/>
                    <a:pt x="26" y="9"/>
                  </a:cubicBezTo>
                  <a:cubicBezTo>
                    <a:pt x="26" y="9"/>
                    <a:pt x="26" y="9"/>
                    <a:pt x="26" y="9"/>
                  </a:cubicBezTo>
                  <a:cubicBezTo>
                    <a:pt x="25" y="10"/>
                    <a:pt x="25" y="11"/>
                    <a:pt x="25" y="13"/>
                  </a:cubicBezTo>
                  <a:cubicBezTo>
                    <a:pt x="25" y="13"/>
                    <a:pt x="25" y="13"/>
                    <a:pt x="25" y="13"/>
                  </a:cubicBezTo>
                  <a:cubicBezTo>
                    <a:pt x="25" y="13"/>
                    <a:pt x="26" y="14"/>
                    <a:pt x="26" y="14"/>
                  </a:cubicBezTo>
                  <a:cubicBezTo>
                    <a:pt x="26" y="14"/>
                    <a:pt x="26" y="14"/>
                    <a:pt x="26" y="14"/>
                  </a:cubicBezTo>
                  <a:cubicBezTo>
                    <a:pt x="27" y="15"/>
                    <a:pt x="28" y="15"/>
                    <a:pt x="30" y="14"/>
                  </a:cubicBezTo>
                  <a:cubicBezTo>
                    <a:pt x="30" y="14"/>
                    <a:pt x="30" y="14"/>
                    <a:pt x="30" y="14"/>
                  </a:cubicBezTo>
                  <a:cubicBezTo>
                    <a:pt x="30" y="14"/>
                    <a:pt x="30" y="14"/>
                    <a:pt x="30" y="14"/>
                  </a:cubicBezTo>
                  <a:cubicBezTo>
                    <a:pt x="30" y="14"/>
                    <a:pt x="30" y="14"/>
                    <a:pt x="30" y="14"/>
                  </a:cubicBezTo>
                  <a:cubicBezTo>
                    <a:pt x="31" y="14"/>
                    <a:pt x="31" y="14"/>
                    <a:pt x="32" y="13"/>
                  </a:cubicBezTo>
                  <a:cubicBezTo>
                    <a:pt x="32" y="13"/>
                    <a:pt x="32" y="13"/>
                    <a:pt x="32" y="13"/>
                  </a:cubicBezTo>
                  <a:cubicBezTo>
                    <a:pt x="33" y="13"/>
                    <a:pt x="36" y="12"/>
                    <a:pt x="38" y="12"/>
                  </a:cubicBezTo>
                  <a:cubicBezTo>
                    <a:pt x="38" y="12"/>
                    <a:pt x="38" y="12"/>
                    <a:pt x="38" y="12"/>
                  </a:cubicBezTo>
                  <a:cubicBezTo>
                    <a:pt x="43" y="10"/>
                    <a:pt x="49" y="9"/>
                    <a:pt x="55" y="9"/>
                  </a:cubicBezTo>
                  <a:cubicBezTo>
                    <a:pt x="55" y="9"/>
                    <a:pt x="55" y="9"/>
                    <a:pt x="55" y="9"/>
                  </a:cubicBezTo>
                  <a:cubicBezTo>
                    <a:pt x="60" y="9"/>
                    <a:pt x="64" y="10"/>
                    <a:pt x="68" y="14"/>
                  </a:cubicBezTo>
                  <a:cubicBezTo>
                    <a:pt x="68" y="14"/>
                    <a:pt x="68" y="14"/>
                    <a:pt x="68" y="14"/>
                  </a:cubicBezTo>
                  <a:cubicBezTo>
                    <a:pt x="68" y="14"/>
                    <a:pt x="69" y="14"/>
                    <a:pt x="69" y="15"/>
                  </a:cubicBezTo>
                  <a:cubicBezTo>
                    <a:pt x="69" y="15"/>
                    <a:pt x="69" y="15"/>
                    <a:pt x="69" y="15"/>
                  </a:cubicBezTo>
                  <a:cubicBezTo>
                    <a:pt x="81" y="29"/>
                    <a:pt x="90" y="80"/>
                    <a:pt x="91" y="95"/>
                  </a:cubicBezTo>
                  <a:cubicBezTo>
                    <a:pt x="91" y="95"/>
                    <a:pt x="91" y="95"/>
                    <a:pt x="91" y="95"/>
                  </a:cubicBezTo>
                  <a:cubicBezTo>
                    <a:pt x="91" y="100"/>
                    <a:pt x="92" y="107"/>
                    <a:pt x="91" y="113"/>
                  </a:cubicBezTo>
                  <a:cubicBezTo>
                    <a:pt x="91" y="113"/>
                    <a:pt x="91" y="113"/>
                    <a:pt x="91" y="113"/>
                  </a:cubicBezTo>
                  <a:cubicBezTo>
                    <a:pt x="91" y="123"/>
                    <a:pt x="89" y="133"/>
                    <a:pt x="84" y="138"/>
                  </a:cubicBezTo>
                  <a:cubicBezTo>
                    <a:pt x="84" y="138"/>
                    <a:pt x="84" y="138"/>
                    <a:pt x="84" y="138"/>
                  </a:cubicBezTo>
                  <a:cubicBezTo>
                    <a:pt x="83" y="139"/>
                    <a:pt x="82" y="140"/>
                    <a:pt x="81" y="141"/>
                  </a:cubicBezTo>
                  <a:cubicBezTo>
                    <a:pt x="81" y="141"/>
                    <a:pt x="81" y="141"/>
                    <a:pt x="81" y="141"/>
                  </a:cubicBezTo>
                  <a:cubicBezTo>
                    <a:pt x="79" y="142"/>
                    <a:pt x="77" y="143"/>
                    <a:pt x="76" y="145"/>
                  </a:cubicBezTo>
                  <a:cubicBezTo>
                    <a:pt x="76" y="145"/>
                    <a:pt x="76" y="145"/>
                    <a:pt x="76" y="145"/>
                  </a:cubicBezTo>
                  <a:cubicBezTo>
                    <a:pt x="74" y="147"/>
                    <a:pt x="73" y="149"/>
                    <a:pt x="72" y="151"/>
                  </a:cubicBezTo>
                  <a:cubicBezTo>
                    <a:pt x="72" y="151"/>
                    <a:pt x="72" y="151"/>
                    <a:pt x="72" y="151"/>
                  </a:cubicBezTo>
                  <a:cubicBezTo>
                    <a:pt x="72" y="151"/>
                    <a:pt x="72" y="152"/>
                    <a:pt x="72" y="152"/>
                  </a:cubicBezTo>
                  <a:cubicBezTo>
                    <a:pt x="72" y="152"/>
                    <a:pt x="72" y="152"/>
                    <a:pt x="72" y="152"/>
                  </a:cubicBezTo>
                  <a:cubicBezTo>
                    <a:pt x="71" y="153"/>
                    <a:pt x="71" y="153"/>
                    <a:pt x="71" y="153"/>
                  </a:cubicBezTo>
                  <a:cubicBezTo>
                    <a:pt x="71" y="152"/>
                    <a:pt x="71" y="152"/>
                    <a:pt x="71" y="152"/>
                  </a:cubicBezTo>
                  <a:cubicBezTo>
                    <a:pt x="69" y="152"/>
                    <a:pt x="66" y="150"/>
                    <a:pt x="61" y="147"/>
                  </a:cubicBezTo>
                  <a:cubicBezTo>
                    <a:pt x="61" y="147"/>
                    <a:pt x="61" y="147"/>
                    <a:pt x="61" y="147"/>
                  </a:cubicBezTo>
                  <a:cubicBezTo>
                    <a:pt x="49" y="139"/>
                    <a:pt x="43" y="139"/>
                    <a:pt x="39" y="137"/>
                  </a:cubicBezTo>
                  <a:cubicBezTo>
                    <a:pt x="39" y="137"/>
                    <a:pt x="39" y="137"/>
                    <a:pt x="39" y="137"/>
                  </a:cubicBezTo>
                  <a:cubicBezTo>
                    <a:pt x="38" y="137"/>
                    <a:pt x="37" y="136"/>
                    <a:pt x="36" y="135"/>
                  </a:cubicBezTo>
                  <a:cubicBezTo>
                    <a:pt x="36" y="135"/>
                    <a:pt x="36" y="135"/>
                    <a:pt x="36" y="135"/>
                  </a:cubicBezTo>
                  <a:cubicBezTo>
                    <a:pt x="34" y="133"/>
                    <a:pt x="32" y="130"/>
                    <a:pt x="28" y="122"/>
                  </a:cubicBezTo>
                  <a:cubicBezTo>
                    <a:pt x="28" y="122"/>
                    <a:pt x="28" y="122"/>
                    <a:pt x="28" y="122"/>
                  </a:cubicBezTo>
                  <a:cubicBezTo>
                    <a:pt x="15" y="98"/>
                    <a:pt x="9" y="90"/>
                    <a:pt x="8" y="90"/>
                  </a:cubicBezTo>
                  <a:cubicBezTo>
                    <a:pt x="8" y="90"/>
                    <a:pt x="8" y="90"/>
                    <a:pt x="8" y="90"/>
                  </a:cubicBezTo>
                  <a:cubicBezTo>
                    <a:pt x="8" y="90"/>
                    <a:pt x="8" y="90"/>
                    <a:pt x="8" y="89"/>
                  </a:cubicBezTo>
                  <a:cubicBezTo>
                    <a:pt x="8" y="89"/>
                    <a:pt x="8" y="89"/>
                    <a:pt x="8" y="89"/>
                  </a:cubicBezTo>
                  <a:cubicBezTo>
                    <a:pt x="7" y="88"/>
                    <a:pt x="5" y="88"/>
                    <a:pt x="3" y="89"/>
                  </a:cubicBezTo>
                  <a:cubicBezTo>
                    <a:pt x="3" y="89"/>
                    <a:pt x="3" y="89"/>
                    <a:pt x="3" y="89"/>
                  </a:cubicBezTo>
                  <a:cubicBezTo>
                    <a:pt x="3" y="89"/>
                    <a:pt x="3" y="90"/>
                    <a:pt x="3" y="90"/>
                  </a:cubicBezTo>
                  <a:cubicBezTo>
                    <a:pt x="3" y="90"/>
                    <a:pt x="3" y="90"/>
                    <a:pt x="3" y="90"/>
                  </a:cubicBezTo>
                  <a:cubicBezTo>
                    <a:pt x="2" y="91"/>
                    <a:pt x="2" y="93"/>
                    <a:pt x="3" y="94"/>
                  </a:cubicBezTo>
                  <a:cubicBezTo>
                    <a:pt x="3" y="94"/>
                    <a:pt x="3" y="94"/>
                    <a:pt x="3" y="94"/>
                  </a:cubicBezTo>
                  <a:cubicBezTo>
                    <a:pt x="3" y="94"/>
                    <a:pt x="4" y="96"/>
                    <a:pt x="7" y="101"/>
                  </a:cubicBezTo>
                  <a:cubicBezTo>
                    <a:pt x="7" y="101"/>
                    <a:pt x="7" y="101"/>
                    <a:pt x="7" y="101"/>
                  </a:cubicBezTo>
                  <a:cubicBezTo>
                    <a:pt x="11" y="105"/>
                    <a:pt x="15" y="113"/>
                    <a:pt x="21" y="125"/>
                  </a:cubicBezTo>
                  <a:cubicBezTo>
                    <a:pt x="21" y="125"/>
                    <a:pt x="21" y="125"/>
                    <a:pt x="21" y="125"/>
                  </a:cubicBezTo>
                  <a:cubicBezTo>
                    <a:pt x="25" y="133"/>
                    <a:pt x="28" y="138"/>
                    <a:pt x="32" y="140"/>
                  </a:cubicBezTo>
                  <a:cubicBezTo>
                    <a:pt x="32" y="140"/>
                    <a:pt x="32" y="140"/>
                    <a:pt x="32" y="140"/>
                  </a:cubicBezTo>
                  <a:cubicBezTo>
                    <a:pt x="33" y="142"/>
                    <a:pt x="35" y="143"/>
                    <a:pt x="36" y="143"/>
                  </a:cubicBezTo>
                  <a:cubicBezTo>
                    <a:pt x="36" y="143"/>
                    <a:pt x="36" y="143"/>
                    <a:pt x="36" y="143"/>
                  </a:cubicBezTo>
                  <a:cubicBezTo>
                    <a:pt x="41" y="146"/>
                    <a:pt x="46" y="146"/>
                    <a:pt x="57" y="153"/>
                  </a:cubicBezTo>
                  <a:cubicBezTo>
                    <a:pt x="57" y="153"/>
                    <a:pt x="57" y="153"/>
                    <a:pt x="57" y="153"/>
                  </a:cubicBezTo>
                  <a:cubicBezTo>
                    <a:pt x="64" y="157"/>
                    <a:pt x="68" y="159"/>
                    <a:pt x="72" y="160"/>
                  </a:cubicBezTo>
                  <a:cubicBezTo>
                    <a:pt x="72" y="160"/>
                    <a:pt x="72" y="160"/>
                    <a:pt x="72" y="160"/>
                  </a:cubicBezTo>
                  <a:cubicBezTo>
                    <a:pt x="73" y="160"/>
                    <a:pt x="75" y="159"/>
                    <a:pt x="76" y="158"/>
                  </a:cubicBezTo>
                  <a:cubicBezTo>
                    <a:pt x="76" y="158"/>
                    <a:pt x="76" y="158"/>
                    <a:pt x="76" y="158"/>
                  </a:cubicBezTo>
                  <a:cubicBezTo>
                    <a:pt x="77" y="158"/>
                    <a:pt x="77" y="157"/>
                    <a:pt x="77" y="157"/>
                  </a:cubicBezTo>
                  <a:cubicBezTo>
                    <a:pt x="77" y="157"/>
                    <a:pt x="77" y="157"/>
                    <a:pt x="77" y="157"/>
                  </a:cubicBezTo>
                  <a:cubicBezTo>
                    <a:pt x="79" y="154"/>
                    <a:pt x="79" y="152"/>
                    <a:pt x="81" y="150"/>
                  </a:cubicBezTo>
                  <a:cubicBezTo>
                    <a:pt x="81" y="150"/>
                    <a:pt x="81" y="150"/>
                    <a:pt x="81" y="150"/>
                  </a:cubicBezTo>
                  <a:cubicBezTo>
                    <a:pt x="82" y="149"/>
                    <a:pt x="83" y="148"/>
                    <a:pt x="84" y="147"/>
                  </a:cubicBezTo>
                  <a:cubicBezTo>
                    <a:pt x="84" y="147"/>
                    <a:pt x="84" y="147"/>
                    <a:pt x="84" y="147"/>
                  </a:cubicBezTo>
                  <a:cubicBezTo>
                    <a:pt x="85" y="148"/>
                    <a:pt x="85" y="148"/>
                    <a:pt x="85" y="148"/>
                  </a:cubicBezTo>
                  <a:cubicBezTo>
                    <a:pt x="85" y="148"/>
                    <a:pt x="85" y="148"/>
                    <a:pt x="85" y="148"/>
                  </a:cubicBezTo>
                  <a:cubicBezTo>
                    <a:pt x="84" y="149"/>
                    <a:pt x="83" y="150"/>
                    <a:pt x="82" y="151"/>
                  </a:cubicBezTo>
                  <a:cubicBezTo>
                    <a:pt x="82" y="151"/>
                    <a:pt x="82" y="151"/>
                    <a:pt x="82" y="151"/>
                  </a:cubicBezTo>
                  <a:cubicBezTo>
                    <a:pt x="80" y="153"/>
                    <a:pt x="80" y="155"/>
                    <a:pt x="78" y="158"/>
                  </a:cubicBezTo>
                  <a:cubicBezTo>
                    <a:pt x="78" y="158"/>
                    <a:pt x="78" y="158"/>
                    <a:pt x="78" y="158"/>
                  </a:cubicBezTo>
                  <a:cubicBezTo>
                    <a:pt x="78" y="158"/>
                    <a:pt x="78" y="159"/>
                    <a:pt x="78" y="159"/>
                  </a:cubicBezTo>
                  <a:cubicBezTo>
                    <a:pt x="78" y="159"/>
                    <a:pt x="78" y="159"/>
                    <a:pt x="78" y="159"/>
                  </a:cubicBezTo>
                  <a:cubicBezTo>
                    <a:pt x="76" y="160"/>
                    <a:pt x="74" y="162"/>
                    <a:pt x="72" y="161"/>
                  </a:cubicBezTo>
                  <a:close/>
                  <a:moveTo>
                    <a:pt x="31" y="15"/>
                  </a:moveTo>
                  <a:cubicBezTo>
                    <a:pt x="31" y="15"/>
                    <a:pt x="30" y="14"/>
                    <a:pt x="30" y="14"/>
                  </a:cubicBezTo>
                  <a:cubicBezTo>
                    <a:pt x="30" y="14"/>
                    <a:pt x="30" y="14"/>
                    <a:pt x="30" y="14"/>
                  </a:cubicBezTo>
                  <a:cubicBezTo>
                    <a:pt x="30" y="14"/>
                    <a:pt x="30" y="14"/>
                    <a:pt x="30" y="14"/>
                  </a:cubicBezTo>
                  <a:cubicBezTo>
                    <a:pt x="30" y="14"/>
                    <a:pt x="30" y="14"/>
                    <a:pt x="30" y="14"/>
                  </a:cubicBezTo>
                  <a:cubicBezTo>
                    <a:pt x="30" y="14"/>
                    <a:pt x="30" y="14"/>
                    <a:pt x="30" y="14"/>
                  </a:cubicBezTo>
                  <a:cubicBezTo>
                    <a:pt x="30" y="14"/>
                    <a:pt x="30" y="14"/>
                    <a:pt x="30" y="14"/>
                  </a:cubicBezTo>
                  <a:cubicBezTo>
                    <a:pt x="30" y="14"/>
                    <a:pt x="30" y="14"/>
                    <a:pt x="30" y="14"/>
                  </a:cubicBezTo>
                  <a:cubicBezTo>
                    <a:pt x="30" y="15"/>
                    <a:pt x="30" y="15"/>
                    <a:pt x="30" y="15"/>
                  </a:cubicBezTo>
                  <a:cubicBezTo>
                    <a:pt x="31" y="16"/>
                    <a:pt x="31" y="16"/>
                    <a:pt x="31" y="16"/>
                  </a:cubicBezTo>
                  <a:cubicBezTo>
                    <a:pt x="31" y="16"/>
                    <a:pt x="31" y="16"/>
                    <a:pt x="31" y="16"/>
                  </a:cubicBezTo>
                  <a:cubicBezTo>
                    <a:pt x="31" y="16"/>
                    <a:pt x="31" y="16"/>
                    <a:pt x="31" y="16"/>
                  </a:cubicBezTo>
                  <a:cubicBezTo>
                    <a:pt x="31" y="16"/>
                    <a:pt x="31" y="16"/>
                    <a:pt x="31" y="15"/>
                  </a:cubicBezTo>
                  <a:close/>
                  <a:moveTo>
                    <a:pt x="31" y="16"/>
                  </a:moveTo>
                  <a:cubicBezTo>
                    <a:pt x="31" y="16"/>
                    <a:pt x="31" y="16"/>
                    <a:pt x="31" y="16"/>
                  </a:cubicBezTo>
                  <a:cubicBezTo>
                    <a:pt x="31" y="16"/>
                    <a:pt x="31" y="16"/>
                    <a:pt x="31" y="16"/>
                  </a:cubicBezTo>
                  <a:cubicBezTo>
                    <a:pt x="31" y="16"/>
                    <a:pt x="31" y="16"/>
                    <a:pt x="31" y="16"/>
                  </a:cubicBezTo>
                  <a:cubicBezTo>
                    <a:pt x="31" y="16"/>
                    <a:pt x="31" y="16"/>
                    <a:pt x="31" y="16"/>
                  </a:cubicBezTo>
                  <a:cubicBezTo>
                    <a:pt x="31" y="16"/>
                    <a:pt x="31" y="16"/>
                    <a:pt x="31"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1" name="Freeform 51"/>
            <p:cNvSpPr/>
            <p:nvPr/>
          </p:nvSpPr>
          <p:spPr bwMode="auto">
            <a:xfrm>
              <a:off x="5637" y="1872"/>
              <a:ext cx="23" cy="11"/>
            </a:xfrm>
            <a:custGeom>
              <a:avLst/>
              <a:gdLst>
                <a:gd name="T0" fmla="*/ 16 w 20"/>
                <a:gd name="T1" fmla="*/ 9 h 9"/>
                <a:gd name="T2" fmla="*/ 4 w 20"/>
                <a:gd name="T3" fmla="*/ 8 h 9"/>
                <a:gd name="T4" fmla="*/ 0 w 20"/>
                <a:gd name="T5" fmla="*/ 4 h 9"/>
                <a:gd name="T6" fmla="*/ 0 w 20"/>
                <a:gd name="T7" fmla="*/ 4 h 9"/>
                <a:gd name="T8" fmla="*/ 4 w 20"/>
                <a:gd name="T9" fmla="*/ 0 h 9"/>
                <a:gd name="T10" fmla="*/ 4 w 20"/>
                <a:gd name="T11" fmla="*/ 0 h 9"/>
                <a:gd name="T12" fmla="*/ 16 w 20"/>
                <a:gd name="T13" fmla="*/ 0 h 9"/>
                <a:gd name="T14" fmla="*/ 20 w 20"/>
                <a:gd name="T15" fmla="*/ 5 h 9"/>
                <a:gd name="T16" fmla="*/ 20 w 20"/>
                <a:gd name="T17" fmla="*/ 5 h 9"/>
                <a:gd name="T18" fmla="*/ 16 w 20"/>
                <a:gd name="T19"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 h="9">
                  <a:moveTo>
                    <a:pt x="16" y="9"/>
                  </a:moveTo>
                  <a:cubicBezTo>
                    <a:pt x="4" y="8"/>
                    <a:pt x="4" y="8"/>
                    <a:pt x="4" y="8"/>
                  </a:cubicBezTo>
                  <a:cubicBezTo>
                    <a:pt x="1" y="8"/>
                    <a:pt x="0" y="6"/>
                    <a:pt x="0" y="4"/>
                  </a:cubicBezTo>
                  <a:cubicBezTo>
                    <a:pt x="0" y="4"/>
                    <a:pt x="0" y="4"/>
                    <a:pt x="0" y="4"/>
                  </a:cubicBezTo>
                  <a:cubicBezTo>
                    <a:pt x="0" y="1"/>
                    <a:pt x="2" y="0"/>
                    <a:pt x="4" y="0"/>
                  </a:cubicBezTo>
                  <a:cubicBezTo>
                    <a:pt x="4" y="0"/>
                    <a:pt x="4" y="0"/>
                    <a:pt x="4" y="0"/>
                  </a:cubicBezTo>
                  <a:cubicBezTo>
                    <a:pt x="16" y="0"/>
                    <a:pt x="16" y="0"/>
                    <a:pt x="16" y="0"/>
                  </a:cubicBezTo>
                  <a:cubicBezTo>
                    <a:pt x="18" y="0"/>
                    <a:pt x="20" y="2"/>
                    <a:pt x="20" y="5"/>
                  </a:cubicBezTo>
                  <a:cubicBezTo>
                    <a:pt x="20" y="5"/>
                    <a:pt x="20" y="5"/>
                    <a:pt x="20" y="5"/>
                  </a:cubicBezTo>
                  <a:cubicBezTo>
                    <a:pt x="20" y="7"/>
                    <a:pt x="18" y="9"/>
                    <a:pt x="16"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2" name="Freeform 52"/>
            <p:cNvSpPr>
              <a:spLocks noEditPoints="1"/>
            </p:cNvSpPr>
            <p:nvPr/>
          </p:nvSpPr>
          <p:spPr bwMode="auto">
            <a:xfrm>
              <a:off x="5636" y="1871"/>
              <a:ext cx="25" cy="13"/>
            </a:xfrm>
            <a:custGeom>
              <a:avLst/>
              <a:gdLst>
                <a:gd name="T0" fmla="*/ 17 w 22"/>
                <a:gd name="T1" fmla="*/ 11 h 11"/>
                <a:gd name="T2" fmla="*/ 17 w 22"/>
                <a:gd name="T3" fmla="*/ 10 h 11"/>
                <a:gd name="T4" fmla="*/ 17 w 22"/>
                <a:gd name="T5" fmla="*/ 11 h 11"/>
                <a:gd name="T6" fmla="*/ 5 w 22"/>
                <a:gd name="T7" fmla="*/ 10 h 11"/>
                <a:gd name="T8" fmla="*/ 2 w 22"/>
                <a:gd name="T9" fmla="*/ 9 h 11"/>
                <a:gd name="T10" fmla="*/ 2 w 22"/>
                <a:gd name="T11" fmla="*/ 9 h 11"/>
                <a:gd name="T12" fmla="*/ 0 w 22"/>
                <a:gd name="T13" fmla="*/ 5 h 11"/>
                <a:gd name="T14" fmla="*/ 0 w 22"/>
                <a:gd name="T15" fmla="*/ 5 h 11"/>
                <a:gd name="T16" fmla="*/ 1 w 22"/>
                <a:gd name="T17" fmla="*/ 2 h 11"/>
                <a:gd name="T18" fmla="*/ 1 w 22"/>
                <a:gd name="T19" fmla="*/ 2 h 11"/>
                <a:gd name="T20" fmla="*/ 5 w 22"/>
                <a:gd name="T21" fmla="*/ 0 h 11"/>
                <a:gd name="T22" fmla="*/ 5 w 22"/>
                <a:gd name="T23" fmla="*/ 0 h 11"/>
                <a:gd name="T24" fmla="*/ 17 w 22"/>
                <a:gd name="T25" fmla="*/ 0 h 11"/>
                <a:gd name="T26" fmla="*/ 20 w 22"/>
                <a:gd name="T27" fmla="*/ 2 h 11"/>
                <a:gd name="T28" fmla="*/ 20 w 22"/>
                <a:gd name="T29" fmla="*/ 2 h 11"/>
                <a:gd name="T30" fmla="*/ 22 w 22"/>
                <a:gd name="T31" fmla="*/ 6 h 11"/>
                <a:gd name="T32" fmla="*/ 22 w 22"/>
                <a:gd name="T33" fmla="*/ 6 h 11"/>
                <a:gd name="T34" fmla="*/ 21 w 22"/>
                <a:gd name="T35" fmla="*/ 9 h 11"/>
                <a:gd name="T36" fmla="*/ 21 w 22"/>
                <a:gd name="T37" fmla="*/ 9 h 11"/>
                <a:gd name="T38" fmla="*/ 17 w 22"/>
                <a:gd name="T39" fmla="*/ 11 h 11"/>
                <a:gd name="T40" fmla="*/ 19 w 22"/>
                <a:gd name="T41" fmla="*/ 8 h 11"/>
                <a:gd name="T42" fmla="*/ 20 w 22"/>
                <a:gd name="T43" fmla="*/ 6 h 11"/>
                <a:gd name="T44" fmla="*/ 20 w 22"/>
                <a:gd name="T45" fmla="*/ 6 h 11"/>
                <a:gd name="T46" fmla="*/ 19 w 22"/>
                <a:gd name="T47" fmla="*/ 3 h 11"/>
                <a:gd name="T48" fmla="*/ 19 w 22"/>
                <a:gd name="T49" fmla="*/ 3 h 11"/>
                <a:gd name="T50" fmla="*/ 17 w 22"/>
                <a:gd name="T51" fmla="*/ 2 h 11"/>
                <a:gd name="T52" fmla="*/ 17 w 22"/>
                <a:gd name="T53" fmla="*/ 2 h 11"/>
                <a:gd name="T54" fmla="*/ 5 w 22"/>
                <a:gd name="T55" fmla="*/ 1 h 11"/>
                <a:gd name="T56" fmla="*/ 2 w 22"/>
                <a:gd name="T57" fmla="*/ 3 h 11"/>
                <a:gd name="T58" fmla="*/ 2 w 22"/>
                <a:gd name="T59" fmla="*/ 3 h 11"/>
                <a:gd name="T60" fmla="*/ 1 w 22"/>
                <a:gd name="T61" fmla="*/ 5 h 11"/>
                <a:gd name="T62" fmla="*/ 1 w 22"/>
                <a:gd name="T63" fmla="*/ 5 h 11"/>
                <a:gd name="T64" fmla="*/ 3 w 22"/>
                <a:gd name="T65" fmla="*/ 8 h 11"/>
                <a:gd name="T66" fmla="*/ 3 w 22"/>
                <a:gd name="T67" fmla="*/ 8 h 11"/>
                <a:gd name="T68" fmla="*/ 5 w 22"/>
                <a:gd name="T69" fmla="*/ 9 h 11"/>
                <a:gd name="T70" fmla="*/ 5 w 22"/>
                <a:gd name="T71" fmla="*/ 9 h 11"/>
                <a:gd name="T72" fmla="*/ 17 w 22"/>
                <a:gd name="T73" fmla="*/ 9 h 11"/>
                <a:gd name="T74" fmla="*/ 17 w 22"/>
                <a:gd name="T75" fmla="*/ 9 h 11"/>
                <a:gd name="T76" fmla="*/ 19 w 22"/>
                <a:gd name="T77" fmla="*/ 8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2" h="11">
                  <a:moveTo>
                    <a:pt x="17" y="11"/>
                  </a:moveTo>
                  <a:cubicBezTo>
                    <a:pt x="17" y="10"/>
                    <a:pt x="17" y="10"/>
                    <a:pt x="17" y="10"/>
                  </a:cubicBezTo>
                  <a:cubicBezTo>
                    <a:pt x="17" y="11"/>
                    <a:pt x="17" y="11"/>
                    <a:pt x="17" y="11"/>
                  </a:cubicBezTo>
                  <a:cubicBezTo>
                    <a:pt x="5" y="10"/>
                    <a:pt x="5" y="10"/>
                    <a:pt x="5" y="10"/>
                  </a:cubicBezTo>
                  <a:cubicBezTo>
                    <a:pt x="4" y="10"/>
                    <a:pt x="2" y="10"/>
                    <a:pt x="2" y="9"/>
                  </a:cubicBezTo>
                  <a:cubicBezTo>
                    <a:pt x="2" y="9"/>
                    <a:pt x="2" y="9"/>
                    <a:pt x="2" y="9"/>
                  </a:cubicBezTo>
                  <a:cubicBezTo>
                    <a:pt x="0" y="8"/>
                    <a:pt x="0" y="6"/>
                    <a:pt x="0" y="5"/>
                  </a:cubicBezTo>
                  <a:cubicBezTo>
                    <a:pt x="0" y="5"/>
                    <a:pt x="0" y="5"/>
                    <a:pt x="0" y="5"/>
                  </a:cubicBezTo>
                  <a:cubicBezTo>
                    <a:pt x="0" y="4"/>
                    <a:pt x="0" y="2"/>
                    <a:pt x="1" y="2"/>
                  </a:cubicBezTo>
                  <a:cubicBezTo>
                    <a:pt x="1" y="2"/>
                    <a:pt x="1" y="2"/>
                    <a:pt x="1" y="2"/>
                  </a:cubicBezTo>
                  <a:cubicBezTo>
                    <a:pt x="2" y="0"/>
                    <a:pt x="4" y="0"/>
                    <a:pt x="5" y="0"/>
                  </a:cubicBezTo>
                  <a:cubicBezTo>
                    <a:pt x="5" y="0"/>
                    <a:pt x="5" y="0"/>
                    <a:pt x="5" y="0"/>
                  </a:cubicBezTo>
                  <a:cubicBezTo>
                    <a:pt x="17" y="0"/>
                    <a:pt x="17" y="0"/>
                    <a:pt x="17" y="0"/>
                  </a:cubicBezTo>
                  <a:cubicBezTo>
                    <a:pt x="18" y="0"/>
                    <a:pt x="19" y="1"/>
                    <a:pt x="20" y="2"/>
                  </a:cubicBezTo>
                  <a:cubicBezTo>
                    <a:pt x="20" y="2"/>
                    <a:pt x="20" y="2"/>
                    <a:pt x="20" y="2"/>
                  </a:cubicBezTo>
                  <a:cubicBezTo>
                    <a:pt x="21" y="3"/>
                    <a:pt x="22" y="4"/>
                    <a:pt x="22" y="6"/>
                  </a:cubicBezTo>
                  <a:cubicBezTo>
                    <a:pt x="22" y="6"/>
                    <a:pt x="22" y="6"/>
                    <a:pt x="22" y="6"/>
                  </a:cubicBezTo>
                  <a:cubicBezTo>
                    <a:pt x="22" y="7"/>
                    <a:pt x="21" y="8"/>
                    <a:pt x="21" y="9"/>
                  </a:cubicBezTo>
                  <a:cubicBezTo>
                    <a:pt x="21" y="9"/>
                    <a:pt x="21" y="9"/>
                    <a:pt x="21" y="9"/>
                  </a:cubicBezTo>
                  <a:cubicBezTo>
                    <a:pt x="20" y="10"/>
                    <a:pt x="18" y="11"/>
                    <a:pt x="17" y="11"/>
                  </a:cubicBezTo>
                  <a:close/>
                  <a:moveTo>
                    <a:pt x="19" y="8"/>
                  </a:moveTo>
                  <a:cubicBezTo>
                    <a:pt x="20" y="7"/>
                    <a:pt x="20" y="6"/>
                    <a:pt x="20" y="6"/>
                  </a:cubicBezTo>
                  <a:cubicBezTo>
                    <a:pt x="20" y="6"/>
                    <a:pt x="20" y="6"/>
                    <a:pt x="20" y="6"/>
                  </a:cubicBezTo>
                  <a:cubicBezTo>
                    <a:pt x="20" y="4"/>
                    <a:pt x="20" y="3"/>
                    <a:pt x="19" y="3"/>
                  </a:cubicBezTo>
                  <a:cubicBezTo>
                    <a:pt x="19" y="3"/>
                    <a:pt x="19" y="3"/>
                    <a:pt x="19" y="3"/>
                  </a:cubicBezTo>
                  <a:cubicBezTo>
                    <a:pt x="18" y="2"/>
                    <a:pt x="18" y="2"/>
                    <a:pt x="17" y="2"/>
                  </a:cubicBezTo>
                  <a:cubicBezTo>
                    <a:pt x="17" y="2"/>
                    <a:pt x="17" y="2"/>
                    <a:pt x="17" y="2"/>
                  </a:cubicBezTo>
                  <a:cubicBezTo>
                    <a:pt x="5" y="1"/>
                    <a:pt x="5" y="1"/>
                    <a:pt x="5" y="1"/>
                  </a:cubicBezTo>
                  <a:cubicBezTo>
                    <a:pt x="4" y="1"/>
                    <a:pt x="3" y="2"/>
                    <a:pt x="2" y="3"/>
                  </a:cubicBezTo>
                  <a:cubicBezTo>
                    <a:pt x="2" y="3"/>
                    <a:pt x="2" y="3"/>
                    <a:pt x="2" y="3"/>
                  </a:cubicBezTo>
                  <a:cubicBezTo>
                    <a:pt x="2" y="3"/>
                    <a:pt x="2" y="4"/>
                    <a:pt x="1" y="5"/>
                  </a:cubicBezTo>
                  <a:cubicBezTo>
                    <a:pt x="1" y="5"/>
                    <a:pt x="1" y="5"/>
                    <a:pt x="1" y="5"/>
                  </a:cubicBezTo>
                  <a:cubicBezTo>
                    <a:pt x="1" y="6"/>
                    <a:pt x="2" y="7"/>
                    <a:pt x="3" y="8"/>
                  </a:cubicBezTo>
                  <a:cubicBezTo>
                    <a:pt x="3" y="8"/>
                    <a:pt x="3" y="8"/>
                    <a:pt x="3" y="8"/>
                  </a:cubicBezTo>
                  <a:cubicBezTo>
                    <a:pt x="3" y="8"/>
                    <a:pt x="4" y="8"/>
                    <a:pt x="5" y="9"/>
                  </a:cubicBezTo>
                  <a:cubicBezTo>
                    <a:pt x="5" y="9"/>
                    <a:pt x="5" y="9"/>
                    <a:pt x="5" y="9"/>
                  </a:cubicBezTo>
                  <a:cubicBezTo>
                    <a:pt x="17" y="9"/>
                    <a:pt x="17" y="9"/>
                    <a:pt x="17" y="9"/>
                  </a:cubicBezTo>
                  <a:cubicBezTo>
                    <a:pt x="17" y="9"/>
                    <a:pt x="17" y="9"/>
                    <a:pt x="17" y="9"/>
                  </a:cubicBezTo>
                  <a:cubicBezTo>
                    <a:pt x="18" y="9"/>
                    <a:pt x="19" y="8"/>
                    <a:pt x="19"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3" name="Freeform 53"/>
            <p:cNvSpPr/>
            <p:nvPr/>
          </p:nvSpPr>
          <p:spPr bwMode="auto">
            <a:xfrm>
              <a:off x="4518" y="1974"/>
              <a:ext cx="53" cy="56"/>
            </a:xfrm>
            <a:custGeom>
              <a:avLst/>
              <a:gdLst>
                <a:gd name="T0" fmla="*/ 32 w 45"/>
                <a:gd name="T1" fmla="*/ 5 h 47"/>
                <a:gd name="T2" fmla="*/ 45 w 45"/>
                <a:gd name="T3" fmla="*/ 40 h 47"/>
                <a:gd name="T4" fmla="*/ 34 w 45"/>
                <a:gd name="T5" fmla="*/ 47 h 47"/>
                <a:gd name="T6" fmla="*/ 3 w 45"/>
                <a:gd name="T7" fmla="*/ 19 h 47"/>
                <a:gd name="T8" fmla="*/ 3 w 45"/>
                <a:gd name="T9" fmla="*/ 10 h 47"/>
                <a:gd name="T10" fmla="*/ 3 w 45"/>
                <a:gd name="T11" fmla="*/ 10 h 47"/>
                <a:gd name="T12" fmla="*/ 12 w 45"/>
                <a:gd name="T13" fmla="*/ 9 h 47"/>
                <a:gd name="T14" fmla="*/ 12 w 45"/>
                <a:gd name="T15" fmla="*/ 9 h 47"/>
                <a:gd name="T16" fmla="*/ 23 w 45"/>
                <a:gd name="T17" fmla="*/ 19 h 47"/>
                <a:gd name="T18" fmla="*/ 19 w 45"/>
                <a:gd name="T19" fmla="*/ 10 h 47"/>
                <a:gd name="T20" fmla="*/ 24 w 45"/>
                <a:gd name="T21" fmla="*/ 1 h 47"/>
                <a:gd name="T22" fmla="*/ 24 w 45"/>
                <a:gd name="T23" fmla="*/ 1 h 47"/>
                <a:gd name="T24" fmla="*/ 32 w 45"/>
                <a:gd name="T25" fmla="*/ 5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5" h="47">
                  <a:moveTo>
                    <a:pt x="32" y="5"/>
                  </a:moveTo>
                  <a:cubicBezTo>
                    <a:pt x="45" y="40"/>
                    <a:pt x="45" y="40"/>
                    <a:pt x="45" y="40"/>
                  </a:cubicBezTo>
                  <a:cubicBezTo>
                    <a:pt x="34" y="47"/>
                    <a:pt x="34" y="47"/>
                    <a:pt x="34" y="47"/>
                  </a:cubicBezTo>
                  <a:cubicBezTo>
                    <a:pt x="3" y="19"/>
                    <a:pt x="3" y="19"/>
                    <a:pt x="3" y="19"/>
                  </a:cubicBezTo>
                  <a:cubicBezTo>
                    <a:pt x="0" y="17"/>
                    <a:pt x="0" y="12"/>
                    <a:pt x="3" y="10"/>
                  </a:cubicBezTo>
                  <a:cubicBezTo>
                    <a:pt x="3" y="10"/>
                    <a:pt x="3" y="10"/>
                    <a:pt x="3" y="10"/>
                  </a:cubicBezTo>
                  <a:cubicBezTo>
                    <a:pt x="5" y="7"/>
                    <a:pt x="10" y="7"/>
                    <a:pt x="12" y="9"/>
                  </a:cubicBezTo>
                  <a:cubicBezTo>
                    <a:pt x="12" y="9"/>
                    <a:pt x="12" y="9"/>
                    <a:pt x="12" y="9"/>
                  </a:cubicBezTo>
                  <a:cubicBezTo>
                    <a:pt x="23" y="19"/>
                    <a:pt x="23" y="19"/>
                    <a:pt x="23" y="19"/>
                  </a:cubicBezTo>
                  <a:cubicBezTo>
                    <a:pt x="19" y="10"/>
                    <a:pt x="19" y="10"/>
                    <a:pt x="19" y="10"/>
                  </a:cubicBezTo>
                  <a:cubicBezTo>
                    <a:pt x="18" y="7"/>
                    <a:pt x="20" y="3"/>
                    <a:pt x="24" y="1"/>
                  </a:cubicBezTo>
                  <a:cubicBezTo>
                    <a:pt x="24" y="1"/>
                    <a:pt x="24" y="1"/>
                    <a:pt x="24" y="1"/>
                  </a:cubicBezTo>
                  <a:cubicBezTo>
                    <a:pt x="27" y="0"/>
                    <a:pt x="31" y="2"/>
                    <a:pt x="32"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4" name="Freeform 54"/>
            <p:cNvSpPr/>
            <p:nvPr/>
          </p:nvSpPr>
          <p:spPr bwMode="auto">
            <a:xfrm>
              <a:off x="4503" y="1996"/>
              <a:ext cx="55" cy="47"/>
            </a:xfrm>
            <a:custGeom>
              <a:avLst/>
              <a:gdLst>
                <a:gd name="T0" fmla="*/ 6 w 47"/>
                <a:gd name="T1" fmla="*/ 33 h 40"/>
                <a:gd name="T2" fmla="*/ 42 w 47"/>
                <a:gd name="T3" fmla="*/ 40 h 40"/>
                <a:gd name="T4" fmla="*/ 47 w 47"/>
                <a:gd name="T5" fmla="*/ 28 h 40"/>
                <a:gd name="T6" fmla="*/ 15 w 47"/>
                <a:gd name="T7" fmla="*/ 2 h 40"/>
                <a:gd name="T8" fmla="*/ 6 w 47"/>
                <a:gd name="T9" fmla="*/ 3 h 40"/>
                <a:gd name="T10" fmla="*/ 6 w 47"/>
                <a:gd name="T11" fmla="*/ 3 h 40"/>
                <a:gd name="T12" fmla="*/ 7 w 47"/>
                <a:gd name="T13" fmla="*/ 13 h 40"/>
                <a:gd name="T14" fmla="*/ 7 w 47"/>
                <a:gd name="T15" fmla="*/ 13 h 40"/>
                <a:gd name="T16" fmla="*/ 17 w 47"/>
                <a:gd name="T17" fmla="*/ 21 h 40"/>
                <a:gd name="T18" fmla="*/ 8 w 47"/>
                <a:gd name="T19" fmla="*/ 20 h 40"/>
                <a:gd name="T20" fmla="*/ 0 w 47"/>
                <a:gd name="T21" fmla="*/ 25 h 40"/>
                <a:gd name="T22" fmla="*/ 0 w 47"/>
                <a:gd name="T23" fmla="*/ 25 h 40"/>
                <a:gd name="T24" fmla="*/ 6 w 47"/>
                <a:gd name="T25" fmla="*/ 33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7" h="40">
                  <a:moveTo>
                    <a:pt x="6" y="33"/>
                  </a:moveTo>
                  <a:cubicBezTo>
                    <a:pt x="42" y="40"/>
                    <a:pt x="42" y="40"/>
                    <a:pt x="42" y="40"/>
                  </a:cubicBezTo>
                  <a:cubicBezTo>
                    <a:pt x="47" y="28"/>
                    <a:pt x="47" y="28"/>
                    <a:pt x="47" y="28"/>
                  </a:cubicBezTo>
                  <a:cubicBezTo>
                    <a:pt x="15" y="2"/>
                    <a:pt x="15" y="2"/>
                    <a:pt x="15" y="2"/>
                  </a:cubicBezTo>
                  <a:cubicBezTo>
                    <a:pt x="12" y="0"/>
                    <a:pt x="8" y="0"/>
                    <a:pt x="6" y="3"/>
                  </a:cubicBezTo>
                  <a:cubicBezTo>
                    <a:pt x="6" y="3"/>
                    <a:pt x="6" y="3"/>
                    <a:pt x="6" y="3"/>
                  </a:cubicBezTo>
                  <a:cubicBezTo>
                    <a:pt x="3" y="6"/>
                    <a:pt x="4" y="10"/>
                    <a:pt x="7" y="13"/>
                  </a:cubicBezTo>
                  <a:cubicBezTo>
                    <a:pt x="7" y="13"/>
                    <a:pt x="7" y="13"/>
                    <a:pt x="7" y="13"/>
                  </a:cubicBezTo>
                  <a:cubicBezTo>
                    <a:pt x="17" y="21"/>
                    <a:pt x="17" y="21"/>
                    <a:pt x="17" y="21"/>
                  </a:cubicBezTo>
                  <a:cubicBezTo>
                    <a:pt x="8" y="20"/>
                    <a:pt x="8" y="20"/>
                    <a:pt x="8" y="20"/>
                  </a:cubicBezTo>
                  <a:cubicBezTo>
                    <a:pt x="5" y="19"/>
                    <a:pt x="1" y="21"/>
                    <a:pt x="0" y="25"/>
                  </a:cubicBezTo>
                  <a:cubicBezTo>
                    <a:pt x="0" y="25"/>
                    <a:pt x="0" y="25"/>
                    <a:pt x="0" y="25"/>
                  </a:cubicBezTo>
                  <a:cubicBezTo>
                    <a:pt x="0" y="29"/>
                    <a:pt x="2" y="32"/>
                    <a:pt x="6" y="3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5" name="Freeform 55"/>
            <p:cNvSpPr>
              <a:spLocks noEditPoints="1"/>
            </p:cNvSpPr>
            <p:nvPr/>
          </p:nvSpPr>
          <p:spPr bwMode="auto">
            <a:xfrm>
              <a:off x="3778" y="1317"/>
              <a:ext cx="811" cy="796"/>
            </a:xfrm>
            <a:custGeom>
              <a:avLst/>
              <a:gdLst>
                <a:gd name="T0" fmla="*/ 293 w 691"/>
                <a:gd name="T1" fmla="*/ 675 h 678"/>
                <a:gd name="T2" fmla="*/ 46 w 691"/>
                <a:gd name="T3" fmla="*/ 535 h 678"/>
                <a:gd name="T4" fmla="*/ 0 w 691"/>
                <a:gd name="T5" fmla="*/ 356 h 678"/>
                <a:gd name="T6" fmla="*/ 1 w 691"/>
                <a:gd name="T7" fmla="*/ 327 h 678"/>
                <a:gd name="T8" fmla="*/ 124 w 691"/>
                <a:gd name="T9" fmla="*/ 82 h 678"/>
                <a:gd name="T10" fmla="*/ 242 w 691"/>
                <a:gd name="T11" fmla="*/ 32 h 678"/>
                <a:gd name="T12" fmla="*/ 268 w 691"/>
                <a:gd name="T13" fmla="*/ 25 h 678"/>
                <a:gd name="T14" fmla="*/ 147 w 691"/>
                <a:gd name="T15" fmla="*/ 63 h 678"/>
                <a:gd name="T16" fmla="*/ 133 w 691"/>
                <a:gd name="T17" fmla="*/ 59 h 678"/>
                <a:gd name="T18" fmla="*/ 137 w 691"/>
                <a:gd name="T19" fmla="*/ 45 h 678"/>
                <a:gd name="T20" fmla="*/ 324 w 691"/>
                <a:gd name="T21" fmla="*/ 0 h 678"/>
                <a:gd name="T22" fmla="*/ 367 w 691"/>
                <a:gd name="T23" fmla="*/ 3 h 678"/>
                <a:gd name="T24" fmla="*/ 642 w 691"/>
                <a:gd name="T25" fmla="*/ 163 h 678"/>
                <a:gd name="T26" fmla="*/ 691 w 691"/>
                <a:gd name="T27" fmla="*/ 326 h 678"/>
                <a:gd name="T28" fmla="*/ 647 w 691"/>
                <a:gd name="T29" fmla="*/ 517 h 678"/>
                <a:gd name="T30" fmla="*/ 352 w 691"/>
                <a:gd name="T31" fmla="*/ 678 h 678"/>
                <a:gd name="T32" fmla="*/ 352 w 691"/>
                <a:gd name="T33" fmla="*/ 678 h 678"/>
                <a:gd name="T34" fmla="*/ 629 w 691"/>
                <a:gd name="T35" fmla="*/ 508 h 678"/>
                <a:gd name="T36" fmla="*/ 650 w 691"/>
                <a:gd name="T37" fmla="*/ 454 h 678"/>
                <a:gd name="T38" fmla="*/ 671 w 691"/>
                <a:gd name="T39" fmla="*/ 326 h 678"/>
                <a:gd name="T40" fmla="*/ 625 w 691"/>
                <a:gd name="T41" fmla="*/ 174 h 678"/>
                <a:gd name="T42" fmla="*/ 610 w 691"/>
                <a:gd name="T43" fmla="*/ 154 h 678"/>
                <a:gd name="T44" fmla="*/ 561 w 691"/>
                <a:gd name="T45" fmla="*/ 107 h 678"/>
                <a:gd name="T46" fmla="*/ 365 w 691"/>
                <a:gd name="T47" fmla="*/ 23 h 678"/>
                <a:gd name="T48" fmla="*/ 353 w 691"/>
                <a:gd name="T49" fmla="*/ 22 h 678"/>
                <a:gd name="T50" fmla="*/ 351 w 691"/>
                <a:gd name="T51" fmla="*/ 22 h 678"/>
                <a:gd name="T52" fmla="*/ 432 w 691"/>
                <a:gd name="T53" fmla="*/ 68 h 678"/>
                <a:gd name="T54" fmla="*/ 432 w 691"/>
                <a:gd name="T55" fmla="*/ 68 h 678"/>
                <a:gd name="T56" fmla="*/ 429 w 691"/>
                <a:gd name="T57" fmla="*/ 83 h 678"/>
                <a:gd name="T58" fmla="*/ 415 w 691"/>
                <a:gd name="T59" fmla="*/ 80 h 678"/>
                <a:gd name="T60" fmla="*/ 414 w 691"/>
                <a:gd name="T61" fmla="*/ 79 h 678"/>
                <a:gd name="T62" fmla="*/ 410 w 691"/>
                <a:gd name="T63" fmla="*/ 75 h 678"/>
                <a:gd name="T64" fmla="*/ 392 w 691"/>
                <a:gd name="T65" fmla="*/ 60 h 678"/>
                <a:gd name="T66" fmla="*/ 317 w 691"/>
                <a:gd name="T67" fmla="*/ 39 h 678"/>
                <a:gd name="T68" fmla="*/ 248 w 691"/>
                <a:gd name="T69" fmla="*/ 52 h 678"/>
                <a:gd name="T70" fmla="*/ 246 w 691"/>
                <a:gd name="T71" fmla="*/ 53 h 678"/>
                <a:gd name="T72" fmla="*/ 237 w 691"/>
                <a:gd name="T73" fmla="*/ 54 h 678"/>
                <a:gd name="T74" fmla="*/ 212 w 691"/>
                <a:gd name="T75" fmla="*/ 61 h 678"/>
                <a:gd name="T76" fmla="*/ 136 w 691"/>
                <a:gd name="T77" fmla="*/ 99 h 678"/>
                <a:gd name="T78" fmla="*/ 22 w 691"/>
                <a:gd name="T79" fmla="*/ 328 h 678"/>
                <a:gd name="T80" fmla="*/ 22 w 691"/>
                <a:gd name="T81" fmla="*/ 329 h 678"/>
                <a:gd name="T82" fmla="*/ 21 w 691"/>
                <a:gd name="T83" fmla="*/ 356 h 678"/>
                <a:gd name="T84" fmla="*/ 64 w 691"/>
                <a:gd name="T85" fmla="*/ 524 h 678"/>
                <a:gd name="T86" fmla="*/ 296 w 691"/>
                <a:gd name="T87" fmla="*/ 654 h 678"/>
                <a:gd name="T88" fmla="*/ 296 w 691"/>
                <a:gd name="T89" fmla="*/ 654 h 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691" h="678">
                  <a:moveTo>
                    <a:pt x="352" y="678"/>
                  </a:moveTo>
                  <a:cubicBezTo>
                    <a:pt x="316" y="678"/>
                    <a:pt x="293" y="675"/>
                    <a:pt x="293" y="675"/>
                  </a:cubicBezTo>
                  <a:cubicBezTo>
                    <a:pt x="293" y="675"/>
                    <a:pt x="293" y="675"/>
                    <a:pt x="293" y="675"/>
                  </a:cubicBezTo>
                  <a:cubicBezTo>
                    <a:pt x="161" y="662"/>
                    <a:pt x="86" y="602"/>
                    <a:pt x="46" y="535"/>
                  </a:cubicBezTo>
                  <a:cubicBezTo>
                    <a:pt x="46" y="535"/>
                    <a:pt x="46" y="535"/>
                    <a:pt x="46" y="535"/>
                  </a:cubicBezTo>
                  <a:cubicBezTo>
                    <a:pt x="6" y="468"/>
                    <a:pt x="0" y="396"/>
                    <a:pt x="0" y="356"/>
                  </a:cubicBezTo>
                  <a:cubicBezTo>
                    <a:pt x="0" y="356"/>
                    <a:pt x="0" y="356"/>
                    <a:pt x="0" y="356"/>
                  </a:cubicBezTo>
                  <a:cubicBezTo>
                    <a:pt x="0" y="340"/>
                    <a:pt x="1" y="329"/>
                    <a:pt x="1" y="327"/>
                  </a:cubicBezTo>
                  <a:cubicBezTo>
                    <a:pt x="1" y="327"/>
                    <a:pt x="1" y="327"/>
                    <a:pt x="1" y="327"/>
                  </a:cubicBezTo>
                  <a:cubicBezTo>
                    <a:pt x="4" y="198"/>
                    <a:pt x="65" y="123"/>
                    <a:pt x="124" y="82"/>
                  </a:cubicBezTo>
                  <a:cubicBezTo>
                    <a:pt x="124" y="82"/>
                    <a:pt x="124" y="82"/>
                    <a:pt x="124" y="82"/>
                  </a:cubicBezTo>
                  <a:cubicBezTo>
                    <a:pt x="180" y="44"/>
                    <a:pt x="234" y="34"/>
                    <a:pt x="242" y="32"/>
                  </a:cubicBezTo>
                  <a:cubicBezTo>
                    <a:pt x="242" y="32"/>
                    <a:pt x="242" y="32"/>
                    <a:pt x="242" y="32"/>
                  </a:cubicBezTo>
                  <a:cubicBezTo>
                    <a:pt x="251" y="29"/>
                    <a:pt x="260" y="27"/>
                    <a:pt x="268" y="25"/>
                  </a:cubicBezTo>
                  <a:cubicBezTo>
                    <a:pt x="268" y="25"/>
                    <a:pt x="268" y="25"/>
                    <a:pt x="268" y="25"/>
                  </a:cubicBezTo>
                  <a:cubicBezTo>
                    <a:pt x="231" y="30"/>
                    <a:pt x="188" y="41"/>
                    <a:pt x="147" y="63"/>
                  </a:cubicBezTo>
                  <a:cubicBezTo>
                    <a:pt x="147" y="63"/>
                    <a:pt x="147" y="63"/>
                    <a:pt x="147" y="63"/>
                  </a:cubicBezTo>
                  <a:cubicBezTo>
                    <a:pt x="142" y="66"/>
                    <a:pt x="136" y="64"/>
                    <a:pt x="133" y="59"/>
                  </a:cubicBezTo>
                  <a:cubicBezTo>
                    <a:pt x="133" y="59"/>
                    <a:pt x="133" y="59"/>
                    <a:pt x="133" y="59"/>
                  </a:cubicBezTo>
                  <a:cubicBezTo>
                    <a:pt x="130" y="54"/>
                    <a:pt x="132" y="48"/>
                    <a:pt x="137" y="45"/>
                  </a:cubicBezTo>
                  <a:cubicBezTo>
                    <a:pt x="137" y="45"/>
                    <a:pt x="137" y="45"/>
                    <a:pt x="137" y="45"/>
                  </a:cubicBezTo>
                  <a:cubicBezTo>
                    <a:pt x="206" y="7"/>
                    <a:pt x="279" y="0"/>
                    <a:pt x="324" y="0"/>
                  </a:cubicBezTo>
                  <a:cubicBezTo>
                    <a:pt x="324" y="0"/>
                    <a:pt x="324" y="0"/>
                    <a:pt x="324" y="0"/>
                  </a:cubicBezTo>
                  <a:cubicBezTo>
                    <a:pt x="350" y="0"/>
                    <a:pt x="367" y="3"/>
                    <a:pt x="367" y="3"/>
                  </a:cubicBezTo>
                  <a:cubicBezTo>
                    <a:pt x="367" y="3"/>
                    <a:pt x="367" y="3"/>
                    <a:pt x="367" y="3"/>
                  </a:cubicBezTo>
                  <a:cubicBezTo>
                    <a:pt x="553" y="25"/>
                    <a:pt x="642" y="162"/>
                    <a:pt x="642" y="163"/>
                  </a:cubicBezTo>
                  <a:cubicBezTo>
                    <a:pt x="642" y="163"/>
                    <a:pt x="642" y="163"/>
                    <a:pt x="642" y="163"/>
                  </a:cubicBezTo>
                  <a:cubicBezTo>
                    <a:pt x="679" y="214"/>
                    <a:pt x="691" y="272"/>
                    <a:pt x="691" y="326"/>
                  </a:cubicBezTo>
                  <a:cubicBezTo>
                    <a:pt x="691" y="326"/>
                    <a:pt x="691" y="326"/>
                    <a:pt x="691" y="326"/>
                  </a:cubicBezTo>
                  <a:cubicBezTo>
                    <a:pt x="691" y="429"/>
                    <a:pt x="647" y="516"/>
                    <a:pt x="647" y="517"/>
                  </a:cubicBezTo>
                  <a:cubicBezTo>
                    <a:pt x="647" y="517"/>
                    <a:pt x="647" y="517"/>
                    <a:pt x="647" y="517"/>
                  </a:cubicBezTo>
                  <a:cubicBezTo>
                    <a:pt x="584" y="658"/>
                    <a:pt x="434" y="678"/>
                    <a:pt x="352" y="678"/>
                  </a:cubicBezTo>
                  <a:cubicBezTo>
                    <a:pt x="352" y="678"/>
                    <a:pt x="352" y="678"/>
                    <a:pt x="352" y="678"/>
                  </a:cubicBezTo>
                  <a:cubicBezTo>
                    <a:pt x="352" y="678"/>
                    <a:pt x="352" y="678"/>
                    <a:pt x="352" y="678"/>
                  </a:cubicBezTo>
                  <a:close/>
                  <a:moveTo>
                    <a:pt x="352" y="658"/>
                  </a:moveTo>
                  <a:cubicBezTo>
                    <a:pt x="432" y="658"/>
                    <a:pt x="571" y="638"/>
                    <a:pt x="629" y="508"/>
                  </a:cubicBezTo>
                  <a:cubicBezTo>
                    <a:pt x="629" y="508"/>
                    <a:pt x="629" y="508"/>
                    <a:pt x="629" y="508"/>
                  </a:cubicBezTo>
                  <a:cubicBezTo>
                    <a:pt x="628" y="508"/>
                    <a:pt x="639" y="487"/>
                    <a:pt x="650" y="454"/>
                  </a:cubicBezTo>
                  <a:cubicBezTo>
                    <a:pt x="650" y="454"/>
                    <a:pt x="650" y="454"/>
                    <a:pt x="650" y="454"/>
                  </a:cubicBezTo>
                  <a:cubicBezTo>
                    <a:pt x="660" y="420"/>
                    <a:pt x="671" y="374"/>
                    <a:pt x="671" y="326"/>
                  </a:cubicBezTo>
                  <a:cubicBezTo>
                    <a:pt x="671" y="326"/>
                    <a:pt x="671" y="326"/>
                    <a:pt x="671" y="326"/>
                  </a:cubicBezTo>
                  <a:cubicBezTo>
                    <a:pt x="671" y="275"/>
                    <a:pt x="659" y="222"/>
                    <a:pt x="625" y="174"/>
                  </a:cubicBezTo>
                  <a:cubicBezTo>
                    <a:pt x="625" y="174"/>
                    <a:pt x="625" y="174"/>
                    <a:pt x="625" y="174"/>
                  </a:cubicBezTo>
                  <a:cubicBezTo>
                    <a:pt x="625" y="174"/>
                    <a:pt x="620" y="167"/>
                    <a:pt x="610" y="154"/>
                  </a:cubicBezTo>
                  <a:cubicBezTo>
                    <a:pt x="610" y="154"/>
                    <a:pt x="610" y="154"/>
                    <a:pt x="610" y="154"/>
                  </a:cubicBezTo>
                  <a:cubicBezTo>
                    <a:pt x="599" y="142"/>
                    <a:pt x="583" y="125"/>
                    <a:pt x="561" y="107"/>
                  </a:cubicBezTo>
                  <a:cubicBezTo>
                    <a:pt x="561" y="107"/>
                    <a:pt x="561" y="107"/>
                    <a:pt x="561" y="107"/>
                  </a:cubicBezTo>
                  <a:cubicBezTo>
                    <a:pt x="518" y="72"/>
                    <a:pt x="453" y="34"/>
                    <a:pt x="365" y="23"/>
                  </a:cubicBezTo>
                  <a:cubicBezTo>
                    <a:pt x="365" y="23"/>
                    <a:pt x="365" y="23"/>
                    <a:pt x="365" y="23"/>
                  </a:cubicBezTo>
                  <a:cubicBezTo>
                    <a:pt x="365" y="23"/>
                    <a:pt x="361" y="23"/>
                    <a:pt x="353" y="22"/>
                  </a:cubicBezTo>
                  <a:cubicBezTo>
                    <a:pt x="353" y="22"/>
                    <a:pt x="353" y="22"/>
                    <a:pt x="353" y="22"/>
                  </a:cubicBezTo>
                  <a:cubicBezTo>
                    <a:pt x="353" y="22"/>
                    <a:pt x="352" y="22"/>
                    <a:pt x="351" y="22"/>
                  </a:cubicBezTo>
                  <a:cubicBezTo>
                    <a:pt x="351" y="22"/>
                    <a:pt x="351" y="22"/>
                    <a:pt x="351" y="22"/>
                  </a:cubicBezTo>
                  <a:cubicBezTo>
                    <a:pt x="405" y="33"/>
                    <a:pt x="431" y="67"/>
                    <a:pt x="432" y="68"/>
                  </a:cubicBezTo>
                  <a:cubicBezTo>
                    <a:pt x="432" y="68"/>
                    <a:pt x="432" y="68"/>
                    <a:pt x="432" y="68"/>
                  </a:cubicBezTo>
                  <a:cubicBezTo>
                    <a:pt x="432" y="68"/>
                    <a:pt x="432" y="68"/>
                    <a:pt x="432" y="68"/>
                  </a:cubicBezTo>
                  <a:cubicBezTo>
                    <a:pt x="435" y="73"/>
                    <a:pt x="434" y="79"/>
                    <a:pt x="429" y="83"/>
                  </a:cubicBezTo>
                  <a:cubicBezTo>
                    <a:pt x="429" y="83"/>
                    <a:pt x="429" y="83"/>
                    <a:pt x="429" y="83"/>
                  </a:cubicBezTo>
                  <a:cubicBezTo>
                    <a:pt x="425" y="86"/>
                    <a:pt x="418" y="85"/>
                    <a:pt x="415" y="80"/>
                  </a:cubicBezTo>
                  <a:cubicBezTo>
                    <a:pt x="415" y="80"/>
                    <a:pt x="415" y="80"/>
                    <a:pt x="415" y="80"/>
                  </a:cubicBezTo>
                  <a:cubicBezTo>
                    <a:pt x="415" y="80"/>
                    <a:pt x="415" y="80"/>
                    <a:pt x="414" y="79"/>
                  </a:cubicBezTo>
                  <a:cubicBezTo>
                    <a:pt x="414" y="79"/>
                    <a:pt x="414" y="79"/>
                    <a:pt x="414" y="79"/>
                  </a:cubicBezTo>
                  <a:cubicBezTo>
                    <a:pt x="413" y="78"/>
                    <a:pt x="412" y="76"/>
                    <a:pt x="410" y="75"/>
                  </a:cubicBezTo>
                  <a:cubicBezTo>
                    <a:pt x="410" y="75"/>
                    <a:pt x="410" y="75"/>
                    <a:pt x="410" y="75"/>
                  </a:cubicBezTo>
                  <a:cubicBezTo>
                    <a:pt x="406" y="71"/>
                    <a:pt x="400" y="66"/>
                    <a:pt x="392" y="60"/>
                  </a:cubicBezTo>
                  <a:cubicBezTo>
                    <a:pt x="392" y="60"/>
                    <a:pt x="392" y="60"/>
                    <a:pt x="392" y="60"/>
                  </a:cubicBezTo>
                  <a:cubicBezTo>
                    <a:pt x="376" y="50"/>
                    <a:pt x="352" y="40"/>
                    <a:pt x="317" y="39"/>
                  </a:cubicBezTo>
                  <a:cubicBezTo>
                    <a:pt x="317" y="39"/>
                    <a:pt x="317" y="39"/>
                    <a:pt x="317" y="39"/>
                  </a:cubicBezTo>
                  <a:cubicBezTo>
                    <a:pt x="298" y="39"/>
                    <a:pt x="275" y="43"/>
                    <a:pt x="248" y="52"/>
                  </a:cubicBezTo>
                  <a:cubicBezTo>
                    <a:pt x="248" y="52"/>
                    <a:pt x="248" y="52"/>
                    <a:pt x="248" y="52"/>
                  </a:cubicBezTo>
                  <a:cubicBezTo>
                    <a:pt x="247" y="52"/>
                    <a:pt x="247" y="52"/>
                    <a:pt x="247" y="52"/>
                  </a:cubicBezTo>
                  <a:cubicBezTo>
                    <a:pt x="246" y="53"/>
                    <a:pt x="246" y="53"/>
                    <a:pt x="246" y="53"/>
                  </a:cubicBezTo>
                  <a:cubicBezTo>
                    <a:pt x="246" y="53"/>
                    <a:pt x="243" y="53"/>
                    <a:pt x="237" y="54"/>
                  </a:cubicBezTo>
                  <a:cubicBezTo>
                    <a:pt x="237" y="54"/>
                    <a:pt x="237" y="54"/>
                    <a:pt x="237" y="54"/>
                  </a:cubicBezTo>
                  <a:cubicBezTo>
                    <a:pt x="231" y="56"/>
                    <a:pt x="223" y="58"/>
                    <a:pt x="212" y="61"/>
                  </a:cubicBezTo>
                  <a:cubicBezTo>
                    <a:pt x="212" y="61"/>
                    <a:pt x="212" y="61"/>
                    <a:pt x="212" y="61"/>
                  </a:cubicBezTo>
                  <a:cubicBezTo>
                    <a:pt x="192" y="68"/>
                    <a:pt x="164" y="80"/>
                    <a:pt x="136" y="99"/>
                  </a:cubicBezTo>
                  <a:cubicBezTo>
                    <a:pt x="136" y="99"/>
                    <a:pt x="136" y="99"/>
                    <a:pt x="136" y="99"/>
                  </a:cubicBezTo>
                  <a:cubicBezTo>
                    <a:pt x="81" y="138"/>
                    <a:pt x="25" y="205"/>
                    <a:pt x="22" y="328"/>
                  </a:cubicBezTo>
                  <a:cubicBezTo>
                    <a:pt x="22" y="328"/>
                    <a:pt x="22" y="328"/>
                    <a:pt x="22" y="328"/>
                  </a:cubicBezTo>
                  <a:cubicBezTo>
                    <a:pt x="22" y="328"/>
                    <a:pt x="22" y="328"/>
                    <a:pt x="22" y="328"/>
                  </a:cubicBezTo>
                  <a:cubicBezTo>
                    <a:pt x="22" y="329"/>
                    <a:pt x="22" y="329"/>
                    <a:pt x="22" y="329"/>
                  </a:cubicBezTo>
                  <a:cubicBezTo>
                    <a:pt x="22" y="329"/>
                    <a:pt x="21" y="339"/>
                    <a:pt x="21" y="356"/>
                  </a:cubicBezTo>
                  <a:cubicBezTo>
                    <a:pt x="21" y="356"/>
                    <a:pt x="21" y="356"/>
                    <a:pt x="21" y="356"/>
                  </a:cubicBezTo>
                  <a:cubicBezTo>
                    <a:pt x="21" y="394"/>
                    <a:pt x="27" y="462"/>
                    <a:pt x="64" y="524"/>
                  </a:cubicBezTo>
                  <a:cubicBezTo>
                    <a:pt x="64" y="524"/>
                    <a:pt x="64" y="524"/>
                    <a:pt x="64" y="524"/>
                  </a:cubicBezTo>
                  <a:cubicBezTo>
                    <a:pt x="101" y="586"/>
                    <a:pt x="168" y="641"/>
                    <a:pt x="296" y="654"/>
                  </a:cubicBezTo>
                  <a:cubicBezTo>
                    <a:pt x="296" y="654"/>
                    <a:pt x="296" y="654"/>
                    <a:pt x="296" y="654"/>
                  </a:cubicBezTo>
                  <a:cubicBezTo>
                    <a:pt x="296" y="654"/>
                    <a:pt x="296" y="654"/>
                    <a:pt x="296" y="654"/>
                  </a:cubicBezTo>
                  <a:cubicBezTo>
                    <a:pt x="296" y="654"/>
                    <a:pt x="296" y="654"/>
                    <a:pt x="296" y="654"/>
                  </a:cubicBezTo>
                  <a:cubicBezTo>
                    <a:pt x="296" y="654"/>
                    <a:pt x="318" y="658"/>
                    <a:pt x="352" y="65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6" name="Freeform 56"/>
            <p:cNvSpPr/>
            <p:nvPr/>
          </p:nvSpPr>
          <p:spPr bwMode="auto">
            <a:xfrm>
              <a:off x="3737" y="1284"/>
              <a:ext cx="895" cy="868"/>
            </a:xfrm>
            <a:custGeom>
              <a:avLst/>
              <a:gdLst>
                <a:gd name="T0" fmla="*/ 214 w 762"/>
                <a:gd name="T1" fmla="*/ 714 h 739"/>
                <a:gd name="T2" fmla="*/ 38 w 762"/>
                <a:gd name="T3" fmla="*/ 592 h 739"/>
                <a:gd name="T4" fmla="*/ 8 w 762"/>
                <a:gd name="T5" fmla="*/ 475 h 739"/>
                <a:gd name="T6" fmla="*/ 8 w 762"/>
                <a:gd name="T7" fmla="*/ 469 h 739"/>
                <a:gd name="T8" fmla="*/ 0 w 762"/>
                <a:gd name="T9" fmla="*/ 375 h 739"/>
                <a:gd name="T10" fmla="*/ 132 w 762"/>
                <a:gd name="T11" fmla="*/ 93 h 739"/>
                <a:gd name="T12" fmla="*/ 132 w 762"/>
                <a:gd name="T13" fmla="*/ 93 h 739"/>
                <a:gd name="T14" fmla="*/ 146 w 762"/>
                <a:gd name="T15" fmla="*/ 97 h 739"/>
                <a:gd name="T16" fmla="*/ 143 w 762"/>
                <a:gd name="T17" fmla="*/ 111 h 739"/>
                <a:gd name="T18" fmla="*/ 138 w 762"/>
                <a:gd name="T19" fmla="*/ 114 h 739"/>
                <a:gd name="T20" fmla="*/ 124 w 762"/>
                <a:gd name="T21" fmla="*/ 125 h 739"/>
                <a:gd name="T22" fmla="*/ 82 w 762"/>
                <a:gd name="T23" fmla="*/ 170 h 739"/>
                <a:gd name="T24" fmla="*/ 20 w 762"/>
                <a:gd name="T25" fmla="*/ 375 h 739"/>
                <a:gd name="T26" fmla="*/ 29 w 762"/>
                <a:gd name="T27" fmla="*/ 467 h 739"/>
                <a:gd name="T28" fmla="*/ 29 w 762"/>
                <a:gd name="T29" fmla="*/ 469 h 739"/>
                <a:gd name="T30" fmla="*/ 29 w 762"/>
                <a:gd name="T31" fmla="*/ 475 h 739"/>
                <a:gd name="T32" fmla="*/ 56 w 762"/>
                <a:gd name="T33" fmla="*/ 582 h 739"/>
                <a:gd name="T34" fmla="*/ 219 w 762"/>
                <a:gd name="T35" fmla="*/ 694 h 739"/>
                <a:gd name="T36" fmla="*/ 221 w 762"/>
                <a:gd name="T37" fmla="*/ 695 h 739"/>
                <a:gd name="T38" fmla="*/ 261 w 762"/>
                <a:gd name="T39" fmla="*/ 707 h 739"/>
                <a:gd name="T40" fmla="*/ 365 w 762"/>
                <a:gd name="T41" fmla="*/ 719 h 739"/>
                <a:gd name="T42" fmla="*/ 642 w 762"/>
                <a:gd name="T43" fmla="*/ 617 h 739"/>
                <a:gd name="T44" fmla="*/ 657 w 762"/>
                <a:gd name="T45" fmla="*/ 600 h 739"/>
                <a:gd name="T46" fmla="*/ 691 w 762"/>
                <a:gd name="T47" fmla="*/ 552 h 739"/>
                <a:gd name="T48" fmla="*/ 741 w 762"/>
                <a:gd name="T49" fmla="*/ 373 h 739"/>
                <a:gd name="T50" fmla="*/ 735 w 762"/>
                <a:gd name="T51" fmla="*/ 307 h 739"/>
                <a:gd name="T52" fmla="*/ 727 w 762"/>
                <a:gd name="T53" fmla="*/ 279 h 739"/>
                <a:gd name="T54" fmla="*/ 703 w 762"/>
                <a:gd name="T55" fmla="*/ 214 h 739"/>
                <a:gd name="T56" fmla="*/ 598 w 762"/>
                <a:gd name="T57" fmla="*/ 86 h 739"/>
                <a:gd name="T58" fmla="*/ 597 w 762"/>
                <a:gd name="T59" fmla="*/ 86 h 739"/>
                <a:gd name="T60" fmla="*/ 578 w 762"/>
                <a:gd name="T61" fmla="*/ 76 h 739"/>
                <a:gd name="T62" fmla="*/ 524 w 762"/>
                <a:gd name="T63" fmla="*/ 54 h 739"/>
                <a:gd name="T64" fmla="*/ 348 w 762"/>
                <a:gd name="T65" fmla="*/ 21 h 739"/>
                <a:gd name="T66" fmla="*/ 139 w 762"/>
                <a:gd name="T67" fmla="*/ 84 h 739"/>
                <a:gd name="T68" fmla="*/ 125 w 762"/>
                <a:gd name="T69" fmla="*/ 82 h 739"/>
                <a:gd name="T70" fmla="*/ 127 w 762"/>
                <a:gd name="T71" fmla="*/ 67 h 739"/>
                <a:gd name="T72" fmla="*/ 348 w 762"/>
                <a:gd name="T73" fmla="*/ 0 h 739"/>
                <a:gd name="T74" fmla="*/ 607 w 762"/>
                <a:gd name="T75" fmla="*/ 68 h 739"/>
                <a:gd name="T76" fmla="*/ 755 w 762"/>
                <a:gd name="T77" fmla="*/ 303 h 739"/>
                <a:gd name="T78" fmla="*/ 762 w 762"/>
                <a:gd name="T79" fmla="*/ 373 h 739"/>
                <a:gd name="T80" fmla="*/ 656 w 762"/>
                <a:gd name="T81" fmla="*/ 632 h 739"/>
                <a:gd name="T82" fmla="*/ 365 w 762"/>
                <a:gd name="T83" fmla="*/ 739 h 7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762" h="739">
                  <a:moveTo>
                    <a:pt x="365" y="739"/>
                  </a:moveTo>
                  <a:cubicBezTo>
                    <a:pt x="281" y="739"/>
                    <a:pt x="222" y="717"/>
                    <a:pt x="214" y="714"/>
                  </a:cubicBezTo>
                  <a:cubicBezTo>
                    <a:pt x="214" y="714"/>
                    <a:pt x="214" y="714"/>
                    <a:pt x="214" y="714"/>
                  </a:cubicBezTo>
                  <a:cubicBezTo>
                    <a:pt x="118" y="693"/>
                    <a:pt x="65" y="642"/>
                    <a:pt x="38" y="592"/>
                  </a:cubicBezTo>
                  <a:cubicBezTo>
                    <a:pt x="38" y="592"/>
                    <a:pt x="38" y="592"/>
                    <a:pt x="38" y="592"/>
                  </a:cubicBezTo>
                  <a:cubicBezTo>
                    <a:pt x="11" y="542"/>
                    <a:pt x="8" y="493"/>
                    <a:pt x="8" y="475"/>
                  </a:cubicBezTo>
                  <a:cubicBezTo>
                    <a:pt x="8" y="475"/>
                    <a:pt x="8" y="475"/>
                    <a:pt x="8" y="475"/>
                  </a:cubicBezTo>
                  <a:cubicBezTo>
                    <a:pt x="8" y="472"/>
                    <a:pt x="8" y="470"/>
                    <a:pt x="8" y="469"/>
                  </a:cubicBezTo>
                  <a:cubicBezTo>
                    <a:pt x="8" y="469"/>
                    <a:pt x="8" y="469"/>
                    <a:pt x="8" y="469"/>
                  </a:cubicBezTo>
                  <a:cubicBezTo>
                    <a:pt x="2" y="435"/>
                    <a:pt x="0" y="404"/>
                    <a:pt x="0" y="375"/>
                  </a:cubicBezTo>
                  <a:cubicBezTo>
                    <a:pt x="0" y="375"/>
                    <a:pt x="0" y="375"/>
                    <a:pt x="0" y="375"/>
                  </a:cubicBezTo>
                  <a:cubicBezTo>
                    <a:pt x="0" y="172"/>
                    <a:pt x="131" y="94"/>
                    <a:pt x="132" y="93"/>
                  </a:cubicBezTo>
                  <a:cubicBezTo>
                    <a:pt x="132" y="93"/>
                    <a:pt x="132" y="93"/>
                    <a:pt x="132" y="93"/>
                  </a:cubicBezTo>
                  <a:cubicBezTo>
                    <a:pt x="132" y="93"/>
                    <a:pt x="132" y="93"/>
                    <a:pt x="132" y="93"/>
                  </a:cubicBezTo>
                  <a:cubicBezTo>
                    <a:pt x="137" y="90"/>
                    <a:pt x="143" y="92"/>
                    <a:pt x="146" y="97"/>
                  </a:cubicBezTo>
                  <a:cubicBezTo>
                    <a:pt x="146" y="97"/>
                    <a:pt x="146" y="97"/>
                    <a:pt x="146" y="97"/>
                  </a:cubicBezTo>
                  <a:cubicBezTo>
                    <a:pt x="149" y="102"/>
                    <a:pt x="147" y="108"/>
                    <a:pt x="143" y="111"/>
                  </a:cubicBezTo>
                  <a:cubicBezTo>
                    <a:pt x="143" y="111"/>
                    <a:pt x="143" y="111"/>
                    <a:pt x="143" y="111"/>
                  </a:cubicBezTo>
                  <a:cubicBezTo>
                    <a:pt x="143" y="111"/>
                    <a:pt x="141" y="112"/>
                    <a:pt x="138" y="114"/>
                  </a:cubicBezTo>
                  <a:cubicBezTo>
                    <a:pt x="138" y="114"/>
                    <a:pt x="138" y="114"/>
                    <a:pt x="138" y="114"/>
                  </a:cubicBezTo>
                  <a:cubicBezTo>
                    <a:pt x="135" y="117"/>
                    <a:pt x="130" y="120"/>
                    <a:pt x="124" y="125"/>
                  </a:cubicBezTo>
                  <a:cubicBezTo>
                    <a:pt x="124" y="125"/>
                    <a:pt x="124" y="125"/>
                    <a:pt x="124" y="125"/>
                  </a:cubicBezTo>
                  <a:cubicBezTo>
                    <a:pt x="113" y="135"/>
                    <a:pt x="97" y="149"/>
                    <a:pt x="82" y="170"/>
                  </a:cubicBezTo>
                  <a:cubicBezTo>
                    <a:pt x="82" y="170"/>
                    <a:pt x="82" y="170"/>
                    <a:pt x="82" y="170"/>
                  </a:cubicBezTo>
                  <a:cubicBezTo>
                    <a:pt x="51" y="212"/>
                    <a:pt x="20" y="278"/>
                    <a:pt x="20" y="375"/>
                  </a:cubicBezTo>
                  <a:cubicBezTo>
                    <a:pt x="20" y="375"/>
                    <a:pt x="20" y="375"/>
                    <a:pt x="20" y="375"/>
                  </a:cubicBezTo>
                  <a:cubicBezTo>
                    <a:pt x="20" y="403"/>
                    <a:pt x="23" y="433"/>
                    <a:pt x="29" y="467"/>
                  </a:cubicBezTo>
                  <a:cubicBezTo>
                    <a:pt x="29" y="467"/>
                    <a:pt x="29" y="467"/>
                    <a:pt x="29" y="467"/>
                  </a:cubicBezTo>
                  <a:cubicBezTo>
                    <a:pt x="29" y="468"/>
                    <a:pt x="29" y="468"/>
                    <a:pt x="29" y="468"/>
                  </a:cubicBezTo>
                  <a:cubicBezTo>
                    <a:pt x="29" y="469"/>
                    <a:pt x="29" y="469"/>
                    <a:pt x="29" y="469"/>
                  </a:cubicBezTo>
                  <a:cubicBezTo>
                    <a:pt x="29" y="469"/>
                    <a:pt x="29" y="471"/>
                    <a:pt x="29" y="475"/>
                  </a:cubicBezTo>
                  <a:cubicBezTo>
                    <a:pt x="29" y="475"/>
                    <a:pt x="29" y="475"/>
                    <a:pt x="29" y="475"/>
                  </a:cubicBezTo>
                  <a:cubicBezTo>
                    <a:pt x="29" y="491"/>
                    <a:pt x="31" y="536"/>
                    <a:pt x="56" y="582"/>
                  </a:cubicBezTo>
                  <a:cubicBezTo>
                    <a:pt x="56" y="582"/>
                    <a:pt x="56" y="582"/>
                    <a:pt x="56" y="582"/>
                  </a:cubicBezTo>
                  <a:cubicBezTo>
                    <a:pt x="81" y="628"/>
                    <a:pt x="128" y="674"/>
                    <a:pt x="219" y="694"/>
                  </a:cubicBezTo>
                  <a:cubicBezTo>
                    <a:pt x="219" y="694"/>
                    <a:pt x="219" y="694"/>
                    <a:pt x="219" y="694"/>
                  </a:cubicBezTo>
                  <a:cubicBezTo>
                    <a:pt x="220" y="694"/>
                    <a:pt x="220" y="694"/>
                    <a:pt x="220" y="694"/>
                  </a:cubicBezTo>
                  <a:cubicBezTo>
                    <a:pt x="221" y="695"/>
                    <a:pt x="221" y="695"/>
                    <a:pt x="221" y="695"/>
                  </a:cubicBezTo>
                  <a:cubicBezTo>
                    <a:pt x="221" y="695"/>
                    <a:pt x="235" y="701"/>
                    <a:pt x="261" y="707"/>
                  </a:cubicBezTo>
                  <a:cubicBezTo>
                    <a:pt x="261" y="707"/>
                    <a:pt x="261" y="707"/>
                    <a:pt x="261" y="707"/>
                  </a:cubicBezTo>
                  <a:cubicBezTo>
                    <a:pt x="286" y="713"/>
                    <a:pt x="322" y="719"/>
                    <a:pt x="365" y="719"/>
                  </a:cubicBezTo>
                  <a:cubicBezTo>
                    <a:pt x="365" y="719"/>
                    <a:pt x="365" y="719"/>
                    <a:pt x="365" y="719"/>
                  </a:cubicBezTo>
                  <a:cubicBezTo>
                    <a:pt x="444" y="718"/>
                    <a:pt x="545" y="698"/>
                    <a:pt x="642" y="617"/>
                  </a:cubicBezTo>
                  <a:cubicBezTo>
                    <a:pt x="642" y="617"/>
                    <a:pt x="642" y="617"/>
                    <a:pt x="642" y="617"/>
                  </a:cubicBezTo>
                  <a:cubicBezTo>
                    <a:pt x="642" y="617"/>
                    <a:pt x="648" y="611"/>
                    <a:pt x="657" y="600"/>
                  </a:cubicBezTo>
                  <a:cubicBezTo>
                    <a:pt x="657" y="600"/>
                    <a:pt x="657" y="600"/>
                    <a:pt x="657" y="600"/>
                  </a:cubicBezTo>
                  <a:cubicBezTo>
                    <a:pt x="666" y="589"/>
                    <a:pt x="679" y="573"/>
                    <a:pt x="691" y="552"/>
                  </a:cubicBezTo>
                  <a:cubicBezTo>
                    <a:pt x="691" y="552"/>
                    <a:pt x="691" y="552"/>
                    <a:pt x="691" y="552"/>
                  </a:cubicBezTo>
                  <a:cubicBezTo>
                    <a:pt x="716" y="509"/>
                    <a:pt x="741" y="448"/>
                    <a:pt x="741" y="373"/>
                  </a:cubicBezTo>
                  <a:cubicBezTo>
                    <a:pt x="741" y="373"/>
                    <a:pt x="741" y="373"/>
                    <a:pt x="741" y="373"/>
                  </a:cubicBezTo>
                  <a:cubicBezTo>
                    <a:pt x="741" y="352"/>
                    <a:pt x="739" y="330"/>
                    <a:pt x="735" y="307"/>
                  </a:cubicBezTo>
                  <a:cubicBezTo>
                    <a:pt x="735" y="307"/>
                    <a:pt x="735" y="307"/>
                    <a:pt x="735" y="307"/>
                  </a:cubicBezTo>
                  <a:cubicBezTo>
                    <a:pt x="735" y="307"/>
                    <a:pt x="732" y="296"/>
                    <a:pt x="727" y="279"/>
                  </a:cubicBezTo>
                  <a:cubicBezTo>
                    <a:pt x="727" y="279"/>
                    <a:pt x="727" y="279"/>
                    <a:pt x="727" y="279"/>
                  </a:cubicBezTo>
                  <a:cubicBezTo>
                    <a:pt x="722" y="262"/>
                    <a:pt x="714" y="239"/>
                    <a:pt x="703" y="214"/>
                  </a:cubicBezTo>
                  <a:cubicBezTo>
                    <a:pt x="703" y="214"/>
                    <a:pt x="703" y="214"/>
                    <a:pt x="703" y="214"/>
                  </a:cubicBezTo>
                  <a:cubicBezTo>
                    <a:pt x="682" y="164"/>
                    <a:pt x="646" y="110"/>
                    <a:pt x="598" y="86"/>
                  </a:cubicBezTo>
                  <a:cubicBezTo>
                    <a:pt x="598" y="86"/>
                    <a:pt x="598" y="86"/>
                    <a:pt x="598" y="86"/>
                  </a:cubicBezTo>
                  <a:cubicBezTo>
                    <a:pt x="597" y="86"/>
                    <a:pt x="597" y="86"/>
                    <a:pt x="597" y="86"/>
                  </a:cubicBezTo>
                  <a:cubicBezTo>
                    <a:pt x="597" y="86"/>
                    <a:pt x="597" y="86"/>
                    <a:pt x="597" y="86"/>
                  </a:cubicBezTo>
                  <a:cubicBezTo>
                    <a:pt x="597" y="86"/>
                    <a:pt x="590" y="82"/>
                    <a:pt x="578" y="76"/>
                  </a:cubicBezTo>
                  <a:cubicBezTo>
                    <a:pt x="578" y="76"/>
                    <a:pt x="578" y="76"/>
                    <a:pt x="578" y="76"/>
                  </a:cubicBezTo>
                  <a:cubicBezTo>
                    <a:pt x="565" y="70"/>
                    <a:pt x="546" y="62"/>
                    <a:pt x="524" y="54"/>
                  </a:cubicBezTo>
                  <a:cubicBezTo>
                    <a:pt x="524" y="54"/>
                    <a:pt x="524" y="54"/>
                    <a:pt x="524" y="54"/>
                  </a:cubicBezTo>
                  <a:cubicBezTo>
                    <a:pt x="478" y="37"/>
                    <a:pt x="416" y="21"/>
                    <a:pt x="348" y="21"/>
                  </a:cubicBezTo>
                  <a:cubicBezTo>
                    <a:pt x="348" y="21"/>
                    <a:pt x="348" y="21"/>
                    <a:pt x="348" y="21"/>
                  </a:cubicBezTo>
                  <a:cubicBezTo>
                    <a:pt x="280" y="21"/>
                    <a:pt x="207" y="37"/>
                    <a:pt x="139" y="84"/>
                  </a:cubicBezTo>
                  <a:cubicBezTo>
                    <a:pt x="139" y="84"/>
                    <a:pt x="139" y="84"/>
                    <a:pt x="139" y="84"/>
                  </a:cubicBezTo>
                  <a:cubicBezTo>
                    <a:pt x="134" y="87"/>
                    <a:pt x="128" y="86"/>
                    <a:pt x="125" y="82"/>
                  </a:cubicBezTo>
                  <a:cubicBezTo>
                    <a:pt x="125" y="82"/>
                    <a:pt x="125" y="82"/>
                    <a:pt x="125" y="82"/>
                  </a:cubicBezTo>
                  <a:cubicBezTo>
                    <a:pt x="121" y="77"/>
                    <a:pt x="123" y="70"/>
                    <a:pt x="127" y="67"/>
                  </a:cubicBezTo>
                  <a:cubicBezTo>
                    <a:pt x="127" y="67"/>
                    <a:pt x="127" y="67"/>
                    <a:pt x="127" y="67"/>
                  </a:cubicBezTo>
                  <a:cubicBezTo>
                    <a:pt x="200" y="17"/>
                    <a:pt x="277" y="0"/>
                    <a:pt x="348" y="0"/>
                  </a:cubicBezTo>
                  <a:cubicBezTo>
                    <a:pt x="348" y="0"/>
                    <a:pt x="348" y="0"/>
                    <a:pt x="348" y="0"/>
                  </a:cubicBezTo>
                  <a:cubicBezTo>
                    <a:pt x="487" y="1"/>
                    <a:pt x="601" y="64"/>
                    <a:pt x="607" y="68"/>
                  </a:cubicBezTo>
                  <a:cubicBezTo>
                    <a:pt x="607" y="68"/>
                    <a:pt x="607" y="68"/>
                    <a:pt x="607" y="68"/>
                  </a:cubicBezTo>
                  <a:cubicBezTo>
                    <a:pt x="719" y="123"/>
                    <a:pt x="754" y="302"/>
                    <a:pt x="755" y="303"/>
                  </a:cubicBezTo>
                  <a:cubicBezTo>
                    <a:pt x="755" y="303"/>
                    <a:pt x="755" y="303"/>
                    <a:pt x="755" y="303"/>
                  </a:cubicBezTo>
                  <a:cubicBezTo>
                    <a:pt x="760" y="327"/>
                    <a:pt x="762" y="351"/>
                    <a:pt x="762" y="373"/>
                  </a:cubicBezTo>
                  <a:cubicBezTo>
                    <a:pt x="762" y="373"/>
                    <a:pt x="762" y="373"/>
                    <a:pt x="762" y="373"/>
                  </a:cubicBezTo>
                  <a:cubicBezTo>
                    <a:pt x="762" y="533"/>
                    <a:pt x="657" y="631"/>
                    <a:pt x="656" y="632"/>
                  </a:cubicBezTo>
                  <a:cubicBezTo>
                    <a:pt x="656" y="632"/>
                    <a:pt x="656" y="632"/>
                    <a:pt x="656" y="632"/>
                  </a:cubicBezTo>
                  <a:cubicBezTo>
                    <a:pt x="554" y="717"/>
                    <a:pt x="448" y="739"/>
                    <a:pt x="365" y="739"/>
                  </a:cubicBezTo>
                  <a:cubicBezTo>
                    <a:pt x="365" y="739"/>
                    <a:pt x="365" y="739"/>
                    <a:pt x="365" y="739"/>
                  </a:cubicBezTo>
                  <a:cubicBezTo>
                    <a:pt x="365" y="739"/>
                    <a:pt x="365" y="739"/>
                    <a:pt x="365" y="7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7" name="Freeform 57"/>
            <p:cNvSpPr/>
            <p:nvPr/>
          </p:nvSpPr>
          <p:spPr bwMode="auto">
            <a:xfrm>
              <a:off x="4127" y="1481"/>
              <a:ext cx="142" cy="288"/>
            </a:xfrm>
            <a:custGeom>
              <a:avLst/>
              <a:gdLst>
                <a:gd name="T0" fmla="*/ 40 w 121"/>
                <a:gd name="T1" fmla="*/ 239 h 245"/>
                <a:gd name="T2" fmla="*/ 41 w 121"/>
                <a:gd name="T3" fmla="*/ 229 h 245"/>
                <a:gd name="T4" fmla="*/ 41 w 121"/>
                <a:gd name="T5" fmla="*/ 229 h 245"/>
                <a:gd name="T6" fmla="*/ 22 w 121"/>
                <a:gd name="T7" fmla="*/ 101 h 245"/>
                <a:gd name="T8" fmla="*/ 22 w 121"/>
                <a:gd name="T9" fmla="*/ 101 h 245"/>
                <a:gd name="T10" fmla="*/ 2 w 121"/>
                <a:gd name="T11" fmla="*/ 14 h 245"/>
                <a:gd name="T12" fmla="*/ 2 w 121"/>
                <a:gd name="T13" fmla="*/ 14 h 245"/>
                <a:gd name="T14" fmla="*/ 2 w 121"/>
                <a:gd name="T15" fmla="*/ 14 h 245"/>
                <a:gd name="T16" fmla="*/ 9 w 121"/>
                <a:gd name="T17" fmla="*/ 1 h 245"/>
                <a:gd name="T18" fmla="*/ 9 w 121"/>
                <a:gd name="T19" fmla="*/ 1 h 245"/>
                <a:gd name="T20" fmla="*/ 22 w 121"/>
                <a:gd name="T21" fmla="*/ 9 h 245"/>
                <a:gd name="T22" fmla="*/ 22 w 121"/>
                <a:gd name="T23" fmla="*/ 9 h 245"/>
                <a:gd name="T24" fmla="*/ 59 w 121"/>
                <a:gd name="T25" fmla="*/ 191 h 245"/>
                <a:gd name="T26" fmla="*/ 59 w 121"/>
                <a:gd name="T27" fmla="*/ 191 h 245"/>
                <a:gd name="T28" fmla="*/ 81 w 121"/>
                <a:gd name="T29" fmla="*/ 142 h 245"/>
                <a:gd name="T30" fmla="*/ 81 w 121"/>
                <a:gd name="T31" fmla="*/ 142 h 245"/>
                <a:gd name="T32" fmla="*/ 104 w 121"/>
                <a:gd name="T33" fmla="*/ 114 h 245"/>
                <a:gd name="T34" fmla="*/ 104 w 121"/>
                <a:gd name="T35" fmla="*/ 114 h 245"/>
                <a:gd name="T36" fmla="*/ 118 w 121"/>
                <a:gd name="T37" fmla="*/ 118 h 245"/>
                <a:gd name="T38" fmla="*/ 118 w 121"/>
                <a:gd name="T39" fmla="*/ 118 h 245"/>
                <a:gd name="T40" fmla="*/ 114 w 121"/>
                <a:gd name="T41" fmla="*/ 132 h 245"/>
                <a:gd name="T42" fmla="*/ 114 w 121"/>
                <a:gd name="T43" fmla="*/ 132 h 245"/>
                <a:gd name="T44" fmla="*/ 100 w 121"/>
                <a:gd name="T45" fmla="*/ 152 h 245"/>
                <a:gd name="T46" fmla="*/ 100 w 121"/>
                <a:gd name="T47" fmla="*/ 152 h 245"/>
                <a:gd name="T48" fmla="*/ 81 w 121"/>
                <a:gd name="T49" fmla="*/ 192 h 245"/>
                <a:gd name="T50" fmla="*/ 81 w 121"/>
                <a:gd name="T51" fmla="*/ 192 h 245"/>
                <a:gd name="T52" fmla="*/ 60 w 121"/>
                <a:gd name="T53" fmla="*/ 245 h 245"/>
                <a:gd name="T54" fmla="*/ 60 w 121"/>
                <a:gd name="T55" fmla="*/ 245 h 245"/>
                <a:gd name="T56" fmla="*/ 40 w 121"/>
                <a:gd name="T57" fmla="*/ 239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21" h="245">
                  <a:moveTo>
                    <a:pt x="40" y="239"/>
                  </a:moveTo>
                  <a:cubicBezTo>
                    <a:pt x="41" y="238"/>
                    <a:pt x="41" y="234"/>
                    <a:pt x="41" y="229"/>
                  </a:cubicBezTo>
                  <a:cubicBezTo>
                    <a:pt x="41" y="229"/>
                    <a:pt x="41" y="229"/>
                    <a:pt x="41" y="229"/>
                  </a:cubicBezTo>
                  <a:cubicBezTo>
                    <a:pt x="41" y="202"/>
                    <a:pt x="31" y="148"/>
                    <a:pt x="22" y="101"/>
                  </a:cubicBezTo>
                  <a:cubicBezTo>
                    <a:pt x="22" y="101"/>
                    <a:pt x="22" y="101"/>
                    <a:pt x="22" y="101"/>
                  </a:cubicBezTo>
                  <a:cubicBezTo>
                    <a:pt x="12" y="54"/>
                    <a:pt x="2" y="14"/>
                    <a:pt x="2" y="14"/>
                  </a:cubicBezTo>
                  <a:cubicBezTo>
                    <a:pt x="2" y="14"/>
                    <a:pt x="2" y="14"/>
                    <a:pt x="2" y="14"/>
                  </a:cubicBezTo>
                  <a:cubicBezTo>
                    <a:pt x="2" y="14"/>
                    <a:pt x="2" y="14"/>
                    <a:pt x="2" y="14"/>
                  </a:cubicBezTo>
                  <a:cubicBezTo>
                    <a:pt x="0" y="8"/>
                    <a:pt x="4" y="3"/>
                    <a:pt x="9" y="1"/>
                  </a:cubicBezTo>
                  <a:cubicBezTo>
                    <a:pt x="9" y="1"/>
                    <a:pt x="9" y="1"/>
                    <a:pt x="9" y="1"/>
                  </a:cubicBezTo>
                  <a:cubicBezTo>
                    <a:pt x="15" y="0"/>
                    <a:pt x="20" y="3"/>
                    <a:pt x="22" y="9"/>
                  </a:cubicBezTo>
                  <a:cubicBezTo>
                    <a:pt x="22" y="9"/>
                    <a:pt x="22" y="9"/>
                    <a:pt x="22" y="9"/>
                  </a:cubicBezTo>
                  <a:cubicBezTo>
                    <a:pt x="22" y="9"/>
                    <a:pt x="49" y="119"/>
                    <a:pt x="59" y="191"/>
                  </a:cubicBezTo>
                  <a:cubicBezTo>
                    <a:pt x="59" y="191"/>
                    <a:pt x="59" y="191"/>
                    <a:pt x="59" y="191"/>
                  </a:cubicBezTo>
                  <a:cubicBezTo>
                    <a:pt x="66" y="174"/>
                    <a:pt x="73" y="157"/>
                    <a:pt x="81" y="142"/>
                  </a:cubicBezTo>
                  <a:cubicBezTo>
                    <a:pt x="81" y="142"/>
                    <a:pt x="81" y="142"/>
                    <a:pt x="81" y="142"/>
                  </a:cubicBezTo>
                  <a:cubicBezTo>
                    <a:pt x="88" y="130"/>
                    <a:pt x="95" y="120"/>
                    <a:pt x="104" y="114"/>
                  </a:cubicBezTo>
                  <a:cubicBezTo>
                    <a:pt x="104" y="114"/>
                    <a:pt x="104" y="114"/>
                    <a:pt x="104" y="114"/>
                  </a:cubicBezTo>
                  <a:cubicBezTo>
                    <a:pt x="108" y="111"/>
                    <a:pt x="115" y="113"/>
                    <a:pt x="118" y="118"/>
                  </a:cubicBezTo>
                  <a:cubicBezTo>
                    <a:pt x="118" y="118"/>
                    <a:pt x="118" y="118"/>
                    <a:pt x="118" y="118"/>
                  </a:cubicBezTo>
                  <a:cubicBezTo>
                    <a:pt x="121" y="122"/>
                    <a:pt x="119" y="129"/>
                    <a:pt x="114" y="132"/>
                  </a:cubicBezTo>
                  <a:cubicBezTo>
                    <a:pt x="114" y="132"/>
                    <a:pt x="114" y="132"/>
                    <a:pt x="114" y="132"/>
                  </a:cubicBezTo>
                  <a:cubicBezTo>
                    <a:pt x="112" y="133"/>
                    <a:pt x="106" y="141"/>
                    <a:pt x="100" y="152"/>
                  </a:cubicBezTo>
                  <a:cubicBezTo>
                    <a:pt x="100" y="152"/>
                    <a:pt x="100" y="152"/>
                    <a:pt x="100" y="152"/>
                  </a:cubicBezTo>
                  <a:cubicBezTo>
                    <a:pt x="93" y="164"/>
                    <a:pt x="87" y="178"/>
                    <a:pt x="81" y="192"/>
                  </a:cubicBezTo>
                  <a:cubicBezTo>
                    <a:pt x="81" y="192"/>
                    <a:pt x="81" y="192"/>
                    <a:pt x="81" y="192"/>
                  </a:cubicBezTo>
                  <a:cubicBezTo>
                    <a:pt x="69" y="219"/>
                    <a:pt x="60" y="245"/>
                    <a:pt x="60" y="245"/>
                  </a:cubicBezTo>
                  <a:cubicBezTo>
                    <a:pt x="60" y="245"/>
                    <a:pt x="60" y="245"/>
                    <a:pt x="60" y="245"/>
                  </a:cubicBezTo>
                  <a:cubicBezTo>
                    <a:pt x="40" y="239"/>
                    <a:pt x="40" y="239"/>
                    <a:pt x="40" y="2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8" name="Freeform 58"/>
            <p:cNvSpPr>
              <a:spLocks noEditPoints="1"/>
            </p:cNvSpPr>
            <p:nvPr/>
          </p:nvSpPr>
          <p:spPr bwMode="auto">
            <a:xfrm>
              <a:off x="4163" y="1713"/>
              <a:ext cx="68" cy="72"/>
            </a:xfrm>
            <a:custGeom>
              <a:avLst/>
              <a:gdLst>
                <a:gd name="T0" fmla="*/ 0 w 58"/>
                <a:gd name="T1" fmla="*/ 31 h 62"/>
                <a:gd name="T2" fmla="*/ 29 w 58"/>
                <a:gd name="T3" fmla="*/ 0 h 62"/>
                <a:gd name="T4" fmla="*/ 29 w 58"/>
                <a:gd name="T5" fmla="*/ 0 h 62"/>
                <a:gd name="T6" fmla="*/ 58 w 58"/>
                <a:gd name="T7" fmla="*/ 31 h 62"/>
                <a:gd name="T8" fmla="*/ 58 w 58"/>
                <a:gd name="T9" fmla="*/ 31 h 62"/>
                <a:gd name="T10" fmla="*/ 29 w 58"/>
                <a:gd name="T11" fmla="*/ 62 h 62"/>
                <a:gd name="T12" fmla="*/ 29 w 58"/>
                <a:gd name="T13" fmla="*/ 62 h 62"/>
                <a:gd name="T14" fmla="*/ 0 w 58"/>
                <a:gd name="T15" fmla="*/ 31 h 62"/>
                <a:gd name="T16" fmla="*/ 20 w 58"/>
                <a:gd name="T17" fmla="*/ 31 h 62"/>
                <a:gd name="T18" fmla="*/ 29 w 58"/>
                <a:gd name="T19" fmla="*/ 41 h 62"/>
                <a:gd name="T20" fmla="*/ 29 w 58"/>
                <a:gd name="T21" fmla="*/ 41 h 62"/>
                <a:gd name="T22" fmla="*/ 37 w 58"/>
                <a:gd name="T23" fmla="*/ 31 h 62"/>
                <a:gd name="T24" fmla="*/ 37 w 58"/>
                <a:gd name="T25" fmla="*/ 31 h 62"/>
                <a:gd name="T26" fmla="*/ 29 w 58"/>
                <a:gd name="T27" fmla="*/ 21 h 62"/>
                <a:gd name="T28" fmla="*/ 29 w 58"/>
                <a:gd name="T29" fmla="*/ 21 h 62"/>
                <a:gd name="T30" fmla="*/ 20 w 58"/>
                <a:gd name="T31" fmla="*/ 31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8" h="62">
                  <a:moveTo>
                    <a:pt x="0" y="31"/>
                  </a:moveTo>
                  <a:cubicBezTo>
                    <a:pt x="0" y="15"/>
                    <a:pt x="12" y="0"/>
                    <a:pt x="29" y="0"/>
                  </a:cubicBezTo>
                  <a:cubicBezTo>
                    <a:pt x="29" y="0"/>
                    <a:pt x="29" y="0"/>
                    <a:pt x="29" y="0"/>
                  </a:cubicBezTo>
                  <a:cubicBezTo>
                    <a:pt x="46" y="0"/>
                    <a:pt x="58" y="15"/>
                    <a:pt x="58" y="31"/>
                  </a:cubicBezTo>
                  <a:cubicBezTo>
                    <a:pt x="58" y="31"/>
                    <a:pt x="58" y="31"/>
                    <a:pt x="58" y="31"/>
                  </a:cubicBezTo>
                  <a:cubicBezTo>
                    <a:pt x="58" y="47"/>
                    <a:pt x="46" y="62"/>
                    <a:pt x="29" y="62"/>
                  </a:cubicBezTo>
                  <a:cubicBezTo>
                    <a:pt x="29" y="62"/>
                    <a:pt x="29" y="62"/>
                    <a:pt x="29" y="62"/>
                  </a:cubicBezTo>
                  <a:cubicBezTo>
                    <a:pt x="12" y="62"/>
                    <a:pt x="0" y="47"/>
                    <a:pt x="0" y="31"/>
                  </a:cubicBezTo>
                  <a:close/>
                  <a:moveTo>
                    <a:pt x="20" y="31"/>
                  </a:moveTo>
                  <a:cubicBezTo>
                    <a:pt x="21" y="37"/>
                    <a:pt x="25" y="41"/>
                    <a:pt x="29" y="41"/>
                  </a:cubicBezTo>
                  <a:cubicBezTo>
                    <a:pt x="29" y="41"/>
                    <a:pt x="29" y="41"/>
                    <a:pt x="29" y="41"/>
                  </a:cubicBezTo>
                  <a:cubicBezTo>
                    <a:pt x="32" y="41"/>
                    <a:pt x="37" y="37"/>
                    <a:pt x="37" y="31"/>
                  </a:cubicBezTo>
                  <a:cubicBezTo>
                    <a:pt x="37" y="31"/>
                    <a:pt x="37" y="31"/>
                    <a:pt x="37" y="31"/>
                  </a:cubicBezTo>
                  <a:cubicBezTo>
                    <a:pt x="37" y="25"/>
                    <a:pt x="32" y="21"/>
                    <a:pt x="29" y="21"/>
                  </a:cubicBezTo>
                  <a:cubicBezTo>
                    <a:pt x="29" y="21"/>
                    <a:pt x="29" y="21"/>
                    <a:pt x="29" y="21"/>
                  </a:cubicBezTo>
                  <a:cubicBezTo>
                    <a:pt x="25" y="21"/>
                    <a:pt x="21" y="25"/>
                    <a:pt x="20" y="3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9" name="Freeform 59"/>
            <p:cNvSpPr>
              <a:spLocks noEditPoints="1"/>
            </p:cNvSpPr>
            <p:nvPr/>
          </p:nvSpPr>
          <p:spPr bwMode="auto">
            <a:xfrm>
              <a:off x="4102" y="1364"/>
              <a:ext cx="58" cy="56"/>
            </a:xfrm>
            <a:custGeom>
              <a:avLst/>
              <a:gdLst>
                <a:gd name="T0" fmla="*/ 0 w 49"/>
                <a:gd name="T1" fmla="*/ 24 h 48"/>
                <a:gd name="T2" fmla="*/ 25 w 49"/>
                <a:gd name="T3" fmla="*/ 0 h 48"/>
                <a:gd name="T4" fmla="*/ 25 w 49"/>
                <a:gd name="T5" fmla="*/ 0 h 48"/>
                <a:gd name="T6" fmla="*/ 49 w 49"/>
                <a:gd name="T7" fmla="*/ 24 h 48"/>
                <a:gd name="T8" fmla="*/ 49 w 49"/>
                <a:gd name="T9" fmla="*/ 24 h 48"/>
                <a:gd name="T10" fmla="*/ 25 w 49"/>
                <a:gd name="T11" fmla="*/ 48 h 48"/>
                <a:gd name="T12" fmla="*/ 25 w 49"/>
                <a:gd name="T13" fmla="*/ 48 h 48"/>
                <a:gd name="T14" fmla="*/ 0 w 49"/>
                <a:gd name="T15" fmla="*/ 24 h 48"/>
                <a:gd name="T16" fmla="*/ 21 w 49"/>
                <a:gd name="T17" fmla="*/ 24 h 48"/>
                <a:gd name="T18" fmla="*/ 25 w 49"/>
                <a:gd name="T19" fmla="*/ 27 h 48"/>
                <a:gd name="T20" fmla="*/ 25 w 49"/>
                <a:gd name="T21" fmla="*/ 27 h 48"/>
                <a:gd name="T22" fmla="*/ 28 w 49"/>
                <a:gd name="T23" fmla="*/ 24 h 48"/>
                <a:gd name="T24" fmla="*/ 28 w 49"/>
                <a:gd name="T25" fmla="*/ 24 h 48"/>
                <a:gd name="T26" fmla="*/ 25 w 49"/>
                <a:gd name="T27" fmla="*/ 21 h 48"/>
                <a:gd name="T28" fmla="*/ 25 w 49"/>
                <a:gd name="T29" fmla="*/ 21 h 48"/>
                <a:gd name="T30" fmla="*/ 21 w 49"/>
                <a:gd name="T31" fmla="*/ 2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9" h="48">
                  <a:moveTo>
                    <a:pt x="0" y="24"/>
                  </a:moveTo>
                  <a:cubicBezTo>
                    <a:pt x="0" y="11"/>
                    <a:pt x="11" y="0"/>
                    <a:pt x="25" y="0"/>
                  </a:cubicBezTo>
                  <a:cubicBezTo>
                    <a:pt x="25" y="0"/>
                    <a:pt x="25" y="0"/>
                    <a:pt x="25" y="0"/>
                  </a:cubicBezTo>
                  <a:cubicBezTo>
                    <a:pt x="38" y="0"/>
                    <a:pt x="49" y="11"/>
                    <a:pt x="49" y="24"/>
                  </a:cubicBezTo>
                  <a:cubicBezTo>
                    <a:pt x="49" y="24"/>
                    <a:pt x="49" y="24"/>
                    <a:pt x="49" y="24"/>
                  </a:cubicBezTo>
                  <a:cubicBezTo>
                    <a:pt x="49" y="37"/>
                    <a:pt x="38" y="48"/>
                    <a:pt x="25" y="48"/>
                  </a:cubicBezTo>
                  <a:cubicBezTo>
                    <a:pt x="25" y="48"/>
                    <a:pt x="25" y="48"/>
                    <a:pt x="25" y="48"/>
                  </a:cubicBezTo>
                  <a:cubicBezTo>
                    <a:pt x="11" y="48"/>
                    <a:pt x="0" y="37"/>
                    <a:pt x="0" y="24"/>
                  </a:cubicBezTo>
                  <a:close/>
                  <a:moveTo>
                    <a:pt x="21" y="24"/>
                  </a:moveTo>
                  <a:cubicBezTo>
                    <a:pt x="21" y="25"/>
                    <a:pt x="22" y="27"/>
                    <a:pt x="25" y="27"/>
                  </a:cubicBezTo>
                  <a:cubicBezTo>
                    <a:pt x="25" y="27"/>
                    <a:pt x="25" y="27"/>
                    <a:pt x="25" y="27"/>
                  </a:cubicBezTo>
                  <a:cubicBezTo>
                    <a:pt x="27" y="27"/>
                    <a:pt x="28" y="25"/>
                    <a:pt x="28" y="24"/>
                  </a:cubicBezTo>
                  <a:cubicBezTo>
                    <a:pt x="28" y="24"/>
                    <a:pt x="28" y="24"/>
                    <a:pt x="28" y="24"/>
                  </a:cubicBezTo>
                  <a:cubicBezTo>
                    <a:pt x="28" y="23"/>
                    <a:pt x="27" y="21"/>
                    <a:pt x="25" y="21"/>
                  </a:cubicBezTo>
                  <a:cubicBezTo>
                    <a:pt x="25" y="21"/>
                    <a:pt x="25" y="21"/>
                    <a:pt x="25" y="21"/>
                  </a:cubicBezTo>
                  <a:cubicBezTo>
                    <a:pt x="22" y="21"/>
                    <a:pt x="21" y="23"/>
                    <a:pt x="21"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0" name="Freeform 60"/>
            <p:cNvSpPr>
              <a:spLocks noEditPoints="1"/>
            </p:cNvSpPr>
            <p:nvPr/>
          </p:nvSpPr>
          <p:spPr bwMode="auto">
            <a:xfrm>
              <a:off x="4480" y="1576"/>
              <a:ext cx="58" cy="56"/>
            </a:xfrm>
            <a:custGeom>
              <a:avLst/>
              <a:gdLst>
                <a:gd name="T0" fmla="*/ 0 w 49"/>
                <a:gd name="T1" fmla="*/ 24 h 47"/>
                <a:gd name="T2" fmla="*/ 25 w 49"/>
                <a:gd name="T3" fmla="*/ 0 h 47"/>
                <a:gd name="T4" fmla="*/ 25 w 49"/>
                <a:gd name="T5" fmla="*/ 0 h 47"/>
                <a:gd name="T6" fmla="*/ 49 w 49"/>
                <a:gd name="T7" fmla="*/ 24 h 47"/>
                <a:gd name="T8" fmla="*/ 49 w 49"/>
                <a:gd name="T9" fmla="*/ 24 h 47"/>
                <a:gd name="T10" fmla="*/ 25 w 49"/>
                <a:gd name="T11" fmla="*/ 47 h 47"/>
                <a:gd name="T12" fmla="*/ 25 w 49"/>
                <a:gd name="T13" fmla="*/ 47 h 47"/>
                <a:gd name="T14" fmla="*/ 0 w 49"/>
                <a:gd name="T15" fmla="*/ 24 h 47"/>
                <a:gd name="T16" fmla="*/ 21 w 49"/>
                <a:gd name="T17" fmla="*/ 24 h 47"/>
                <a:gd name="T18" fmla="*/ 25 w 49"/>
                <a:gd name="T19" fmla="*/ 27 h 47"/>
                <a:gd name="T20" fmla="*/ 25 w 49"/>
                <a:gd name="T21" fmla="*/ 27 h 47"/>
                <a:gd name="T22" fmla="*/ 28 w 49"/>
                <a:gd name="T23" fmla="*/ 24 h 47"/>
                <a:gd name="T24" fmla="*/ 28 w 49"/>
                <a:gd name="T25" fmla="*/ 24 h 47"/>
                <a:gd name="T26" fmla="*/ 25 w 49"/>
                <a:gd name="T27" fmla="*/ 21 h 47"/>
                <a:gd name="T28" fmla="*/ 25 w 49"/>
                <a:gd name="T29" fmla="*/ 21 h 47"/>
                <a:gd name="T30" fmla="*/ 21 w 49"/>
                <a:gd name="T31" fmla="*/ 24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9" h="47">
                  <a:moveTo>
                    <a:pt x="0" y="24"/>
                  </a:moveTo>
                  <a:cubicBezTo>
                    <a:pt x="0" y="10"/>
                    <a:pt x="11" y="0"/>
                    <a:pt x="25" y="0"/>
                  </a:cubicBezTo>
                  <a:cubicBezTo>
                    <a:pt x="25" y="0"/>
                    <a:pt x="25" y="0"/>
                    <a:pt x="25" y="0"/>
                  </a:cubicBezTo>
                  <a:cubicBezTo>
                    <a:pt x="38" y="0"/>
                    <a:pt x="49" y="10"/>
                    <a:pt x="49" y="24"/>
                  </a:cubicBezTo>
                  <a:cubicBezTo>
                    <a:pt x="49" y="24"/>
                    <a:pt x="49" y="24"/>
                    <a:pt x="49" y="24"/>
                  </a:cubicBezTo>
                  <a:cubicBezTo>
                    <a:pt x="49" y="37"/>
                    <a:pt x="38" y="47"/>
                    <a:pt x="25" y="47"/>
                  </a:cubicBezTo>
                  <a:cubicBezTo>
                    <a:pt x="25" y="47"/>
                    <a:pt x="25" y="47"/>
                    <a:pt x="25" y="47"/>
                  </a:cubicBezTo>
                  <a:cubicBezTo>
                    <a:pt x="11" y="47"/>
                    <a:pt x="0" y="37"/>
                    <a:pt x="0" y="24"/>
                  </a:cubicBezTo>
                  <a:close/>
                  <a:moveTo>
                    <a:pt x="21" y="24"/>
                  </a:moveTo>
                  <a:cubicBezTo>
                    <a:pt x="21" y="25"/>
                    <a:pt x="22" y="27"/>
                    <a:pt x="25" y="27"/>
                  </a:cubicBezTo>
                  <a:cubicBezTo>
                    <a:pt x="25" y="27"/>
                    <a:pt x="25" y="27"/>
                    <a:pt x="25" y="27"/>
                  </a:cubicBezTo>
                  <a:cubicBezTo>
                    <a:pt x="27" y="27"/>
                    <a:pt x="28" y="25"/>
                    <a:pt x="28" y="24"/>
                  </a:cubicBezTo>
                  <a:cubicBezTo>
                    <a:pt x="28" y="24"/>
                    <a:pt x="28" y="24"/>
                    <a:pt x="28" y="24"/>
                  </a:cubicBezTo>
                  <a:cubicBezTo>
                    <a:pt x="28" y="23"/>
                    <a:pt x="27" y="21"/>
                    <a:pt x="25" y="21"/>
                  </a:cubicBezTo>
                  <a:cubicBezTo>
                    <a:pt x="25" y="21"/>
                    <a:pt x="25" y="21"/>
                    <a:pt x="25" y="21"/>
                  </a:cubicBezTo>
                  <a:cubicBezTo>
                    <a:pt x="22" y="21"/>
                    <a:pt x="21" y="23"/>
                    <a:pt x="21"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1" name="Freeform 61"/>
            <p:cNvSpPr>
              <a:spLocks noEditPoints="1"/>
            </p:cNvSpPr>
            <p:nvPr/>
          </p:nvSpPr>
          <p:spPr bwMode="auto">
            <a:xfrm>
              <a:off x="4500" y="1718"/>
              <a:ext cx="58" cy="57"/>
            </a:xfrm>
            <a:custGeom>
              <a:avLst/>
              <a:gdLst>
                <a:gd name="T0" fmla="*/ 0 w 49"/>
                <a:gd name="T1" fmla="*/ 24 h 48"/>
                <a:gd name="T2" fmla="*/ 24 w 49"/>
                <a:gd name="T3" fmla="*/ 0 h 48"/>
                <a:gd name="T4" fmla="*/ 24 w 49"/>
                <a:gd name="T5" fmla="*/ 0 h 48"/>
                <a:gd name="T6" fmla="*/ 49 w 49"/>
                <a:gd name="T7" fmla="*/ 24 h 48"/>
                <a:gd name="T8" fmla="*/ 49 w 49"/>
                <a:gd name="T9" fmla="*/ 24 h 48"/>
                <a:gd name="T10" fmla="*/ 24 w 49"/>
                <a:gd name="T11" fmla="*/ 48 h 48"/>
                <a:gd name="T12" fmla="*/ 24 w 49"/>
                <a:gd name="T13" fmla="*/ 48 h 48"/>
                <a:gd name="T14" fmla="*/ 0 w 49"/>
                <a:gd name="T15" fmla="*/ 24 h 48"/>
                <a:gd name="T16" fmla="*/ 21 w 49"/>
                <a:gd name="T17" fmla="*/ 24 h 48"/>
                <a:gd name="T18" fmla="*/ 24 w 49"/>
                <a:gd name="T19" fmla="*/ 27 h 48"/>
                <a:gd name="T20" fmla="*/ 24 w 49"/>
                <a:gd name="T21" fmla="*/ 27 h 48"/>
                <a:gd name="T22" fmla="*/ 28 w 49"/>
                <a:gd name="T23" fmla="*/ 24 h 48"/>
                <a:gd name="T24" fmla="*/ 28 w 49"/>
                <a:gd name="T25" fmla="*/ 24 h 48"/>
                <a:gd name="T26" fmla="*/ 24 w 49"/>
                <a:gd name="T27" fmla="*/ 21 h 48"/>
                <a:gd name="T28" fmla="*/ 24 w 49"/>
                <a:gd name="T29" fmla="*/ 21 h 48"/>
                <a:gd name="T30" fmla="*/ 21 w 49"/>
                <a:gd name="T31" fmla="*/ 2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9" h="48">
                  <a:moveTo>
                    <a:pt x="0" y="24"/>
                  </a:moveTo>
                  <a:cubicBezTo>
                    <a:pt x="0" y="10"/>
                    <a:pt x="11" y="0"/>
                    <a:pt x="24" y="0"/>
                  </a:cubicBezTo>
                  <a:cubicBezTo>
                    <a:pt x="24" y="0"/>
                    <a:pt x="24" y="0"/>
                    <a:pt x="24" y="0"/>
                  </a:cubicBezTo>
                  <a:cubicBezTo>
                    <a:pt x="37" y="0"/>
                    <a:pt x="48" y="10"/>
                    <a:pt x="49" y="24"/>
                  </a:cubicBezTo>
                  <a:cubicBezTo>
                    <a:pt x="49" y="24"/>
                    <a:pt x="49" y="24"/>
                    <a:pt x="49" y="24"/>
                  </a:cubicBezTo>
                  <a:cubicBezTo>
                    <a:pt x="48" y="37"/>
                    <a:pt x="37" y="48"/>
                    <a:pt x="24" y="48"/>
                  </a:cubicBezTo>
                  <a:cubicBezTo>
                    <a:pt x="24" y="48"/>
                    <a:pt x="24" y="48"/>
                    <a:pt x="24" y="48"/>
                  </a:cubicBezTo>
                  <a:cubicBezTo>
                    <a:pt x="11" y="48"/>
                    <a:pt x="0" y="37"/>
                    <a:pt x="0" y="24"/>
                  </a:cubicBezTo>
                  <a:close/>
                  <a:moveTo>
                    <a:pt x="21" y="24"/>
                  </a:moveTo>
                  <a:cubicBezTo>
                    <a:pt x="21" y="25"/>
                    <a:pt x="22" y="27"/>
                    <a:pt x="24" y="27"/>
                  </a:cubicBezTo>
                  <a:cubicBezTo>
                    <a:pt x="24" y="27"/>
                    <a:pt x="24" y="27"/>
                    <a:pt x="24" y="27"/>
                  </a:cubicBezTo>
                  <a:cubicBezTo>
                    <a:pt x="27" y="27"/>
                    <a:pt x="28" y="25"/>
                    <a:pt x="28" y="24"/>
                  </a:cubicBezTo>
                  <a:cubicBezTo>
                    <a:pt x="28" y="24"/>
                    <a:pt x="28" y="24"/>
                    <a:pt x="28" y="24"/>
                  </a:cubicBezTo>
                  <a:cubicBezTo>
                    <a:pt x="28" y="23"/>
                    <a:pt x="27" y="21"/>
                    <a:pt x="24" y="21"/>
                  </a:cubicBezTo>
                  <a:cubicBezTo>
                    <a:pt x="24" y="21"/>
                    <a:pt x="24" y="21"/>
                    <a:pt x="24" y="21"/>
                  </a:cubicBezTo>
                  <a:cubicBezTo>
                    <a:pt x="22" y="21"/>
                    <a:pt x="21" y="23"/>
                    <a:pt x="21"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2" name="Freeform 62"/>
            <p:cNvSpPr>
              <a:spLocks noEditPoints="1"/>
            </p:cNvSpPr>
            <p:nvPr/>
          </p:nvSpPr>
          <p:spPr bwMode="auto">
            <a:xfrm>
              <a:off x="4446" y="1850"/>
              <a:ext cx="58" cy="56"/>
            </a:xfrm>
            <a:custGeom>
              <a:avLst/>
              <a:gdLst>
                <a:gd name="T0" fmla="*/ 0 w 49"/>
                <a:gd name="T1" fmla="*/ 24 h 48"/>
                <a:gd name="T2" fmla="*/ 25 w 49"/>
                <a:gd name="T3" fmla="*/ 0 h 48"/>
                <a:gd name="T4" fmla="*/ 25 w 49"/>
                <a:gd name="T5" fmla="*/ 0 h 48"/>
                <a:gd name="T6" fmla="*/ 49 w 49"/>
                <a:gd name="T7" fmla="*/ 24 h 48"/>
                <a:gd name="T8" fmla="*/ 49 w 49"/>
                <a:gd name="T9" fmla="*/ 24 h 48"/>
                <a:gd name="T10" fmla="*/ 25 w 49"/>
                <a:gd name="T11" fmla="*/ 48 h 48"/>
                <a:gd name="T12" fmla="*/ 25 w 49"/>
                <a:gd name="T13" fmla="*/ 48 h 48"/>
                <a:gd name="T14" fmla="*/ 0 w 49"/>
                <a:gd name="T15" fmla="*/ 24 h 48"/>
                <a:gd name="T16" fmla="*/ 21 w 49"/>
                <a:gd name="T17" fmla="*/ 24 h 48"/>
                <a:gd name="T18" fmla="*/ 25 w 49"/>
                <a:gd name="T19" fmla="*/ 27 h 48"/>
                <a:gd name="T20" fmla="*/ 25 w 49"/>
                <a:gd name="T21" fmla="*/ 27 h 48"/>
                <a:gd name="T22" fmla="*/ 28 w 49"/>
                <a:gd name="T23" fmla="*/ 24 h 48"/>
                <a:gd name="T24" fmla="*/ 28 w 49"/>
                <a:gd name="T25" fmla="*/ 24 h 48"/>
                <a:gd name="T26" fmla="*/ 25 w 49"/>
                <a:gd name="T27" fmla="*/ 21 h 48"/>
                <a:gd name="T28" fmla="*/ 25 w 49"/>
                <a:gd name="T29" fmla="*/ 21 h 48"/>
                <a:gd name="T30" fmla="*/ 21 w 49"/>
                <a:gd name="T31" fmla="*/ 2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9" h="48">
                  <a:moveTo>
                    <a:pt x="0" y="24"/>
                  </a:moveTo>
                  <a:cubicBezTo>
                    <a:pt x="1" y="10"/>
                    <a:pt x="12" y="0"/>
                    <a:pt x="25" y="0"/>
                  </a:cubicBezTo>
                  <a:cubicBezTo>
                    <a:pt x="25" y="0"/>
                    <a:pt x="25" y="0"/>
                    <a:pt x="25" y="0"/>
                  </a:cubicBezTo>
                  <a:cubicBezTo>
                    <a:pt x="38" y="0"/>
                    <a:pt x="49" y="10"/>
                    <a:pt x="49" y="24"/>
                  </a:cubicBezTo>
                  <a:cubicBezTo>
                    <a:pt x="49" y="24"/>
                    <a:pt x="49" y="24"/>
                    <a:pt x="49" y="24"/>
                  </a:cubicBezTo>
                  <a:cubicBezTo>
                    <a:pt x="49" y="37"/>
                    <a:pt x="38" y="48"/>
                    <a:pt x="25" y="48"/>
                  </a:cubicBezTo>
                  <a:cubicBezTo>
                    <a:pt x="25" y="48"/>
                    <a:pt x="25" y="48"/>
                    <a:pt x="25" y="48"/>
                  </a:cubicBezTo>
                  <a:cubicBezTo>
                    <a:pt x="12" y="48"/>
                    <a:pt x="1" y="37"/>
                    <a:pt x="0" y="24"/>
                  </a:cubicBezTo>
                  <a:close/>
                  <a:moveTo>
                    <a:pt x="21" y="24"/>
                  </a:moveTo>
                  <a:cubicBezTo>
                    <a:pt x="21" y="25"/>
                    <a:pt x="22" y="27"/>
                    <a:pt x="25" y="27"/>
                  </a:cubicBezTo>
                  <a:cubicBezTo>
                    <a:pt x="25" y="27"/>
                    <a:pt x="25" y="27"/>
                    <a:pt x="25" y="27"/>
                  </a:cubicBezTo>
                  <a:cubicBezTo>
                    <a:pt x="27" y="27"/>
                    <a:pt x="28" y="25"/>
                    <a:pt x="28" y="24"/>
                  </a:cubicBezTo>
                  <a:cubicBezTo>
                    <a:pt x="28" y="24"/>
                    <a:pt x="28" y="24"/>
                    <a:pt x="28" y="24"/>
                  </a:cubicBezTo>
                  <a:cubicBezTo>
                    <a:pt x="28" y="23"/>
                    <a:pt x="27" y="21"/>
                    <a:pt x="25" y="21"/>
                  </a:cubicBezTo>
                  <a:cubicBezTo>
                    <a:pt x="25" y="21"/>
                    <a:pt x="25" y="21"/>
                    <a:pt x="25" y="21"/>
                  </a:cubicBezTo>
                  <a:cubicBezTo>
                    <a:pt x="22" y="21"/>
                    <a:pt x="21" y="23"/>
                    <a:pt x="21"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3" name="Freeform 63"/>
            <p:cNvSpPr>
              <a:spLocks noEditPoints="1"/>
            </p:cNvSpPr>
            <p:nvPr/>
          </p:nvSpPr>
          <p:spPr bwMode="auto">
            <a:xfrm>
              <a:off x="4351" y="1964"/>
              <a:ext cx="58" cy="56"/>
            </a:xfrm>
            <a:custGeom>
              <a:avLst/>
              <a:gdLst>
                <a:gd name="T0" fmla="*/ 0 w 49"/>
                <a:gd name="T1" fmla="*/ 24 h 48"/>
                <a:gd name="T2" fmla="*/ 25 w 49"/>
                <a:gd name="T3" fmla="*/ 0 h 48"/>
                <a:gd name="T4" fmla="*/ 25 w 49"/>
                <a:gd name="T5" fmla="*/ 0 h 48"/>
                <a:gd name="T6" fmla="*/ 49 w 49"/>
                <a:gd name="T7" fmla="*/ 24 h 48"/>
                <a:gd name="T8" fmla="*/ 49 w 49"/>
                <a:gd name="T9" fmla="*/ 24 h 48"/>
                <a:gd name="T10" fmla="*/ 25 w 49"/>
                <a:gd name="T11" fmla="*/ 48 h 48"/>
                <a:gd name="T12" fmla="*/ 25 w 49"/>
                <a:gd name="T13" fmla="*/ 48 h 48"/>
                <a:gd name="T14" fmla="*/ 0 w 49"/>
                <a:gd name="T15" fmla="*/ 24 h 48"/>
                <a:gd name="T16" fmla="*/ 21 w 49"/>
                <a:gd name="T17" fmla="*/ 24 h 48"/>
                <a:gd name="T18" fmla="*/ 25 w 49"/>
                <a:gd name="T19" fmla="*/ 27 h 48"/>
                <a:gd name="T20" fmla="*/ 25 w 49"/>
                <a:gd name="T21" fmla="*/ 27 h 48"/>
                <a:gd name="T22" fmla="*/ 28 w 49"/>
                <a:gd name="T23" fmla="*/ 24 h 48"/>
                <a:gd name="T24" fmla="*/ 28 w 49"/>
                <a:gd name="T25" fmla="*/ 24 h 48"/>
                <a:gd name="T26" fmla="*/ 25 w 49"/>
                <a:gd name="T27" fmla="*/ 21 h 48"/>
                <a:gd name="T28" fmla="*/ 25 w 49"/>
                <a:gd name="T29" fmla="*/ 21 h 48"/>
                <a:gd name="T30" fmla="*/ 21 w 49"/>
                <a:gd name="T31" fmla="*/ 2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9" h="48">
                  <a:moveTo>
                    <a:pt x="0" y="24"/>
                  </a:moveTo>
                  <a:cubicBezTo>
                    <a:pt x="0" y="11"/>
                    <a:pt x="12" y="0"/>
                    <a:pt x="25" y="0"/>
                  </a:cubicBezTo>
                  <a:cubicBezTo>
                    <a:pt x="25" y="0"/>
                    <a:pt x="25" y="0"/>
                    <a:pt x="25" y="0"/>
                  </a:cubicBezTo>
                  <a:cubicBezTo>
                    <a:pt x="38" y="0"/>
                    <a:pt x="49" y="11"/>
                    <a:pt x="49" y="24"/>
                  </a:cubicBezTo>
                  <a:cubicBezTo>
                    <a:pt x="49" y="24"/>
                    <a:pt x="49" y="24"/>
                    <a:pt x="49" y="24"/>
                  </a:cubicBezTo>
                  <a:cubicBezTo>
                    <a:pt x="49" y="38"/>
                    <a:pt x="38" y="48"/>
                    <a:pt x="25" y="48"/>
                  </a:cubicBezTo>
                  <a:cubicBezTo>
                    <a:pt x="25" y="48"/>
                    <a:pt x="25" y="48"/>
                    <a:pt x="25" y="48"/>
                  </a:cubicBezTo>
                  <a:cubicBezTo>
                    <a:pt x="12" y="48"/>
                    <a:pt x="0" y="38"/>
                    <a:pt x="0" y="24"/>
                  </a:cubicBezTo>
                  <a:close/>
                  <a:moveTo>
                    <a:pt x="21" y="24"/>
                  </a:moveTo>
                  <a:cubicBezTo>
                    <a:pt x="21" y="25"/>
                    <a:pt x="22" y="27"/>
                    <a:pt x="25" y="27"/>
                  </a:cubicBezTo>
                  <a:cubicBezTo>
                    <a:pt x="25" y="27"/>
                    <a:pt x="25" y="27"/>
                    <a:pt x="25" y="27"/>
                  </a:cubicBezTo>
                  <a:cubicBezTo>
                    <a:pt x="27" y="27"/>
                    <a:pt x="28" y="25"/>
                    <a:pt x="28" y="24"/>
                  </a:cubicBezTo>
                  <a:cubicBezTo>
                    <a:pt x="28" y="24"/>
                    <a:pt x="28" y="24"/>
                    <a:pt x="28" y="24"/>
                  </a:cubicBezTo>
                  <a:cubicBezTo>
                    <a:pt x="28" y="23"/>
                    <a:pt x="27" y="21"/>
                    <a:pt x="25" y="21"/>
                  </a:cubicBezTo>
                  <a:cubicBezTo>
                    <a:pt x="25" y="21"/>
                    <a:pt x="25" y="21"/>
                    <a:pt x="25" y="21"/>
                  </a:cubicBezTo>
                  <a:cubicBezTo>
                    <a:pt x="22" y="21"/>
                    <a:pt x="21" y="23"/>
                    <a:pt x="21"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4" name="Freeform 64"/>
            <p:cNvSpPr>
              <a:spLocks noEditPoints="1"/>
            </p:cNvSpPr>
            <p:nvPr/>
          </p:nvSpPr>
          <p:spPr bwMode="auto">
            <a:xfrm>
              <a:off x="4196" y="2025"/>
              <a:ext cx="58" cy="56"/>
            </a:xfrm>
            <a:custGeom>
              <a:avLst/>
              <a:gdLst>
                <a:gd name="T0" fmla="*/ 0 w 49"/>
                <a:gd name="T1" fmla="*/ 24 h 48"/>
                <a:gd name="T2" fmla="*/ 25 w 49"/>
                <a:gd name="T3" fmla="*/ 0 h 48"/>
                <a:gd name="T4" fmla="*/ 25 w 49"/>
                <a:gd name="T5" fmla="*/ 0 h 48"/>
                <a:gd name="T6" fmla="*/ 49 w 49"/>
                <a:gd name="T7" fmla="*/ 24 h 48"/>
                <a:gd name="T8" fmla="*/ 49 w 49"/>
                <a:gd name="T9" fmla="*/ 24 h 48"/>
                <a:gd name="T10" fmla="*/ 25 w 49"/>
                <a:gd name="T11" fmla="*/ 48 h 48"/>
                <a:gd name="T12" fmla="*/ 25 w 49"/>
                <a:gd name="T13" fmla="*/ 48 h 48"/>
                <a:gd name="T14" fmla="*/ 0 w 49"/>
                <a:gd name="T15" fmla="*/ 24 h 48"/>
                <a:gd name="T16" fmla="*/ 21 w 49"/>
                <a:gd name="T17" fmla="*/ 24 h 48"/>
                <a:gd name="T18" fmla="*/ 25 w 49"/>
                <a:gd name="T19" fmla="*/ 27 h 48"/>
                <a:gd name="T20" fmla="*/ 25 w 49"/>
                <a:gd name="T21" fmla="*/ 27 h 48"/>
                <a:gd name="T22" fmla="*/ 28 w 49"/>
                <a:gd name="T23" fmla="*/ 24 h 48"/>
                <a:gd name="T24" fmla="*/ 28 w 49"/>
                <a:gd name="T25" fmla="*/ 24 h 48"/>
                <a:gd name="T26" fmla="*/ 25 w 49"/>
                <a:gd name="T27" fmla="*/ 21 h 48"/>
                <a:gd name="T28" fmla="*/ 25 w 49"/>
                <a:gd name="T29" fmla="*/ 21 h 48"/>
                <a:gd name="T30" fmla="*/ 21 w 49"/>
                <a:gd name="T31" fmla="*/ 2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9" h="48">
                  <a:moveTo>
                    <a:pt x="0" y="24"/>
                  </a:moveTo>
                  <a:cubicBezTo>
                    <a:pt x="0" y="11"/>
                    <a:pt x="12" y="0"/>
                    <a:pt x="25" y="0"/>
                  </a:cubicBezTo>
                  <a:cubicBezTo>
                    <a:pt x="25" y="0"/>
                    <a:pt x="25" y="0"/>
                    <a:pt x="25" y="0"/>
                  </a:cubicBezTo>
                  <a:cubicBezTo>
                    <a:pt x="38" y="0"/>
                    <a:pt x="49" y="11"/>
                    <a:pt x="49" y="24"/>
                  </a:cubicBezTo>
                  <a:cubicBezTo>
                    <a:pt x="49" y="24"/>
                    <a:pt x="49" y="24"/>
                    <a:pt x="49" y="24"/>
                  </a:cubicBezTo>
                  <a:cubicBezTo>
                    <a:pt x="49" y="38"/>
                    <a:pt x="38" y="48"/>
                    <a:pt x="25" y="48"/>
                  </a:cubicBezTo>
                  <a:cubicBezTo>
                    <a:pt x="25" y="48"/>
                    <a:pt x="25" y="48"/>
                    <a:pt x="25" y="48"/>
                  </a:cubicBezTo>
                  <a:cubicBezTo>
                    <a:pt x="12" y="48"/>
                    <a:pt x="0" y="38"/>
                    <a:pt x="0" y="24"/>
                  </a:cubicBezTo>
                  <a:close/>
                  <a:moveTo>
                    <a:pt x="21" y="24"/>
                  </a:moveTo>
                  <a:cubicBezTo>
                    <a:pt x="21" y="25"/>
                    <a:pt x="22" y="27"/>
                    <a:pt x="25" y="27"/>
                  </a:cubicBezTo>
                  <a:cubicBezTo>
                    <a:pt x="25" y="27"/>
                    <a:pt x="25" y="27"/>
                    <a:pt x="25" y="27"/>
                  </a:cubicBezTo>
                  <a:cubicBezTo>
                    <a:pt x="27" y="27"/>
                    <a:pt x="28" y="25"/>
                    <a:pt x="28" y="24"/>
                  </a:cubicBezTo>
                  <a:cubicBezTo>
                    <a:pt x="28" y="24"/>
                    <a:pt x="28" y="24"/>
                    <a:pt x="28" y="24"/>
                  </a:cubicBezTo>
                  <a:cubicBezTo>
                    <a:pt x="28" y="23"/>
                    <a:pt x="27" y="21"/>
                    <a:pt x="25" y="21"/>
                  </a:cubicBezTo>
                  <a:cubicBezTo>
                    <a:pt x="25" y="21"/>
                    <a:pt x="25" y="21"/>
                    <a:pt x="25" y="21"/>
                  </a:cubicBezTo>
                  <a:cubicBezTo>
                    <a:pt x="22" y="21"/>
                    <a:pt x="21" y="23"/>
                    <a:pt x="21"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5" name="Freeform 65"/>
            <p:cNvSpPr>
              <a:spLocks noEditPoints="1"/>
            </p:cNvSpPr>
            <p:nvPr/>
          </p:nvSpPr>
          <p:spPr bwMode="auto">
            <a:xfrm>
              <a:off x="4021" y="1990"/>
              <a:ext cx="58" cy="55"/>
            </a:xfrm>
            <a:custGeom>
              <a:avLst/>
              <a:gdLst>
                <a:gd name="T0" fmla="*/ 0 w 49"/>
                <a:gd name="T1" fmla="*/ 23 h 47"/>
                <a:gd name="T2" fmla="*/ 25 w 49"/>
                <a:gd name="T3" fmla="*/ 0 h 47"/>
                <a:gd name="T4" fmla="*/ 25 w 49"/>
                <a:gd name="T5" fmla="*/ 0 h 47"/>
                <a:gd name="T6" fmla="*/ 49 w 49"/>
                <a:gd name="T7" fmla="*/ 23 h 47"/>
                <a:gd name="T8" fmla="*/ 49 w 49"/>
                <a:gd name="T9" fmla="*/ 23 h 47"/>
                <a:gd name="T10" fmla="*/ 25 w 49"/>
                <a:gd name="T11" fmla="*/ 47 h 47"/>
                <a:gd name="T12" fmla="*/ 25 w 49"/>
                <a:gd name="T13" fmla="*/ 47 h 47"/>
                <a:gd name="T14" fmla="*/ 0 w 49"/>
                <a:gd name="T15" fmla="*/ 23 h 47"/>
                <a:gd name="T16" fmla="*/ 21 w 49"/>
                <a:gd name="T17" fmla="*/ 23 h 47"/>
                <a:gd name="T18" fmla="*/ 25 w 49"/>
                <a:gd name="T19" fmla="*/ 26 h 47"/>
                <a:gd name="T20" fmla="*/ 25 w 49"/>
                <a:gd name="T21" fmla="*/ 26 h 47"/>
                <a:gd name="T22" fmla="*/ 28 w 49"/>
                <a:gd name="T23" fmla="*/ 23 h 47"/>
                <a:gd name="T24" fmla="*/ 28 w 49"/>
                <a:gd name="T25" fmla="*/ 23 h 47"/>
                <a:gd name="T26" fmla="*/ 25 w 49"/>
                <a:gd name="T27" fmla="*/ 21 h 47"/>
                <a:gd name="T28" fmla="*/ 25 w 49"/>
                <a:gd name="T29" fmla="*/ 21 h 47"/>
                <a:gd name="T30" fmla="*/ 21 w 49"/>
                <a:gd name="T31" fmla="*/ 23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9" h="47">
                  <a:moveTo>
                    <a:pt x="0" y="23"/>
                  </a:moveTo>
                  <a:cubicBezTo>
                    <a:pt x="0" y="10"/>
                    <a:pt x="11" y="0"/>
                    <a:pt x="25" y="0"/>
                  </a:cubicBezTo>
                  <a:cubicBezTo>
                    <a:pt x="25" y="0"/>
                    <a:pt x="25" y="0"/>
                    <a:pt x="25" y="0"/>
                  </a:cubicBezTo>
                  <a:cubicBezTo>
                    <a:pt x="38" y="0"/>
                    <a:pt x="49" y="10"/>
                    <a:pt x="49" y="23"/>
                  </a:cubicBezTo>
                  <a:cubicBezTo>
                    <a:pt x="49" y="23"/>
                    <a:pt x="49" y="23"/>
                    <a:pt x="49" y="23"/>
                  </a:cubicBezTo>
                  <a:cubicBezTo>
                    <a:pt x="49" y="37"/>
                    <a:pt x="38" y="47"/>
                    <a:pt x="25" y="47"/>
                  </a:cubicBezTo>
                  <a:cubicBezTo>
                    <a:pt x="25" y="47"/>
                    <a:pt x="25" y="47"/>
                    <a:pt x="25" y="47"/>
                  </a:cubicBezTo>
                  <a:cubicBezTo>
                    <a:pt x="11" y="47"/>
                    <a:pt x="0" y="37"/>
                    <a:pt x="0" y="23"/>
                  </a:cubicBezTo>
                  <a:close/>
                  <a:moveTo>
                    <a:pt x="21" y="23"/>
                  </a:moveTo>
                  <a:cubicBezTo>
                    <a:pt x="21" y="25"/>
                    <a:pt x="22" y="26"/>
                    <a:pt x="25" y="26"/>
                  </a:cubicBezTo>
                  <a:cubicBezTo>
                    <a:pt x="25" y="26"/>
                    <a:pt x="25" y="26"/>
                    <a:pt x="25" y="26"/>
                  </a:cubicBezTo>
                  <a:cubicBezTo>
                    <a:pt x="27" y="26"/>
                    <a:pt x="28" y="25"/>
                    <a:pt x="28" y="23"/>
                  </a:cubicBezTo>
                  <a:cubicBezTo>
                    <a:pt x="28" y="23"/>
                    <a:pt x="28" y="23"/>
                    <a:pt x="28" y="23"/>
                  </a:cubicBezTo>
                  <a:cubicBezTo>
                    <a:pt x="28" y="22"/>
                    <a:pt x="27" y="21"/>
                    <a:pt x="25" y="21"/>
                  </a:cubicBezTo>
                  <a:cubicBezTo>
                    <a:pt x="25" y="21"/>
                    <a:pt x="25" y="21"/>
                    <a:pt x="25" y="21"/>
                  </a:cubicBezTo>
                  <a:cubicBezTo>
                    <a:pt x="22" y="21"/>
                    <a:pt x="21" y="22"/>
                    <a:pt x="21" y="2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6" name="Freeform 66"/>
            <p:cNvSpPr>
              <a:spLocks noEditPoints="1"/>
            </p:cNvSpPr>
            <p:nvPr/>
          </p:nvSpPr>
          <p:spPr bwMode="auto">
            <a:xfrm>
              <a:off x="3870" y="1893"/>
              <a:ext cx="57" cy="57"/>
            </a:xfrm>
            <a:custGeom>
              <a:avLst/>
              <a:gdLst>
                <a:gd name="T0" fmla="*/ 0 w 49"/>
                <a:gd name="T1" fmla="*/ 24 h 48"/>
                <a:gd name="T2" fmla="*/ 24 w 49"/>
                <a:gd name="T3" fmla="*/ 0 h 48"/>
                <a:gd name="T4" fmla="*/ 24 w 49"/>
                <a:gd name="T5" fmla="*/ 0 h 48"/>
                <a:gd name="T6" fmla="*/ 49 w 49"/>
                <a:gd name="T7" fmla="*/ 24 h 48"/>
                <a:gd name="T8" fmla="*/ 49 w 49"/>
                <a:gd name="T9" fmla="*/ 24 h 48"/>
                <a:gd name="T10" fmla="*/ 24 w 49"/>
                <a:gd name="T11" fmla="*/ 48 h 48"/>
                <a:gd name="T12" fmla="*/ 24 w 49"/>
                <a:gd name="T13" fmla="*/ 48 h 48"/>
                <a:gd name="T14" fmla="*/ 0 w 49"/>
                <a:gd name="T15" fmla="*/ 24 h 48"/>
                <a:gd name="T16" fmla="*/ 21 w 49"/>
                <a:gd name="T17" fmla="*/ 24 h 48"/>
                <a:gd name="T18" fmla="*/ 24 w 49"/>
                <a:gd name="T19" fmla="*/ 27 h 48"/>
                <a:gd name="T20" fmla="*/ 24 w 49"/>
                <a:gd name="T21" fmla="*/ 27 h 48"/>
                <a:gd name="T22" fmla="*/ 28 w 49"/>
                <a:gd name="T23" fmla="*/ 24 h 48"/>
                <a:gd name="T24" fmla="*/ 28 w 49"/>
                <a:gd name="T25" fmla="*/ 24 h 48"/>
                <a:gd name="T26" fmla="*/ 24 w 49"/>
                <a:gd name="T27" fmla="*/ 21 h 48"/>
                <a:gd name="T28" fmla="*/ 24 w 49"/>
                <a:gd name="T29" fmla="*/ 21 h 48"/>
                <a:gd name="T30" fmla="*/ 21 w 49"/>
                <a:gd name="T31" fmla="*/ 2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9" h="48">
                  <a:moveTo>
                    <a:pt x="0" y="24"/>
                  </a:moveTo>
                  <a:cubicBezTo>
                    <a:pt x="0" y="11"/>
                    <a:pt x="11" y="0"/>
                    <a:pt x="24" y="0"/>
                  </a:cubicBezTo>
                  <a:cubicBezTo>
                    <a:pt x="24" y="0"/>
                    <a:pt x="24" y="0"/>
                    <a:pt x="24" y="0"/>
                  </a:cubicBezTo>
                  <a:cubicBezTo>
                    <a:pt x="37" y="0"/>
                    <a:pt x="49" y="11"/>
                    <a:pt x="49" y="24"/>
                  </a:cubicBezTo>
                  <a:cubicBezTo>
                    <a:pt x="49" y="24"/>
                    <a:pt x="49" y="24"/>
                    <a:pt x="49" y="24"/>
                  </a:cubicBezTo>
                  <a:cubicBezTo>
                    <a:pt x="49" y="38"/>
                    <a:pt x="37" y="48"/>
                    <a:pt x="24" y="48"/>
                  </a:cubicBezTo>
                  <a:cubicBezTo>
                    <a:pt x="24" y="48"/>
                    <a:pt x="24" y="48"/>
                    <a:pt x="24" y="48"/>
                  </a:cubicBezTo>
                  <a:cubicBezTo>
                    <a:pt x="11" y="48"/>
                    <a:pt x="0" y="38"/>
                    <a:pt x="0" y="24"/>
                  </a:cubicBezTo>
                  <a:close/>
                  <a:moveTo>
                    <a:pt x="21" y="24"/>
                  </a:moveTo>
                  <a:cubicBezTo>
                    <a:pt x="21" y="25"/>
                    <a:pt x="22" y="27"/>
                    <a:pt x="24" y="27"/>
                  </a:cubicBezTo>
                  <a:cubicBezTo>
                    <a:pt x="24" y="27"/>
                    <a:pt x="24" y="27"/>
                    <a:pt x="24" y="27"/>
                  </a:cubicBezTo>
                  <a:cubicBezTo>
                    <a:pt x="27" y="27"/>
                    <a:pt x="28" y="25"/>
                    <a:pt x="28" y="24"/>
                  </a:cubicBezTo>
                  <a:cubicBezTo>
                    <a:pt x="28" y="24"/>
                    <a:pt x="28" y="24"/>
                    <a:pt x="28" y="24"/>
                  </a:cubicBezTo>
                  <a:cubicBezTo>
                    <a:pt x="28" y="23"/>
                    <a:pt x="27" y="21"/>
                    <a:pt x="24" y="21"/>
                  </a:cubicBezTo>
                  <a:cubicBezTo>
                    <a:pt x="24" y="21"/>
                    <a:pt x="24" y="21"/>
                    <a:pt x="24" y="21"/>
                  </a:cubicBezTo>
                  <a:cubicBezTo>
                    <a:pt x="22" y="21"/>
                    <a:pt x="21" y="23"/>
                    <a:pt x="21"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7" name="Freeform 67"/>
            <p:cNvSpPr>
              <a:spLocks noEditPoints="1"/>
            </p:cNvSpPr>
            <p:nvPr/>
          </p:nvSpPr>
          <p:spPr bwMode="auto">
            <a:xfrm>
              <a:off x="3812" y="1733"/>
              <a:ext cx="57" cy="56"/>
            </a:xfrm>
            <a:custGeom>
              <a:avLst/>
              <a:gdLst>
                <a:gd name="T0" fmla="*/ 0 w 48"/>
                <a:gd name="T1" fmla="*/ 24 h 48"/>
                <a:gd name="T2" fmla="*/ 24 w 48"/>
                <a:gd name="T3" fmla="*/ 0 h 48"/>
                <a:gd name="T4" fmla="*/ 24 w 48"/>
                <a:gd name="T5" fmla="*/ 0 h 48"/>
                <a:gd name="T6" fmla="*/ 48 w 48"/>
                <a:gd name="T7" fmla="*/ 24 h 48"/>
                <a:gd name="T8" fmla="*/ 48 w 48"/>
                <a:gd name="T9" fmla="*/ 24 h 48"/>
                <a:gd name="T10" fmla="*/ 24 w 48"/>
                <a:gd name="T11" fmla="*/ 48 h 48"/>
                <a:gd name="T12" fmla="*/ 24 w 48"/>
                <a:gd name="T13" fmla="*/ 48 h 48"/>
                <a:gd name="T14" fmla="*/ 0 w 48"/>
                <a:gd name="T15" fmla="*/ 24 h 48"/>
                <a:gd name="T16" fmla="*/ 20 w 48"/>
                <a:gd name="T17" fmla="*/ 24 h 48"/>
                <a:gd name="T18" fmla="*/ 24 w 48"/>
                <a:gd name="T19" fmla="*/ 27 h 48"/>
                <a:gd name="T20" fmla="*/ 24 w 48"/>
                <a:gd name="T21" fmla="*/ 27 h 48"/>
                <a:gd name="T22" fmla="*/ 28 w 48"/>
                <a:gd name="T23" fmla="*/ 24 h 48"/>
                <a:gd name="T24" fmla="*/ 28 w 48"/>
                <a:gd name="T25" fmla="*/ 24 h 48"/>
                <a:gd name="T26" fmla="*/ 24 w 48"/>
                <a:gd name="T27" fmla="*/ 21 h 48"/>
                <a:gd name="T28" fmla="*/ 24 w 48"/>
                <a:gd name="T29" fmla="*/ 21 h 48"/>
                <a:gd name="T30" fmla="*/ 20 w 48"/>
                <a:gd name="T31" fmla="*/ 2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8" h="48">
                  <a:moveTo>
                    <a:pt x="0" y="24"/>
                  </a:moveTo>
                  <a:cubicBezTo>
                    <a:pt x="0" y="10"/>
                    <a:pt x="11" y="0"/>
                    <a:pt x="24" y="0"/>
                  </a:cubicBezTo>
                  <a:cubicBezTo>
                    <a:pt x="24" y="0"/>
                    <a:pt x="24" y="0"/>
                    <a:pt x="24" y="0"/>
                  </a:cubicBezTo>
                  <a:cubicBezTo>
                    <a:pt x="37" y="0"/>
                    <a:pt x="48" y="10"/>
                    <a:pt x="48" y="24"/>
                  </a:cubicBezTo>
                  <a:cubicBezTo>
                    <a:pt x="48" y="24"/>
                    <a:pt x="48" y="24"/>
                    <a:pt x="48" y="24"/>
                  </a:cubicBezTo>
                  <a:cubicBezTo>
                    <a:pt x="48" y="37"/>
                    <a:pt x="37" y="48"/>
                    <a:pt x="24" y="48"/>
                  </a:cubicBezTo>
                  <a:cubicBezTo>
                    <a:pt x="24" y="48"/>
                    <a:pt x="24" y="48"/>
                    <a:pt x="24" y="48"/>
                  </a:cubicBezTo>
                  <a:cubicBezTo>
                    <a:pt x="11" y="48"/>
                    <a:pt x="0" y="37"/>
                    <a:pt x="0" y="24"/>
                  </a:cubicBezTo>
                  <a:close/>
                  <a:moveTo>
                    <a:pt x="20" y="24"/>
                  </a:moveTo>
                  <a:cubicBezTo>
                    <a:pt x="20" y="25"/>
                    <a:pt x="22" y="27"/>
                    <a:pt x="24" y="27"/>
                  </a:cubicBezTo>
                  <a:cubicBezTo>
                    <a:pt x="24" y="27"/>
                    <a:pt x="24" y="27"/>
                    <a:pt x="24" y="27"/>
                  </a:cubicBezTo>
                  <a:cubicBezTo>
                    <a:pt x="26" y="27"/>
                    <a:pt x="28" y="25"/>
                    <a:pt x="28" y="24"/>
                  </a:cubicBezTo>
                  <a:cubicBezTo>
                    <a:pt x="28" y="24"/>
                    <a:pt x="28" y="24"/>
                    <a:pt x="28" y="24"/>
                  </a:cubicBezTo>
                  <a:cubicBezTo>
                    <a:pt x="28" y="23"/>
                    <a:pt x="26" y="21"/>
                    <a:pt x="24" y="21"/>
                  </a:cubicBezTo>
                  <a:cubicBezTo>
                    <a:pt x="24" y="21"/>
                    <a:pt x="24" y="21"/>
                    <a:pt x="24" y="21"/>
                  </a:cubicBezTo>
                  <a:cubicBezTo>
                    <a:pt x="22" y="21"/>
                    <a:pt x="20" y="23"/>
                    <a:pt x="20"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8" name="Freeform 68"/>
            <p:cNvSpPr>
              <a:spLocks noEditPoints="1"/>
            </p:cNvSpPr>
            <p:nvPr/>
          </p:nvSpPr>
          <p:spPr bwMode="auto">
            <a:xfrm>
              <a:off x="3818" y="1585"/>
              <a:ext cx="58" cy="55"/>
            </a:xfrm>
            <a:custGeom>
              <a:avLst/>
              <a:gdLst>
                <a:gd name="T0" fmla="*/ 0 w 49"/>
                <a:gd name="T1" fmla="*/ 23 h 47"/>
                <a:gd name="T2" fmla="*/ 24 w 49"/>
                <a:gd name="T3" fmla="*/ 0 h 47"/>
                <a:gd name="T4" fmla="*/ 24 w 49"/>
                <a:gd name="T5" fmla="*/ 0 h 47"/>
                <a:gd name="T6" fmla="*/ 49 w 49"/>
                <a:gd name="T7" fmla="*/ 23 h 47"/>
                <a:gd name="T8" fmla="*/ 49 w 49"/>
                <a:gd name="T9" fmla="*/ 23 h 47"/>
                <a:gd name="T10" fmla="*/ 24 w 49"/>
                <a:gd name="T11" fmla="*/ 47 h 47"/>
                <a:gd name="T12" fmla="*/ 24 w 49"/>
                <a:gd name="T13" fmla="*/ 47 h 47"/>
                <a:gd name="T14" fmla="*/ 0 w 49"/>
                <a:gd name="T15" fmla="*/ 23 h 47"/>
                <a:gd name="T16" fmla="*/ 21 w 49"/>
                <a:gd name="T17" fmla="*/ 23 h 47"/>
                <a:gd name="T18" fmla="*/ 24 w 49"/>
                <a:gd name="T19" fmla="*/ 26 h 47"/>
                <a:gd name="T20" fmla="*/ 24 w 49"/>
                <a:gd name="T21" fmla="*/ 26 h 47"/>
                <a:gd name="T22" fmla="*/ 28 w 49"/>
                <a:gd name="T23" fmla="*/ 23 h 47"/>
                <a:gd name="T24" fmla="*/ 28 w 49"/>
                <a:gd name="T25" fmla="*/ 23 h 47"/>
                <a:gd name="T26" fmla="*/ 24 w 49"/>
                <a:gd name="T27" fmla="*/ 20 h 47"/>
                <a:gd name="T28" fmla="*/ 24 w 49"/>
                <a:gd name="T29" fmla="*/ 20 h 47"/>
                <a:gd name="T30" fmla="*/ 21 w 49"/>
                <a:gd name="T31" fmla="*/ 23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9" h="47">
                  <a:moveTo>
                    <a:pt x="0" y="23"/>
                  </a:moveTo>
                  <a:cubicBezTo>
                    <a:pt x="0" y="10"/>
                    <a:pt x="11" y="0"/>
                    <a:pt x="24" y="0"/>
                  </a:cubicBezTo>
                  <a:cubicBezTo>
                    <a:pt x="24" y="0"/>
                    <a:pt x="24" y="0"/>
                    <a:pt x="24" y="0"/>
                  </a:cubicBezTo>
                  <a:cubicBezTo>
                    <a:pt x="37" y="0"/>
                    <a:pt x="49" y="10"/>
                    <a:pt x="49" y="23"/>
                  </a:cubicBezTo>
                  <a:cubicBezTo>
                    <a:pt x="49" y="23"/>
                    <a:pt x="49" y="23"/>
                    <a:pt x="49" y="23"/>
                  </a:cubicBezTo>
                  <a:cubicBezTo>
                    <a:pt x="49" y="37"/>
                    <a:pt x="37" y="47"/>
                    <a:pt x="24" y="47"/>
                  </a:cubicBezTo>
                  <a:cubicBezTo>
                    <a:pt x="24" y="47"/>
                    <a:pt x="24" y="47"/>
                    <a:pt x="24" y="47"/>
                  </a:cubicBezTo>
                  <a:cubicBezTo>
                    <a:pt x="11" y="47"/>
                    <a:pt x="0" y="37"/>
                    <a:pt x="0" y="23"/>
                  </a:cubicBezTo>
                  <a:close/>
                  <a:moveTo>
                    <a:pt x="21" y="23"/>
                  </a:moveTo>
                  <a:cubicBezTo>
                    <a:pt x="21" y="25"/>
                    <a:pt x="22" y="26"/>
                    <a:pt x="24" y="26"/>
                  </a:cubicBezTo>
                  <a:cubicBezTo>
                    <a:pt x="24" y="26"/>
                    <a:pt x="24" y="26"/>
                    <a:pt x="24" y="26"/>
                  </a:cubicBezTo>
                  <a:cubicBezTo>
                    <a:pt x="27" y="26"/>
                    <a:pt x="28" y="25"/>
                    <a:pt x="28" y="23"/>
                  </a:cubicBezTo>
                  <a:cubicBezTo>
                    <a:pt x="28" y="23"/>
                    <a:pt x="28" y="23"/>
                    <a:pt x="28" y="23"/>
                  </a:cubicBezTo>
                  <a:cubicBezTo>
                    <a:pt x="28" y="22"/>
                    <a:pt x="27" y="21"/>
                    <a:pt x="24" y="20"/>
                  </a:cubicBezTo>
                  <a:cubicBezTo>
                    <a:pt x="24" y="20"/>
                    <a:pt x="24" y="20"/>
                    <a:pt x="24" y="20"/>
                  </a:cubicBezTo>
                  <a:cubicBezTo>
                    <a:pt x="22" y="21"/>
                    <a:pt x="21" y="22"/>
                    <a:pt x="21" y="2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9" name="Freeform 69"/>
            <p:cNvSpPr>
              <a:spLocks noEditPoints="1"/>
            </p:cNvSpPr>
            <p:nvPr/>
          </p:nvSpPr>
          <p:spPr bwMode="auto">
            <a:xfrm>
              <a:off x="3901" y="1448"/>
              <a:ext cx="57" cy="56"/>
            </a:xfrm>
            <a:custGeom>
              <a:avLst/>
              <a:gdLst>
                <a:gd name="T0" fmla="*/ 0 w 48"/>
                <a:gd name="T1" fmla="*/ 24 h 47"/>
                <a:gd name="T2" fmla="*/ 24 w 48"/>
                <a:gd name="T3" fmla="*/ 0 h 47"/>
                <a:gd name="T4" fmla="*/ 24 w 48"/>
                <a:gd name="T5" fmla="*/ 0 h 47"/>
                <a:gd name="T6" fmla="*/ 48 w 48"/>
                <a:gd name="T7" fmla="*/ 24 h 47"/>
                <a:gd name="T8" fmla="*/ 48 w 48"/>
                <a:gd name="T9" fmla="*/ 24 h 47"/>
                <a:gd name="T10" fmla="*/ 24 w 48"/>
                <a:gd name="T11" fmla="*/ 47 h 47"/>
                <a:gd name="T12" fmla="*/ 24 w 48"/>
                <a:gd name="T13" fmla="*/ 47 h 47"/>
                <a:gd name="T14" fmla="*/ 0 w 48"/>
                <a:gd name="T15" fmla="*/ 24 h 47"/>
                <a:gd name="T16" fmla="*/ 20 w 48"/>
                <a:gd name="T17" fmla="*/ 24 h 47"/>
                <a:gd name="T18" fmla="*/ 24 w 48"/>
                <a:gd name="T19" fmla="*/ 26 h 47"/>
                <a:gd name="T20" fmla="*/ 24 w 48"/>
                <a:gd name="T21" fmla="*/ 26 h 47"/>
                <a:gd name="T22" fmla="*/ 28 w 48"/>
                <a:gd name="T23" fmla="*/ 24 h 47"/>
                <a:gd name="T24" fmla="*/ 28 w 48"/>
                <a:gd name="T25" fmla="*/ 24 h 47"/>
                <a:gd name="T26" fmla="*/ 24 w 48"/>
                <a:gd name="T27" fmla="*/ 21 h 47"/>
                <a:gd name="T28" fmla="*/ 24 w 48"/>
                <a:gd name="T29" fmla="*/ 21 h 47"/>
                <a:gd name="T30" fmla="*/ 20 w 48"/>
                <a:gd name="T31" fmla="*/ 24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8" h="47">
                  <a:moveTo>
                    <a:pt x="0" y="24"/>
                  </a:moveTo>
                  <a:cubicBezTo>
                    <a:pt x="0" y="10"/>
                    <a:pt x="11" y="0"/>
                    <a:pt x="24" y="0"/>
                  </a:cubicBezTo>
                  <a:cubicBezTo>
                    <a:pt x="24" y="0"/>
                    <a:pt x="24" y="0"/>
                    <a:pt x="24" y="0"/>
                  </a:cubicBezTo>
                  <a:cubicBezTo>
                    <a:pt x="37" y="0"/>
                    <a:pt x="48" y="10"/>
                    <a:pt x="48" y="24"/>
                  </a:cubicBezTo>
                  <a:cubicBezTo>
                    <a:pt x="48" y="24"/>
                    <a:pt x="48" y="24"/>
                    <a:pt x="48" y="24"/>
                  </a:cubicBezTo>
                  <a:cubicBezTo>
                    <a:pt x="48" y="37"/>
                    <a:pt x="37" y="47"/>
                    <a:pt x="24" y="47"/>
                  </a:cubicBezTo>
                  <a:cubicBezTo>
                    <a:pt x="24" y="47"/>
                    <a:pt x="24" y="47"/>
                    <a:pt x="24" y="47"/>
                  </a:cubicBezTo>
                  <a:cubicBezTo>
                    <a:pt x="11" y="47"/>
                    <a:pt x="0" y="37"/>
                    <a:pt x="0" y="24"/>
                  </a:cubicBezTo>
                  <a:close/>
                  <a:moveTo>
                    <a:pt x="20" y="24"/>
                  </a:moveTo>
                  <a:cubicBezTo>
                    <a:pt x="20" y="25"/>
                    <a:pt x="22" y="26"/>
                    <a:pt x="24" y="26"/>
                  </a:cubicBezTo>
                  <a:cubicBezTo>
                    <a:pt x="24" y="26"/>
                    <a:pt x="24" y="26"/>
                    <a:pt x="24" y="26"/>
                  </a:cubicBezTo>
                  <a:cubicBezTo>
                    <a:pt x="26" y="26"/>
                    <a:pt x="28" y="25"/>
                    <a:pt x="28" y="24"/>
                  </a:cubicBezTo>
                  <a:cubicBezTo>
                    <a:pt x="28" y="24"/>
                    <a:pt x="28" y="24"/>
                    <a:pt x="28" y="24"/>
                  </a:cubicBezTo>
                  <a:cubicBezTo>
                    <a:pt x="28" y="22"/>
                    <a:pt x="26" y="21"/>
                    <a:pt x="24" y="21"/>
                  </a:cubicBezTo>
                  <a:cubicBezTo>
                    <a:pt x="24" y="21"/>
                    <a:pt x="24" y="21"/>
                    <a:pt x="24" y="21"/>
                  </a:cubicBezTo>
                  <a:cubicBezTo>
                    <a:pt x="22" y="21"/>
                    <a:pt x="20" y="22"/>
                    <a:pt x="20"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0" name="Freeform 70"/>
            <p:cNvSpPr>
              <a:spLocks noEditPoints="1"/>
            </p:cNvSpPr>
            <p:nvPr/>
          </p:nvSpPr>
          <p:spPr bwMode="auto">
            <a:xfrm>
              <a:off x="4350" y="1423"/>
              <a:ext cx="60" cy="56"/>
            </a:xfrm>
            <a:custGeom>
              <a:avLst/>
              <a:gdLst>
                <a:gd name="T0" fmla="*/ 0 w 51"/>
                <a:gd name="T1" fmla="*/ 24 h 48"/>
                <a:gd name="T2" fmla="*/ 26 w 51"/>
                <a:gd name="T3" fmla="*/ 0 h 48"/>
                <a:gd name="T4" fmla="*/ 26 w 51"/>
                <a:gd name="T5" fmla="*/ 0 h 48"/>
                <a:gd name="T6" fmla="*/ 51 w 51"/>
                <a:gd name="T7" fmla="*/ 24 h 48"/>
                <a:gd name="T8" fmla="*/ 51 w 51"/>
                <a:gd name="T9" fmla="*/ 24 h 48"/>
                <a:gd name="T10" fmla="*/ 26 w 51"/>
                <a:gd name="T11" fmla="*/ 48 h 48"/>
                <a:gd name="T12" fmla="*/ 26 w 51"/>
                <a:gd name="T13" fmla="*/ 48 h 48"/>
                <a:gd name="T14" fmla="*/ 0 w 51"/>
                <a:gd name="T15" fmla="*/ 24 h 48"/>
                <a:gd name="T16" fmla="*/ 21 w 51"/>
                <a:gd name="T17" fmla="*/ 24 h 48"/>
                <a:gd name="T18" fmla="*/ 26 w 51"/>
                <a:gd name="T19" fmla="*/ 27 h 48"/>
                <a:gd name="T20" fmla="*/ 26 w 51"/>
                <a:gd name="T21" fmla="*/ 27 h 48"/>
                <a:gd name="T22" fmla="*/ 31 w 51"/>
                <a:gd name="T23" fmla="*/ 24 h 48"/>
                <a:gd name="T24" fmla="*/ 31 w 51"/>
                <a:gd name="T25" fmla="*/ 24 h 48"/>
                <a:gd name="T26" fmla="*/ 26 w 51"/>
                <a:gd name="T27" fmla="*/ 21 h 48"/>
                <a:gd name="T28" fmla="*/ 26 w 51"/>
                <a:gd name="T29" fmla="*/ 21 h 48"/>
                <a:gd name="T30" fmla="*/ 21 w 51"/>
                <a:gd name="T31" fmla="*/ 2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1" h="48">
                  <a:moveTo>
                    <a:pt x="0" y="24"/>
                  </a:moveTo>
                  <a:cubicBezTo>
                    <a:pt x="0" y="10"/>
                    <a:pt x="12" y="1"/>
                    <a:pt x="26" y="0"/>
                  </a:cubicBezTo>
                  <a:cubicBezTo>
                    <a:pt x="26" y="0"/>
                    <a:pt x="26" y="0"/>
                    <a:pt x="26" y="0"/>
                  </a:cubicBezTo>
                  <a:cubicBezTo>
                    <a:pt x="39" y="1"/>
                    <a:pt x="51" y="10"/>
                    <a:pt x="51" y="24"/>
                  </a:cubicBezTo>
                  <a:cubicBezTo>
                    <a:pt x="51" y="24"/>
                    <a:pt x="51" y="24"/>
                    <a:pt x="51" y="24"/>
                  </a:cubicBezTo>
                  <a:cubicBezTo>
                    <a:pt x="51" y="38"/>
                    <a:pt x="39" y="48"/>
                    <a:pt x="26" y="48"/>
                  </a:cubicBezTo>
                  <a:cubicBezTo>
                    <a:pt x="26" y="48"/>
                    <a:pt x="26" y="48"/>
                    <a:pt x="26" y="48"/>
                  </a:cubicBezTo>
                  <a:cubicBezTo>
                    <a:pt x="12" y="48"/>
                    <a:pt x="0" y="38"/>
                    <a:pt x="0" y="24"/>
                  </a:cubicBezTo>
                  <a:close/>
                  <a:moveTo>
                    <a:pt x="21" y="24"/>
                  </a:moveTo>
                  <a:cubicBezTo>
                    <a:pt x="21" y="25"/>
                    <a:pt x="22" y="27"/>
                    <a:pt x="26" y="27"/>
                  </a:cubicBezTo>
                  <a:cubicBezTo>
                    <a:pt x="26" y="27"/>
                    <a:pt x="26" y="27"/>
                    <a:pt x="26" y="27"/>
                  </a:cubicBezTo>
                  <a:cubicBezTo>
                    <a:pt x="29" y="27"/>
                    <a:pt x="31" y="25"/>
                    <a:pt x="31" y="24"/>
                  </a:cubicBezTo>
                  <a:cubicBezTo>
                    <a:pt x="31" y="24"/>
                    <a:pt x="31" y="24"/>
                    <a:pt x="31" y="24"/>
                  </a:cubicBezTo>
                  <a:cubicBezTo>
                    <a:pt x="31" y="24"/>
                    <a:pt x="29" y="21"/>
                    <a:pt x="26" y="21"/>
                  </a:cubicBezTo>
                  <a:cubicBezTo>
                    <a:pt x="26" y="21"/>
                    <a:pt x="26" y="21"/>
                    <a:pt x="26" y="21"/>
                  </a:cubicBezTo>
                  <a:cubicBezTo>
                    <a:pt x="22" y="21"/>
                    <a:pt x="21" y="24"/>
                    <a:pt x="21"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276" name="Freeform 143"/>
          <p:cNvSpPr/>
          <p:nvPr/>
        </p:nvSpPr>
        <p:spPr bwMode="auto">
          <a:xfrm>
            <a:off x="489261" y="5398972"/>
            <a:ext cx="158750" cy="184150"/>
          </a:xfrm>
          <a:custGeom>
            <a:avLst/>
            <a:gdLst>
              <a:gd name="T0" fmla="*/ 50 w 100"/>
              <a:gd name="T1" fmla="*/ 0 h 116"/>
              <a:gd name="T2" fmla="*/ 67 w 100"/>
              <a:gd name="T3" fmla="*/ 30 h 116"/>
              <a:gd name="T4" fmla="*/ 100 w 100"/>
              <a:gd name="T5" fmla="*/ 30 h 116"/>
              <a:gd name="T6" fmla="*/ 83 w 100"/>
              <a:gd name="T7" fmla="*/ 58 h 116"/>
              <a:gd name="T8" fmla="*/ 100 w 100"/>
              <a:gd name="T9" fmla="*/ 85 h 116"/>
              <a:gd name="T10" fmla="*/ 67 w 100"/>
              <a:gd name="T11" fmla="*/ 85 h 116"/>
              <a:gd name="T12" fmla="*/ 50 w 100"/>
              <a:gd name="T13" fmla="*/ 116 h 116"/>
              <a:gd name="T14" fmla="*/ 33 w 100"/>
              <a:gd name="T15" fmla="*/ 85 h 116"/>
              <a:gd name="T16" fmla="*/ 0 w 100"/>
              <a:gd name="T17" fmla="*/ 85 h 116"/>
              <a:gd name="T18" fmla="*/ 17 w 100"/>
              <a:gd name="T19" fmla="*/ 58 h 116"/>
              <a:gd name="T20" fmla="*/ 0 w 100"/>
              <a:gd name="T21" fmla="*/ 30 h 116"/>
              <a:gd name="T22" fmla="*/ 33 w 100"/>
              <a:gd name="T23" fmla="*/ 30 h 116"/>
              <a:gd name="T24" fmla="*/ 50 w 100"/>
              <a:gd name="T25"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0" h="116">
                <a:moveTo>
                  <a:pt x="50" y="0"/>
                </a:moveTo>
                <a:lnTo>
                  <a:pt x="67" y="30"/>
                </a:lnTo>
                <a:lnTo>
                  <a:pt x="100" y="30"/>
                </a:lnTo>
                <a:lnTo>
                  <a:pt x="83" y="58"/>
                </a:lnTo>
                <a:lnTo>
                  <a:pt x="100" y="85"/>
                </a:lnTo>
                <a:lnTo>
                  <a:pt x="67" y="85"/>
                </a:lnTo>
                <a:lnTo>
                  <a:pt x="50" y="116"/>
                </a:lnTo>
                <a:lnTo>
                  <a:pt x="33" y="85"/>
                </a:lnTo>
                <a:lnTo>
                  <a:pt x="0" y="85"/>
                </a:lnTo>
                <a:lnTo>
                  <a:pt x="17" y="58"/>
                </a:lnTo>
                <a:lnTo>
                  <a:pt x="0" y="30"/>
                </a:lnTo>
                <a:lnTo>
                  <a:pt x="33" y="30"/>
                </a:lnTo>
                <a:lnTo>
                  <a:pt x="50" y="0"/>
                </a:lnTo>
                <a:close/>
              </a:path>
            </a:pathLst>
          </a:custGeom>
          <a:solidFill>
            <a:srgbClr val="FFDB01"/>
          </a:solidFill>
          <a:ln>
            <a:noFill/>
          </a:ln>
        </p:spPr>
        <p:txBody>
          <a:bodyPr vert="horz" wrap="square" lIns="91440" tIns="45720" rIns="91440" bIns="45720" numCol="1" anchor="t" anchorCtr="0" compatLnSpc="1"/>
          <a:lstStyle/>
          <a:p>
            <a:endParaRPr lang="zh-CN" alt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图片 54"/>
          <p:cNvPicPr>
            <a:picLocks noChangeAspect="1"/>
          </p:cNvPicPr>
          <p:nvPr/>
        </p:nvPicPr>
        <p:blipFill>
          <a:blip r:embed="rId1"/>
          <a:stretch>
            <a:fillRect/>
          </a:stretch>
        </p:blipFill>
        <p:spPr>
          <a:xfrm rot="5400000" flipH="1">
            <a:off x="9939923" y="-158225"/>
            <a:ext cx="1121825" cy="2346007"/>
          </a:xfrm>
          <a:prstGeom prst="rect">
            <a:avLst/>
          </a:prstGeom>
        </p:spPr>
      </p:pic>
      <p:sp>
        <p:nvSpPr>
          <p:cNvPr id="56" name="PA_4-Point Star 101"/>
          <p:cNvSpPr/>
          <p:nvPr/>
        </p:nvSpPr>
        <p:spPr>
          <a:xfrm>
            <a:off x="1315871" y="5864745"/>
            <a:ext cx="382174" cy="382174"/>
          </a:xfrm>
          <a:prstGeom prst="star4">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F0502020204030204"/>
              <a:cs typeface="+mn-cs"/>
            </a:endParaRPr>
          </a:p>
        </p:txBody>
      </p:sp>
      <p:sp>
        <p:nvSpPr>
          <p:cNvPr id="57" name="Freeform 143"/>
          <p:cNvSpPr/>
          <p:nvPr/>
        </p:nvSpPr>
        <p:spPr bwMode="auto">
          <a:xfrm>
            <a:off x="489261" y="5398972"/>
            <a:ext cx="158750" cy="184150"/>
          </a:xfrm>
          <a:custGeom>
            <a:avLst/>
            <a:gdLst>
              <a:gd name="T0" fmla="*/ 50 w 100"/>
              <a:gd name="T1" fmla="*/ 0 h 116"/>
              <a:gd name="T2" fmla="*/ 67 w 100"/>
              <a:gd name="T3" fmla="*/ 30 h 116"/>
              <a:gd name="T4" fmla="*/ 100 w 100"/>
              <a:gd name="T5" fmla="*/ 30 h 116"/>
              <a:gd name="T6" fmla="*/ 83 w 100"/>
              <a:gd name="T7" fmla="*/ 58 h 116"/>
              <a:gd name="T8" fmla="*/ 100 w 100"/>
              <a:gd name="T9" fmla="*/ 85 h 116"/>
              <a:gd name="T10" fmla="*/ 67 w 100"/>
              <a:gd name="T11" fmla="*/ 85 h 116"/>
              <a:gd name="T12" fmla="*/ 50 w 100"/>
              <a:gd name="T13" fmla="*/ 116 h 116"/>
              <a:gd name="T14" fmla="*/ 33 w 100"/>
              <a:gd name="T15" fmla="*/ 85 h 116"/>
              <a:gd name="T16" fmla="*/ 0 w 100"/>
              <a:gd name="T17" fmla="*/ 85 h 116"/>
              <a:gd name="T18" fmla="*/ 17 w 100"/>
              <a:gd name="T19" fmla="*/ 58 h 116"/>
              <a:gd name="T20" fmla="*/ 0 w 100"/>
              <a:gd name="T21" fmla="*/ 30 h 116"/>
              <a:gd name="T22" fmla="*/ 33 w 100"/>
              <a:gd name="T23" fmla="*/ 30 h 116"/>
              <a:gd name="T24" fmla="*/ 50 w 100"/>
              <a:gd name="T25"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0" h="116">
                <a:moveTo>
                  <a:pt x="50" y="0"/>
                </a:moveTo>
                <a:lnTo>
                  <a:pt x="67" y="30"/>
                </a:lnTo>
                <a:lnTo>
                  <a:pt x="100" y="30"/>
                </a:lnTo>
                <a:lnTo>
                  <a:pt x="83" y="58"/>
                </a:lnTo>
                <a:lnTo>
                  <a:pt x="100" y="85"/>
                </a:lnTo>
                <a:lnTo>
                  <a:pt x="67" y="85"/>
                </a:lnTo>
                <a:lnTo>
                  <a:pt x="50" y="116"/>
                </a:lnTo>
                <a:lnTo>
                  <a:pt x="33" y="85"/>
                </a:lnTo>
                <a:lnTo>
                  <a:pt x="0" y="85"/>
                </a:lnTo>
                <a:lnTo>
                  <a:pt x="17" y="58"/>
                </a:lnTo>
                <a:lnTo>
                  <a:pt x="0" y="30"/>
                </a:lnTo>
                <a:lnTo>
                  <a:pt x="33" y="30"/>
                </a:lnTo>
                <a:lnTo>
                  <a:pt x="50" y="0"/>
                </a:lnTo>
                <a:close/>
              </a:path>
            </a:pathLst>
          </a:custGeom>
          <a:solidFill>
            <a:srgbClr val="FFDB01"/>
          </a:solidFill>
          <a:ln>
            <a:noFill/>
          </a:ln>
        </p:spPr>
        <p:txBody>
          <a:bodyPr vert="horz" wrap="square" lIns="91440" tIns="45720" rIns="91440" bIns="45720" numCol="1" anchor="t" anchorCtr="0" compatLnSpc="1"/>
          <a:lstStyle/>
          <a:p>
            <a:endParaRPr lang="zh-CN" altLang="en-US"/>
          </a:p>
        </p:txBody>
      </p:sp>
      <p:pic>
        <p:nvPicPr>
          <p:cNvPr id="58" name="图片 57"/>
          <p:cNvPicPr>
            <a:picLocks noChangeAspect="1"/>
          </p:cNvPicPr>
          <p:nvPr/>
        </p:nvPicPr>
        <p:blipFill>
          <a:blip r:embed="rId2"/>
          <a:stretch>
            <a:fillRect/>
          </a:stretch>
        </p:blipFill>
        <p:spPr>
          <a:xfrm flipH="1">
            <a:off x="3154607" y="5760395"/>
            <a:ext cx="223741" cy="275374"/>
          </a:xfrm>
          <a:prstGeom prst="rect">
            <a:avLst/>
          </a:prstGeom>
        </p:spPr>
      </p:pic>
      <p:sp>
        <p:nvSpPr>
          <p:cNvPr id="59" name="矩形 58"/>
          <p:cNvSpPr/>
          <p:nvPr/>
        </p:nvSpPr>
        <p:spPr>
          <a:xfrm>
            <a:off x="203200" y="152400"/>
            <a:ext cx="11795760" cy="6522720"/>
          </a:xfrm>
          <a:prstGeom prst="rect">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Freeform 160"/>
          <p:cNvSpPr/>
          <p:nvPr/>
        </p:nvSpPr>
        <p:spPr bwMode="auto">
          <a:xfrm>
            <a:off x="10836911" y="5700077"/>
            <a:ext cx="150813" cy="184150"/>
          </a:xfrm>
          <a:custGeom>
            <a:avLst/>
            <a:gdLst>
              <a:gd name="T0" fmla="*/ 95 w 95"/>
              <a:gd name="T1" fmla="*/ 87 h 116"/>
              <a:gd name="T2" fmla="*/ 51 w 95"/>
              <a:gd name="T3" fmla="*/ 116 h 116"/>
              <a:gd name="T4" fmla="*/ 0 w 95"/>
              <a:gd name="T5" fmla="*/ 30 h 116"/>
              <a:gd name="T6" fmla="*/ 44 w 95"/>
              <a:gd name="T7" fmla="*/ 0 h 116"/>
              <a:gd name="T8" fmla="*/ 95 w 95"/>
              <a:gd name="T9" fmla="*/ 87 h 116"/>
            </a:gdLst>
            <a:ahLst/>
            <a:cxnLst>
              <a:cxn ang="0">
                <a:pos x="T0" y="T1"/>
              </a:cxn>
              <a:cxn ang="0">
                <a:pos x="T2" y="T3"/>
              </a:cxn>
              <a:cxn ang="0">
                <a:pos x="T4" y="T5"/>
              </a:cxn>
              <a:cxn ang="0">
                <a:pos x="T6" y="T7"/>
              </a:cxn>
              <a:cxn ang="0">
                <a:pos x="T8" y="T9"/>
              </a:cxn>
            </a:cxnLst>
            <a:rect l="0" t="0" r="r" b="b"/>
            <a:pathLst>
              <a:path w="95" h="116">
                <a:moveTo>
                  <a:pt x="95" y="87"/>
                </a:moveTo>
                <a:lnTo>
                  <a:pt x="51" y="116"/>
                </a:lnTo>
                <a:lnTo>
                  <a:pt x="0" y="30"/>
                </a:lnTo>
                <a:lnTo>
                  <a:pt x="44" y="0"/>
                </a:lnTo>
                <a:lnTo>
                  <a:pt x="95" y="87"/>
                </a:lnTo>
                <a:close/>
              </a:path>
            </a:pathLst>
          </a:custGeom>
          <a:solidFill>
            <a:srgbClr val="F7D27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9" name="文本框 88"/>
          <p:cNvSpPr txBox="1"/>
          <p:nvPr/>
        </p:nvSpPr>
        <p:spPr>
          <a:xfrm>
            <a:off x="525145" y="331470"/>
            <a:ext cx="2409190" cy="1125855"/>
          </a:xfrm>
          <a:prstGeom prst="rect">
            <a:avLst/>
          </a:prstGeom>
          <a:noFill/>
        </p:spPr>
        <p:txBody>
          <a:bodyPr wrap="square" rtlCol="0">
            <a:spAutoFit/>
          </a:bodyPr>
          <a:lstStyle/>
          <a:p>
            <a:pPr algn="dist"/>
            <a:r>
              <a:rPr lang="x-none" altLang="zh-CN" sz="3200" b="1">
                <a:solidFill>
                  <a:schemeClr val="tx1">
                    <a:lumMod val="85000"/>
                    <a:lumOff val="15000"/>
                  </a:schemeClr>
                </a:solidFill>
                <a:latin typeface="方正静蕾简体" panose="02000000000000000000" pitchFamily="2" charset="-122"/>
                <a:ea typeface="方正静蕾简体" panose="02000000000000000000" pitchFamily="2" charset="-122"/>
              </a:rPr>
              <a:t>12333333333</a:t>
            </a:r>
            <a:endParaRPr lang="x-none" altLang="zh-CN" sz="3200" b="1">
              <a:solidFill>
                <a:schemeClr val="tx1">
                  <a:lumMod val="85000"/>
                  <a:lumOff val="15000"/>
                </a:schemeClr>
              </a:solidFill>
              <a:latin typeface="方正静蕾简体" panose="02000000000000000000" pitchFamily="2" charset="-122"/>
              <a:ea typeface="方正静蕾简体" panose="02000000000000000000" pitchFamily="2" charset="-122"/>
            </a:endParaRPr>
          </a:p>
        </p:txBody>
      </p:sp>
      <p:sp>
        <p:nvSpPr>
          <p:cNvPr id="2" name="矩形 1"/>
          <p:cNvSpPr/>
          <p:nvPr/>
        </p:nvSpPr>
        <p:spPr>
          <a:xfrm>
            <a:off x="469265" y="1152525"/>
            <a:ext cx="3811270" cy="1115060"/>
          </a:xfrm>
          <a:prstGeom prst="rect">
            <a:avLst/>
          </a:prstGeom>
        </p:spPr>
        <p:txBody>
          <a:bodyPr wrap="square">
            <a:spAutoFit/>
          </a:bodyPr>
          <a:p>
            <a:pPr>
              <a:lnSpc>
                <a:spcPct val="120000"/>
              </a:lnSpc>
            </a:pPr>
            <a:r>
              <a:rPr lang="x-none" altLang="zh-CN" sz="1400" dirty="0">
                <a:solidFill>
                  <a:schemeClr val="tx1">
                    <a:lumMod val="75000"/>
                    <a:lumOff val="25000"/>
                  </a:schemeClr>
                </a:solidFill>
                <a:latin typeface="华文细黑" panose="02010600040101010101" pitchFamily="2" charset="-122"/>
                <a:ea typeface="华文细黑" panose="02010600040101010101" pitchFamily="2" charset="-122"/>
              </a:rPr>
              <a:t>21333333333333</a:t>
            </a:r>
            <a:endParaRPr lang="x-none" altLang="zh-CN" sz="1400" dirty="0">
              <a:solidFill>
                <a:schemeClr val="tx1">
                  <a:lumMod val="75000"/>
                  <a:lumOff val="25000"/>
                </a:schemeClr>
              </a:solidFill>
              <a:latin typeface="华文细黑" panose="02010600040101010101" pitchFamily="2" charset="-122"/>
              <a:ea typeface="华文细黑" panose="02010600040101010101" pitchFamily="2" charset="-122"/>
            </a:endParaRPr>
          </a:p>
          <a:p>
            <a:pPr>
              <a:lnSpc>
                <a:spcPct val="120000"/>
              </a:lnSpc>
            </a:pPr>
            <a:endParaRPr lang="x-none" altLang="zh-CN" sz="1400" dirty="0">
              <a:solidFill>
                <a:schemeClr val="tx1">
                  <a:lumMod val="75000"/>
                  <a:lumOff val="25000"/>
                </a:schemeClr>
              </a:solidFill>
              <a:latin typeface="华文细黑" panose="02010600040101010101" pitchFamily="2" charset="-122"/>
              <a:ea typeface="华文细黑" panose="02010600040101010101" pitchFamily="2" charset="-122"/>
            </a:endParaRPr>
          </a:p>
          <a:p>
            <a:pPr>
              <a:lnSpc>
                <a:spcPct val="120000"/>
              </a:lnSpc>
            </a:pPr>
            <a:endParaRPr lang="x-none" altLang="zh-CN" sz="1400" dirty="0">
              <a:solidFill>
                <a:schemeClr val="tx1">
                  <a:lumMod val="75000"/>
                  <a:lumOff val="25000"/>
                </a:schemeClr>
              </a:solidFill>
              <a:latin typeface="华文细黑" panose="02010600040101010101" pitchFamily="2" charset="-122"/>
              <a:ea typeface="华文细黑" panose="02010600040101010101" pitchFamily="2" charset="-122"/>
            </a:endParaRPr>
          </a:p>
          <a:p>
            <a:pPr>
              <a:lnSpc>
                <a:spcPct val="120000"/>
              </a:lnSpc>
            </a:pPr>
            <a:endParaRPr lang="x-none" altLang="zh-CN" sz="1400" dirty="0">
              <a:solidFill>
                <a:schemeClr val="tx1">
                  <a:lumMod val="75000"/>
                  <a:lumOff val="25000"/>
                </a:schemeClr>
              </a:solidFill>
              <a:latin typeface="华文细黑" panose="02010600040101010101" pitchFamily="2" charset="-122"/>
              <a:ea typeface="华文细黑" panose="02010600040101010101" pitchFamily="2" charset="-122"/>
            </a:endParaRPr>
          </a:p>
        </p:txBody>
      </p:sp>
      <p:sp>
        <p:nvSpPr>
          <p:cNvPr id="4" name="矩形 3"/>
          <p:cNvSpPr/>
          <p:nvPr/>
        </p:nvSpPr>
        <p:spPr>
          <a:xfrm>
            <a:off x="3060065" y="3710305"/>
            <a:ext cx="5445125" cy="1042035"/>
          </a:xfrm>
          <a:prstGeom prst="rect">
            <a:avLst/>
          </a:prstGeom>
        </p:spPr>
        <p:txBody>
          <a:bodyPr wrap="square">
            <a:spAutoFit/>
          </a:bodyPr>
          <a:p>
            <a:pPr>
              <a:lnSpc>
                <a:spcPct val="120000"/>
              </a:lnSpc>
            </a:pPr>
            <a:endParaRPr lang="x-none" altLang="zh-CN" sz="2400" dirty="0">
              <a:solidFill>
                <a:schemeClr val="tx1">
                  <a:lumMod val="75000"/>
                  <a:lumOff val="25000"/>
                </a:schemeClr>
              </a:solidFill>
              <a:latin typeface="华文细黑" panose="02010600040101010101" pitchFamily="2" charset="-122"/>
              <a:ea typeface="华文细黑" panose="02010600040101010101" pitchFamily="2" charset="-122"/>
            </a:endParaRPr>
          </a:p>
          <a:p>
            <a:pPr>
              <a:lnSpc>
                <a:spcPct val="120000"/>
              </a:lnSpc>
            </a:pPr>
            <a:endParaRPr lang="x-none" altLang="zh-CN" sz="1400" dirty="0">
              <a:solidFill>
                <a:schemeClr val="tx1">
                  <a:lumMod val="75000"/>
                  <a:lumOff val="25000"/>
                </a:schemeClr>
              </a:solidFill>
              <a:latin typeface="华文细黑" panose="02010600040101010101" pitchFamily="2" charset="-122"/>
              <a:ea typeface="华文细黑" panose="02010600040101010101" pitchFamily="2" charset="-122"/>
            </a:endParaRPr>
          </a:p>
          <a:p>
            <a:pPr>
              <a:lnSpc>
                <a:spcPct val="120000"/>
              </a:lnSpc>
            </a:pPr>
            <a:endParaRPr lang="x-none" altLang="zh-CN" sz="1400" dirty="0">
              <a:solidFill>
                <a:schemeClr val="tx1">
                  <a:lumMod val="75000"/>
                  <a:lumOff val="25000"/>
                </a:schemeClr>
              </a:solidFill>
              <a:latin typeface="华文细黑" panose="02010600040101010101" pitchFamily="2" charset="-122"/>
              <a:ea typeface="华文细黑" panose="02010600040101010101" pitchFamily="2" charset="-122"/>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图片 54"/>
          <p:cNvPicPr>
            <a:picLocks noChangeAspect="1"/>
          </p:cNvPicPr>
          <p:nvPr/>
        </p:nvPicPr>
        <p:blipFill>
          <a:blip r:embed="rId1"/>
          <a:stretch>
            <a:fillRect/>
          </a:stretch>
        </p:blipFill>
        <p:spPr>
          <a:xfrm rot="5400000" flipH="1">
            <a:off x="9939923" y="-158225"/>
            <a:ext cx="1121825" cy="2346007"/>
          </a:xfrm>
          <a:prstGeom prst="rect">
            <a:avLst/>
          </a:prstGeom>
        </p:spPr>
      </p:pic>
      <p:sp>
        <p:nvSpPr>
          <p:cNvPr id="56" name="PA_4-Point Star 101"/>
          <p:cNvSpPr/>
          <p:nvPr/>
        </p:nvSpPr>
        <p:spPr>
          <a:xfrm>
            <a:off x="1315871" y="5864745"/>
            <a:ext cx="382174" cy="382174"/>
          </a:xfrm>
          <a:prstGeom prst="star4">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F0502020204030204"/>
              <a:cs typeface="+mn-cs"/>
            </a:endParaRPr>
          </a:p>
        </p:txBody>
      </p:sp>
      <p:sp>
        <p:nvSpPr>
          <p:cNvPr id="59" name="矩形 58"/>
          <p:cNvSpPr/>
          <p:nvPr/>
        </p:nvSpPr>
        <p:spPr>
          <a:xfrm>
            <a:off x="203200" y="152400"/>
            <a:ext cx="11795760" cy="6522720"/>
          </a:xfrm>
          <a:prstGeom prst="rect">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 name="图片 1"/>
          <p:cNvPicPr>
            <a:picLocks noChangeAspect="1"/>
          </p:cNvPicPr>
          <p:nvPr/>
        </p:nvPicPr>
        <p:blipFill>
          <a:blip r:embed="rId2"/>
          <a:stretch>
            <a:fillRect/>
          </a:stretch>
        </p:blipFill>
        <p:spPr>
          <a:xfrm>
            <a:off x="501377" y="379739"/>
            <a:ext cx="639359" cy="635039"/>
          </a:xfrm>
          <a:prstGeom prst="rect">
            <a:avLst/>
          </a:prstGeom>
        </p:spPr>
      </p:pic>
      <p:sp>
        <p:nvSpPr>
          <p:cNvPr id="44" name="文本框 43"/>
          <p:cNvSpPr txBox="1"/>
          <p:nvPr/>
        </p:nvSpPr>
        <p:spPr>
          <a:xfrm>
            <a:off x="1140736" y="453866"/>
            <a:ext cx="2170391" cy="523220"/>
          </a:xfrm>
          <a:prstGeom prst="rect">
            <a:avLst/>
          </a:prstGeom>
          <a:noFill/>
        </p:spPr>
        <p:txBody>
          <a:bodyPr wrap="square" rtlCol="0">
            <a:spAutoFit/>
          </a:bodyPr>
          <a:lstStyle/>
          <a:p>
            <a:pPr algn="ctr"/>
            <a:r>
              <a:rPr lang="zh-CN" altLang="en-US" sz="2800" b="1" spc="-300" smtClean="0">
                <a:solidFill>
                  <a:schemeClr val="tx1">
                    <a:lumMod val="85000"/>
                    <a:lumOff val="15000"/>
                  </a:schemeClr>
                </a:solidFill>
                <a:latin typeface="方正静蕾简体" panose="02000000000000000000" pitchFamily="2" charset="-122"/>
                <a:ea typeface="方正静蕾简体" panose="02000000000000000000" pitchFamily="2" charset="-122"/>
              </a:rPr>
              <a:t>这里添加文字</a:t>
            </a:r>
            <a:endParaRPr lang="zh-CN" altLang="en-US" sz="2800" b="1" spc="-300" dirty="0">
              <a:solidFill>
                <a:schemeClr val="tx1">
                  <a:lumMod val="85000"/>
                  <a:lumOff val="15000"/>
                </a:schemeClr>
              </a:solidFill>
              <a:latin typeface="方正静蕾简体" panose="02000000000000000000" pitchFamily="2" charset="-122"/>
              <a:ea typeface="方正静蕾简体" panose="02000000000000000000" pitchFamily="2" charset="-122"/>
            </a:endParaRPr>
          </a:p>
        </p:txBody>
      </p:sp>
      <p:grpSp>
        <p:nvGrpSpPr>
          <p:cNvPr id="46" name="组合 45"/>
          <p:cNvGrpSpPr/>
          <p:nvPr/>
        </p:nvGrpSpPr>
        <p:grpSpPr>
          <a:xfrm>
            <a:off x="4159349" y="1692902"/>
            <a:ext cx="4533867" cy="3838257"/>
            <a:chOff x="2276180" y="3018507"/>
            <a:chExt cx="1974474" cy="1723500"/>
          </a:xfrm>
          <a:solidFill>
            <a:srgbClr val="FCFAF1"/>
          </a:solidFill>
        </p:grpSpPr>
        <p:sp>
          <p:nvSpPr>
            <p:cNvPr id="47" name="任意多边形 46"/>
            <p:cNvSpPr/>
            <p:nvPr/>
          </p:nvSpPr>
          <p:spPr>
            <a:xfrm rot="266204">
              <a:off x="2366963" y="3018507"/>
              <a:ext cx="1883691" cy="1723500"/>
            </a:xfrm>
            <a:custGeom>
              <a:avLst/>
              <a:gdLst>
                <a:gd name="connsiteX0" fmla="*/ 0 w 1360247"/>
                <a:gd name="connsiteY0" fmla="*/ 994884 h 1360644"/>
                <a:gd name="connsiteX1" fmla="*/ 937260 w 1360247"/>
                <a:gd name="connsiteY1" fmla="*/ 263364 h 1360644"/>
                <a:gd name="connsiteX2" fmla="*/ 754380 w 1360247"/>
                <a:gd name="connsiteY2" fmla="*/ 480534 h 1360644"/>
                <a:gd name="connsiteX3" fmla="*/ 1360170 w 1360247"/>
                <a:gd name="connsiteY3" fmla="*/ 474 h 1360644"/>
                <a:gd name="connsiteX4" fmla="*/ 800100 w 1360247"/>
                <a:gd name="connsiteY4" fmla="*/ 583404 h 1360644"/>
                <a:gd name="connsiteX5" fmla="*/ 1291590 w 1360247"/>
                <a:gd name="connsiteY5" fmla="*/ 206214 h 1360644"/>
                <a:gd name="connsiteX6" fmla="*/ 868680 w 1360247"/>
                <a:gd name="connsiteY6" fmla="*/ 674844 h 1360644"/>
                <a:gd name="connsiteX7" fmla="*/ 1131570 w 1360247"/>
                <a:gd name="connsiteY7" fmla="*/ 491964 h 1360644"/>
                <a:gd name="connsiteX8" fmla="*/ 285750 w 1360247"/>
                <a:gd name="connsiteY8" fmla="*/ 1360644 h 1360644"/>
                <a:gd name="connsiteX0-1" fmla="*/ 0 w 1361399"/>
                <a:gd name="connsiteY0-2" fmla="*/ 998561 h 1364321"/>
                <a:gd name="connsiteX1-3" fmla="*/ 937260 w 1361399"/>
                <a:gd name="connsiteY1-4" fmla="*/ 267041 h 1364321"/>
                <a:gd name="connsiteX2-5" fmla="*/ 754380 w 1361399"/>
                <a:gd name="connsiteY2-6" fmla="*/ 484211 h 1364321"/>
                <a:gd name="connsiteX3-7" fmla="*/ 1360170 w 1361399"/>
                <a:gd name="connsiteY3-8" fmla="*/ 4151 h 1364321"/>
                <a:gd name="connsiteX4-9" fmla="*/ 568167 w 1361399"/>
                <a:gd name="connsiteY4-10" fmla="*/ 808350 h 1364321"/>
                <a:gd name="connsiteX5-11" fmla="*/ 1291590 w 1361399"/>
                <a:gd name="connsiteY5-12" fmla="*/ 209891 h 1364321"/>
                <a:gd name="connsiteX6-13" fmla="*/ 868680 w 1361399"/>
                <a:gd name="connsiteY6-14" fmla="*/ 678521 h 1364321"/>
                <a:gd name="connsiteX7-15" fmla="*/ 1131570 w 1361399"/>
                <a:gd name="connsiteY7-16" fmla="*/ 495641 h 1364321"/>
                <a:gd name="connsiteX8-17" fmla="*/ 285750 w 1361399"/>
                <a:gd name="connsiteY8-18" fmla="*/ 1364321 h 1364321"/>
                <a:gd name="connsiteX0-19" fmla="*/ 0 w 1360202"/>
                <a:gd name="connsiteY0-20" fmla="*/ 994773 h 1360533"/>
                <a:gd name="connsiteX1-21" fmla="*/ 937260 w 1360202"/>
                <a:gd name="connsiteY1-22" fmla="*/ 263253 h 1360533"/>
                <a:gd name="connsiteX2-23" fmla="*/ 754380 w 1360202"/>
                <a:gd name="connsiteY2-24" fmla="*/ 480423 h 1360533"/>
                <a:gd name="connsiteX3-25" fmla="*/ 1360170 w 1360202"/>
                <a:gd name="connsiteY3-26" fmla="*/ 363 h 1360533"/>
                <a:gd name="connsiteX4-27" fmla="*/ 784104 w 1360202"/>
                <a:gd name="connsiteY4-28" fmla="*/ 569963 h 1360533"/>
                <a:gd name="connsiteX5-29" fmla="*/ 1291590 w 1360202"/>
                <a:gd name="connsiteY5-30" fmla="*/ 206103 h 1360533"/>
                <a:gd name="connsiteX6-31" fmla="*/ 868680 w 1360202"/>
                <a:gd name="connsiteY6-32" fmla="*/ 674733 h 1360533"/>
                <a:gd name="connsiteX7-33" fmla="*/ 1131570 w 1360202"/>
                <a:gd name="connsiteY7-34" fmla="*/ 491853 h 1360533"/>
                <a:gd name="connsiteX8-35" fmla="*/ 285750 w 1360202"/>
                <a:gd name="connsiteY8-36" fmla="*/ 1360533 h 1360533"/>
                <a:gd name="connsiteX0-37" fmla="*/ 0 w 1362238"/>
                <a:gd name="connsiteY0-38" fmla="*/ 995041 h 1360801"/>
                <a:gd name="connsiteX1-39" fmla="*/ 937260 w 1362238"/>
                <a:gd name="connsiteY1-40" fmla="*/ 263521 h 1360801"/>
                <a:gd name="connsiteX2-41" fmla="*/ 533112 w 1362238"/>
                <a:gd name="connsiteY2-42" fmla="*/ 701960 h 1360801"/>
                <a:gd name="connsiteX3-43" fmla="*/ 1360170 w 1362238"/>
                <a:gd name="connsiteY3-44" fmla="*/ 631 h 1360801"/>
                <a:gd name="connsiteX4-45" fmla="*/ 784104 w 1362238"/>
                <a:gd name="connsiteY4-46" fmla="*/ 570231 h 1360801"/>
                <a:gd name="connsiteX5-47" fmla="*/ 1291590 w 1362238"/>
                <a:gd name="connsiteY5-48" fmla="*/ 206371 h 1360801"/>
                <a:gd name="connsiteX6-49" fmla="*/ 868680 w 1362238"/>
                <a:gd name="connsiteY6-50" fmla="*/ 675001 h 1360801"/>
                <a:gd name="connsiteX7-51" fmla="*/ 1131570 w 1362238"/>
                <a:gd name="connsiteY7-52" fmla="*/ 492121 h 1360801"/>
                <a:gd name="connsiteX8-53" fmla="*/ 285750 w 1362238"/>
                <a:gd name="connsiteY8-54" fmla="*/ 1360801 h 1360801"/>
                <a:gd name="connsiteX0-55" fmla="*/ 0 w 1362582"/>
                <a:gd name="connsiteY0-56" fmla="*/ 994818 h 1360578"/>
                <a:gd name="connsiteX1-57" fmla="*/ 937260 w 1362582"/>
                <a:gd name="connsiteY1-58" fmla="*/ 263298 h 1360578"/>
                <a:gd name="connsiteX2-59" fmla="*/ 511785 w 1362582"/>
                <a:gd name="connsiteY2-60" fmla="*/ 675078 h 1360578"/>
                <a:gd name="connsiteX3-61" fmla="*/ 1360170 w 1362582"/>
                <a:gd name="connsiteY3-62" fmla="*/ 408 h 1360578"/>
                <a:gd name="connsiteX4-63" fmla="*/ 784104 w 1362582"/>
                <a:gd name="connsiteY4-64" fmla="*/ 570008 h 1360578"/>
                <a:gd name="connsiteX5-65" fmla="*/ 1291590 w 1362582"/>
                <a:gd name="connsiteY5-66" fmla="*/ 206148 h 1360578"/>
                <a:gd name="connsiteX6-67" fmla="*/ 868680 w 1362582"/>
                <a:gd name="connsiteY6-68" fmla="*/ 674778 h 1360578"/>
                <a:gd name="connsiteX7-69" fmla="*/ 1131570 w 1362582"/>
                <a:gd name="connsiteY7-70" fmla="*/ 491898 h 1360578"/>
                <a:gd name="connsiteX8-71" fmla="*/ 285750 w 1362582"/>
                <a:gd name="connsiteY8-72" fmla="*/ 1360578 h 1360578"/>
                <a:gd name="connsiteX0-73" fmla="*/ 0 w 1361657"/>
                <a:gd name="connsiteY0-74" fmla="*/ 994512 h 1360272"/>
                <a:gd name="connsiteX1-75" fmla="*/ 937260 w 1361657"/>
                <a:gd name="connsiteY1-76" fmla="*/ 262992 h 1360272"/>
                <a:gd name="connsiteX2-77" fmla="*/ 573100 w 1361657"/>
                <a:gd name="connsiteY2-78" fmla="*/ 621454 h 1360272"/>
                <a:gd name="connsiteX3-79" fmla="*/ 1360170 w 1361657"/>
                <a:gd name="connsiteY3-80" fmla="*/ 102 h 1360272"/>
                <a:gd name="connsiteX4-81" fmla="*/ 784104 w 1361657"/>
                <a:gd name="connsiteY4-82" fmla="*/ 569702 h 1360272"/>
                <a:gd name="connsiteX5-83" fmla="*/ 1291590 w 1361657"/>
                <a:gd name="connsiteY5-84" fmla="*/ 205842 h 1360272"/>
                <a:gd name="connsiteX6-85" fmla="*/ 868680 w 1361657"/>
                <a:gd name="connsiteY6-86" fmla="*/ 674472 h 1360272"/>
                <a:gd name="connsiteX7-87" fmla="*/ 1131570 w 1361657"/>
                <a:gd name="connsiteY7-88" fmla="*/ 491592 h 1360272"/>
                <a:gd name="connsiteX8-89" fmla="*/ 285750 w 1361657"/>
                <a:gd name="connsiteY8-90" fmla="*/ 1360272 h 1360272"/>
                <a:gd name="connsiteX0-91" fmla="*/ 0 w 1361657"/>
                <a:gd name="connsiteY0-92" fmla="*/ 994512 h 1360272"/>
                <a:gd name="connsiteX1-93" fmla="*/ 937260 w 1361657"/>
                <a:gd name="connsiteY1-94" fmla="*/ 262992 h 1360272"/>
                <a:gd name="connsiteX2-95" fmla="*/ 573100 w 1361657"/>
                <a:gd name="connsiteY2-96" fmla="*/ 621454 h 1360272"/>
                <a:gd name="connsiteX3-97" fmla="*/ 1360170 w 1361657"/>
                <a:gd name="connsiteY3-98" fmla="*/ 102 h 1360272"/>
                <a:gd name="connsiteX4-99" fmla="*/ 784104 w 1361657"/>
                <a:gd name="connsiteY4-100" fmla="*/ 569702 h 1360272"/>
                <a:gd name="connsiteX5-101" fmla="*/ 1291590 w 1361657"/>
                <a:gd name="connsiteY5-102" fmla="*/ 205842 h 1360272"/>
                <a:gd name="connsiteX6-103" fmla="*/ 972649 w 1361657"/>
                <a:gd name="connsiteY6-104" fmla="*/ 549175 h 1360272"/>
                <a:gd name="connsiteX7-105" fmla="*/ 1131570 w 1361657"/>
                <a:gd name="connsiteY7-106" fmla="*/ 491592 h 1360272"/>
                <a:gd name="connsiteX8-107" fmla="*/ 285750 w 1361657"/>
                <a:gd name="connsiteY8-108" fmla="*/ 1360272 h 1360272"/>
                <a:gd name="connsiteX0-109" fmla="*/ 0 w 1361657"/>
                <a:gd name="connsiteY0-110" fmla="*/ 994512 h 1360272"/>
                <a:gd name="connsiteX1-111" fmla="*/ 937260 w 1361657"/>
                <a:gd name="connsiteY1-112" fmla="*/ 262992 h 1360272"/>
                <a:gd name="connsiteX2-113" fmla="*/ 573100 w 1361657"/>
                <a:gd name="connsiteY2-114" fmla="*/ 621454 h 1360272"/>
                <a:gd name="connsiteX3-115" fmla="*/ 1360170 w 1361657"/>
                <a:gd name="connsiteY3-116" fmla="*/ 102 h 1360272"/>
                <a:gd name="connsiteX4-117" fmla="*/ 784104 w 1361657"/>
                <a:gd name="connsiteY4-118" fmla="*/ 569702 h 1360272"/>
                <a:gd name="connsiteX5-119" fmla="*/ 1291590 w 1361657"/>
                <a:gd name="connsiteY5-120" fmla="*/ 205842 h 1360272"/>
                <a:gd name="connsiteX6-121" fmla="*/ 961986 w 1361657"/>
                <a:gd name="connsiteY6-122" fmla="*/ 565170 h 1360272"/>
                <a:gd name="connsiteX7-123" fmla="*/ 1131570 w 1361657"/>
                <a:gd name="connsiteY7-124" fmla="*/ 491592 h 1360272"/>
                <a:gd name="connsiteX8-125" fmla="*/ 285750 w 1361657"/>
                <a:gd name="connsiteY8-126" fmla="*/ 1360272 h 1360272"/>
                <a:gd name="connsiteX0-127" fmla="*/ 0 w 1361657"/>
                <a:gd name="connsiteY0-128" fmla="*/ 994512 h 1381599"/>
                <a:gd name="connsiteX1-129" fmla="*/ 937260 w 1361657"/>
                <a:gd name="connsiteY1-130" fmla="*/ 262992 h 1381599"/>
                <a:gd name="connsiteX2-131" fmla="*/ 573100 w 1361657"/>
                <a:gd name="connsiteY2-132" fmla="*/ 621454 h 1381599"/>
                <a:gd name="connsiteX3-133" fmla="*/ 1360170 w 1361657"/>
                <a:gd name="connsiteY3-134" fmla="*/ 102 h 1381599"/>
                <a:gd name="connsiteX4-135" fmla="*/ 784104 w 1361657"/>
                <a:gd name="connsiteY4-136" fmla="*/ 569702 h 1381599"/>
                <a:gd name="connsiteX5-137" fmla="*/ 1291590 w 1361657"/>
                <a:gd name="connsiteY5-138" fmla="*/ 205842 h 1381599"/>
                <a:gd name="connsiteX6-139" fmla="*/ 961986 w 1361657"/>
                <a:gd name="connsiteY6-140" fmla="*/ 565170 h 1381599"/>
                <a:gd name="connsiteX7-141" fmla="*/ 1131570 w 1361657"/>
                <a:gd name="connsiteY7-142" fmla="*/ 491592 h 1381599"/>
                <a:gd name="connsiteX8-143" fmla="*/ 272420 w 1361657"/>
                <a:gd name="connsiteY8-144" fmla="*/ 1381599 h 1381599"/>
                <a:gd name="connsiteX0-145" fmla="*/ 0 w 1385650"/>
                <a:gd name="connsiteY0-146" fmla="*/ 1031834 h 1381599"/>
                <a:gd name="connsiteX1-147" fmla="*/ 961253 w 1385650"/>
                <a:gd name="connsiteY1-148" fmla="*/ 262992 h 1381599"/>
                <a:gd name="connsiteX2-149" fmla="*/ 597093 w 1385650"/>
                <a:gd name="connsiteY2-150" fmla="*/ 621454 h 1381599"/>
                <a:gd name="connsiteX3-151" fmla="*/ 1384163 w 1385650"/>
                <a:gd name="connsiteY3-152" fmla="*/ 102 h 1381599"/>
                <a:gd name="connsiteX4-153" fmla="*/ 808097 w 1385650"/>
                <a:gd name="connsiteY4-154" fmla="*/ 569702 h 1381599"/>
                <a:gd name="connsiteX5-155" fmla="*/ 1315583 w 1385650"/>
                <a:gd name="connsiteY5-156" fmla="*/ 205842 h 1381599"/>
                <a:gd name="connsiteX6-157" fmla="*/ 985979 w 1385650"/>
                <a:gd name="connsiteY6-158" fmla="*/ 565170 h 1381599"/>
                <a:gd name="connsiteX7-159" fmla="*/ 1155563 w 1385650"/>
                <a:gd name="connsiteY7-160" fmla="*/ 491592 h 1381599"/>
                <a:gd name="connsiteX8-161" fmla="*/ 296413 w 1385650"/>
                <a:gd name="connsiteY8-162" fmla="*/ 1381599 h 1381599"/>
                <a:gd name="connsiteX0-163" fmla="*/ 0 w 1385650"/>
                <a:gd name="connsiteY0-164" fmla="*/ 1031834 h 1381599"/>
                <a:gd name="connsiteX1-165" fmla="*/ 961253 w 1385650"/>
                <a:gd name="connsiteY1-166" fmla="*/ 262992 h 1381599"/>
                <a:gd name="connsiteX2-167" fmla="*/ 597093 w 1385650"/>
                <a:gd name="connsiteY2-168" fmla="*/ 621454 h 1381599"/>
                <a:gd name="connsiteX3-169" fmla="*/ 1384163 w 1385650"/>
                <a:gd name="connsiteY3-170" fmla="*/ 102 h 1381599"/>
                <a:gd name="connsiteX4-171" fmla="*/ 808097 w 1385650"/>
                <a:gd name="connsiteY4-172" fmla="*/ 569702 h 1381599"/>
                <a:gd name="connsiteX5-173" fmla="*/ 1315583 w 1385650"/>
                <a:gd name="connsiteY5-174" fmla="*/ 205842 h 1381599"/>
                <a:gd name="connsiteX6-175" fmla="*/ 985979 w 1385650"/>
                <a:gd name="connsiteY6-176" fmla="*/ 565170 h 1381599"/>
                <a:gd name="connsiteX7-177" fmla="*/ 1155563 w 1385650"/>
                <a:gd name="connsiteY7-178" fmla="*/ 491592 h 1381599"/>
                <a:gd name="connsiteX8-179" fmla="*/ 296413 w 1385650"/>
                <a:gd name="connsiteY8-180" fmla="*/ 1381599 h 1381599"/>
                <a:gd name="connsiteX0-181" fmla="*/ 0 w 1385650"/>
                <a:gd name="connsiteY0-182" fmla="*/ 1031834 h 1400260"/>
                <a:gd name="connsiteX1-183" fmla="*/ 961253 w 1385650"/>
                <a:gd name="connsiteY1-184" fmla="*/ 262992 h 1400260"/>
                <a:gd name="connsiteX2-185" fmla="*/ 597093 w 1385650"/>
                <a:gd name="connsiteY2-186" fmla="*/ 621454 h 1400260"/>
                <a:gd name="connsiteX3-187" fmla="*/ 1384163 w 1385650"/>
                <a:gd name="connsiteY3-188" fmla="*/ 102 h 1400260"/>
                <a:gd name="connsiteX4-189" fmla="*/ 808097 w 1385650"/>
                <a:gd name="connsiteY4-190" fmla="*/ 569702 h 1400260"/>
                <a:gd name="connsiteX5-191" fmla="*/ 1315583 w 1385650"/>
                <a:gd name="connsiteY5-192" fmla="*/ 205842 h 1400260"/>
                <a:gd name="connsiteX6-193" fmla="*/ 985979 w 1385650"/>
                <a:gd name="connsiteY6-194" fmla="*/ 565170 h 1400260"/>
                <a:gd name="connsiteX7-195" fmla="*/ 1155563 w 1385650"/>
                <a:gd name="connsiteY7-196" fmla="*/ 491592 h 1400260"/>
                <a:gd name="connsiteX8-197" fmla="*/ 283084 w 1385650"/>
                <a:gd name="connsiteY8-198" fmla="*/ 1400260 h 1400260"/>
                <a:gd name="connsiteX0-199" fmla="*/ 0 w 1385650"/>
                <a:gd name="connsiteY0-200" fmla="*/ 1031834 h 1400260"/>
                <a:gd name="connsiteX1-201" fmla="*/ 961253 w 1385650"/>
                <a:gd name="connsiteY1-202" fmla="*/ 262992 h 1400260"/>
                <a:gd name="connsiteX2-203" fmla="*/ 597093 w 1385650"/>
                <a:gd name="connsiteY2-204" fmla="*/ 621454 h 1400260"/>
                <a:gd name="connsiteX3-205" fmla="*/ 1384163 w 1385650"/>
                <a:gd name="connsiteY3-206" fmla="*/ 102 h 1400260"/>
                <a:gd name="connsiteX4-207" fmla="*/ 808097 w 1385650"/>
                <a:gd name="connsiteY4-208" fmla="*/ 569702 h 1400260"/>
                <a:gd name="connsiteX5-209" fmla="*/ 1315583 w 1385650"/>
                <a:gd name="connsiteY5-210" fmla="*/ 205842 h 1400260"/>
                <a:gd name="connsiteX6-211" fmla="*/ 985979 w 1385650"/>
                <a:gd name="connsiteY6-212" fmla="*/ 565170 h 1400260"/>
                <a:gd name="connsiteX7-213" fmla="*/ 1155563 w 1385650"/>
                <a:gd name="connsiteY7-214" fmla="*/ 491592 h 1400260"/>
                <a:gd name="connsiteX8-215" fmla="*/ 283084 w 1385650"/>
                <a:gd name="connsiteY8-216" fmla="*/ 1400260 h 1400260"/>
                <a:gd name="connsiteX0-217" fmla="*/ 0 w 1385650"/>
                <a:gd name="connsiteY0-218" fmla="*/ 1031834 h 1400260"/>
                <a:gd name="connsiteX1-219" fmla="*/ 961253 w 1385650"/>
                <a:gd name="connsiteY1-220" fmla="*/ 262992 h 1400260"/>
                <a:gd name="connsiteX2-221" fmla="*/ 597093 w 1385650"/>
                <a:gd name="connsiteY2-222" fmla="*/ 621454 h 1400260"/>
                <a:gd name="connsiteX3-223" fmla="*/ 1384163 w 1385650"/>
                <a:gd name="connsiteY3-224" fmla="*/ 102 h 1400260"/>
                <a:gd name="connsiteX4-225" fmla="*/ 808097 w 1385650"/>
                <a:gd name="connsiteY4-226" fmla="*/ 569702 h 1400260"/>
                <a:gd name="connsiteX5-227" fmla="*/ 1315583 w 1385650"/>
                <a:gd name="connsiteY5-228" fmla="*/ 205842 h 1400260"/>
                <a:gd name="connsiteX6-229" fmla="*/ 985979 w 1385650"/>
                <a:gd name="connsiteY6-230" fmla="*/ 565170 h 1400260"/>
                <a:gd name="connsiteX7-231" fmla="*/ 1155563 w 1385650"/>
                <a:gd name="connsiteY7-232" fmla="*/ 491592 h 1400260"/>
                <a:gd name="connsiteX8-233" fmla="*/ 283084 w 1385650"/>
                <a:gd name="connsiteY8-234" fmla="*/ 1400260 h 1400260"/>
                <a:gd name="connsiteX0-235" fmla="*/ 0 w 1390972"/>
                <a:gd name="connsiteY0-236" fmla="*/ 1034499 h 1402925"/>
                <a:gd name="connsiteX1-237" fmla="*/ 961253 w 1390972"/>
                <a:gd name="connsiteY1-238" fmla="*/ 265657 h 1402925"/>
                <a:gd name="connsiteX2-239" fmla="*/ 597093 w 1390972"/>
                <a:gd name="connsiteY2-240" fmla="*/ 624119 h 1402925"/>
                <a:gd name="connsiteX3-241" fmla="*/ 1389495 w 1390972"/>
                <a:gd name="connsiteY3-242" fmla="*/ 101 h 1402925"/>
                <a:gd name="connsiteX4-243" fmla="*/ 808097 w 1390972"/>
                <a:gd name="connsiteY4-244" fmla="*/ 572367 h 1402925"/>
                <a:gd name="connsiteX5-245" fmla="*/ 1315583 w 1390972"/>
                <a:gd name="connsiteY5-246" fmla="*/ 208507 h 1402925"/>
                <a:gd name="connsiteX6-247" fmla="*/ 985979 w 1390972"/>
                <a:gd name="connsiteY6-248" fmla="*/ 567835 h 1402925"/>
                <a:gd name="connsiteX7-249" fmla="*/ 1155563 w 1390972"/>
                <a:gd name="connsiteY7-250" fmla="*/ 494257 h 1402925"/>
                <a:gd name="connsiteX8-251" fmla="*/ 283084 w 1390972"/>
                <a:gd name="connsiteY8-252" fmla="*/ 1402925 h 1402925"/>
                <a:gd name="connsiteX0-253" fmla="*/ 0 w 1816589"/>
                <a:gd name="connsiteY0-254" fmla="*/ 1380512 h 1748938"/>
                <a:gd name="connsiteX1-255" fmla="*/ 961253 w 1816589"/>
                <a:gd name="connsiteY1-256" fmla="*/ 611670 h 1748938"/>
                <a:gd name="connsiteX2-257" fmla="*/ 597093 w 1816589"/>
                <a:gd name="connsiteY2-258" fmla="*/ 970132 h 1748938"/>
                <a:gd name="connsiteX3-259" fmla="*/ 1815646 w 1816589"/>
                <a:gd name="connsiteY3-260" fmla="*/ 66 h 1748938"/>
                <a:gd name="connsiteX4-261" fmla="*/ 808097 w 1816589"/>
                <a:gd name="connsiteY4-262" fmla="*/ 918380 h 1748938"/>
                <a:gd name="connsiteX5-263" fmla="*/ 1315583 w 1816589"/>
                <a:gd name="connsiteY5-264" fmla="*/ 554520 h 1748938"/>
                <a:gd name="connsiteX6-265" fmla="*/ 985979 w 1816589"/>
                <a:gd name="connsiteY6-266" fmla="*/ 913848 h 1748938"/>
                <a:gd name="connsiteX7-267" fmla="*/ 1155563 w 1816589"/>
                <a:gd name="connsiteY7-268" fmla="*/ 840270 h 1748938"/>
                <a:gd name="connsiteX8-269" fmla="*/ 283084 w 1816589"/>
                <a:gd name="connsiteY8-270" fmla="*/ 1748938 h 1748938"/>
                <a:gd name="connsiteX0-271" fmla="*/ 0 w 1816589"/>
                <a:gd name="connsiteY0-272" fmla="*/ 1380512 h 1748938"/>
                <a:gd name="connsiteX1-273" fmla="*/ 1272056 w 1816589"/>
                <a:gd name="connsiteY1-274" fmla="*/ 236784 h 1748938"/>
                <a:gd name="connsiteX2-275" fmla="*/ 597093 w 1816589"/>
                <a:gd name="connsiteY2-276" fmla="*/ 970132 h 1748938"/>
                <a:gd name="connsiteX3-277" fmla="*/ 1815646 w 1816589"/>
                <a:gd name="connsiteY3-278" fmla="*/ 66 h 1748938"/>
                <a:gd name="connsiteX4-279" fmla="*/ 808097 w 1816589"/>
                <a:gd name="connsiteY4-280" fmla="*/ 918380 h 1748938"/>
                <a:gd name="connsiteX5-281" fmla="*/ 1315583 w 1816589"/>
                <a:gd name="connsiteY5-282" fmla="*/ 554520 h 1748938"/>
                <a:gd name="connsiteX6-283" fmla="*/ 985979 w 1816589"/>
                <a:gd name="connsiteY6-284" fmla="*/ 913848 h 1748938"/>
                <a:gd name="connsiteX7-285" fmla="*/ 1155563 w 1816589"/>
                <a:gd name="connsiteY7-286" fmla="*/ 840270 h 1748938"/>
                <a:gd name="connsiteX8-287" fmla="*/ 283084 w 1816589"/>
                <a:gd name="connsiteY8-288" fmla="*/ 1748938 h 1748938"/>
                <a:gd name="connsiteX0-289" fmla="*/ 0 w 1816589"/>
                <a:gd name="connsiteY0-290" fmla="*/ 1380512 h 1748938"/>
                <a:gd name="connsiteX1-291" fmla="*/ 1387406 w 1816589"/>
                <a:gd name="connsiteY1-292" fmla="*/ 182312 h 1748938"/>
                <a:gd name="connsiteX2-293" fmla="*/ 597093 w 1816589"/>
                <a:gd name="connsiteY2-294" fmla="*/ 970132 h 1748938"/>
                <a:gd name="connsiteX3-295" fmla="*/ 1815646 w 1816589"/>
                <a:gd name="connsiteY3-296" fmla="*/ 66 h 1748938"/>
                <a:gd name="connsiteX4-297" fmla="*/ 808097 w 1816589"/>
                <a:gd name="connsiteY4-298" fmla="*/ 918380 h 1748938"/>
                <a:gd name="connsiteX5-299" fmla="*/ 1315583 w 1816589"/>
                <a:gd name="connsiteY5-300" fmla="*/ 554520 h 1748938"/>
                <a:gd name="connsiteX6-301" fmla="*/ 985979 w 1816589"/>
                <a:gd name="connsiteY6-302" fmla="*/ 913848 h 1748938"/>
                <a:gd name="connsiteX7-303" fmla="*/ 1155563 w 1816589"/>
                <a:gd name="connsiteY7-304" fmla="*/ 840270 h 1748938"/>
                <a:gd name="connsiteX8-305" fmla="*/ 283084 w 1816589"/>
                <a:gd name="connsiteY8-306" fmla="*/ 1748938 h 1748938"/>
                <a:gd name="connsiteX0-307" fmla="*/ 0 w 1816550"/>
                <a:gd name="connsiteY0-308" fmla="*/ 1380511 h 1748937"/>
                <a:gd name="connsiteX1-309" fmla="*/ 1387406 w 1816550"/>
                <a:gd name="connsiteY1-310" fmla="*/ 182311 h 1748937"/>
                <a:gd name="connsiteX2-311" fmla="*/ 597093 w 1816550"/>
                <a:gd name="connsiteY2-312" fmla="*/ 970131 h 1748937"/>
                <a:gd name="connsiteX3-313" fmla="*/ 1815646 w 1816550"/>
                <a:gd name="connsiteY3-314" fmla="*/ 65 h 1748937"/>
                <a:gd name="connsiteX4-315" fmla="*/ 808097 w 1816550"/>
                <a:gd name="connsiteY4-316" fmla="*/ 918379 h 1748937"/>
                <a:gd name="connsiteX5-317" fmla="*/ 1571915 w 1816550"/>
                <a:gd name="connsiteY5-318" fmla="*/ 311003 h 1748937"/>
                <a:gd name="connsiteX6-319" fmla="*/ 985979 w 1816550"/>
                <a:gd name="connsiteY6-320" fmla="*/ 913847 h 1748937"/>
                <a:gd name="connsiteX7-321" fmla="*/ 1155563 w 1816550"/>
                <a:gd name="connsiteY7-322" fmla="*/ 840269 h 1748937"/>
                <a:gd name="connsiteX8-323" fmla="*/ 283084 w 1816550"/>
                <a:gd name="connsiteY8-324" fmla="*/ 1748937 h 1748937"/>
                <a:gd name="connsiteX0-325" fmla="*/ 0 w 1816550"/>
                <a:gd name="connsiteY0-326" fmla="*/ 1380510 h 1748936"/>
                <a:gd name="connsiteX1-327" fmla="*/ 1387406 w 1816550"/>
                <a:gd name="connsiteY1-328" fmla="*/ 182310 h 1748936"/>
                <a:gd name="connsiteX2-329" fmla="*/ 597093 w 1816550"/>
                <a:gd name="connsiteY2-330" fmla="*/ 970130 h 1748936"/>
                <a:gd name="connsiteX3-331" fmla="*/ 1815646 w 1816550"/>
                <a:gd name="connsiteY3-332" fmla="*/ 64 h 1748936"/>
                <a:gd name="connsiteX4-333" fmla="*/ 808097 w 1816550"/>
                <a:gd name="connsiteY4-334" fmla="*/ 918378 h 1748936"/>
                <a:gd name="connsiteX5-335" fmla="*/ 1571915 w 1816550"/>
                <a:gd name="connsiteY5-336" fmla="*/ 311002 h 1748936"/>
                <a:gd name="connsiteX6-337" fmla="*/ 985979 w 1816550"/>
                <a:gd name="connsiteY6-338" fmla="*/ 913846 h 1748936"/>
                <a:gd name="connsiteX7-339" fmla="*/ 1443938 w 1816550"/>
                <a:gd name="connsiteY7-340" fmla="*/ 551893 h 1748936"/>
                <a:gd name="connsiteX8-341" fmla="*/ 283084 w 1816550"/>
                <a:gd name="connsiteY8-342" fmla="*/ 1748936 h 1748936"/>
                <a:gd name="connsiteX0-343" fmla="*/ 0 w 1818328"/>
                <a:gd name="connsiteY0-344" fmla="*/ 1381516 h 1749942"/>
                <a:gd name="connsiteX1-345" fmla="*/ 1387406 w 1818328"/>
                <a:gd name="connsiteY1-346" fmla="*/ 183316 h 1749942"/>
                <a:gd name="connsiteX2-347" fmla="*/ 436885 w 1818328"/>
                <a:gd name="connsiteY2-348" fmla="*/ 1137752 h 1749942"/>
                <a:gd name="connsiteX3-349" fmla="*/ 1815646 w 1818328"/>
                <a:gd name="connsiteY3-350" fmla="*/ 1070 h 1749942"/>
                <a:gd name="connsiteX4-351" fmla="*/ 808097 w 1818328"/>
                <a:gd name="connsiteY4-352" fmla="*/ 919384 h 1749942"/>
                <a:gd name="connsiteX5-353" fmla="*/ 1571915 w 1818328"/>
                <a:gd name="connsiteY5-354" fmla="*/ 312008 h 1749942"/>
                <a:gd name="connsiteX6-355" fmla="*/ 985979 w 1818328"/>
                <a:gd name="connsiteY6-356" fmla="*/ 914852 h 1749942"/>
                <a:gd name="connsiteX7-357" fmla="*/ 1443938 w 1818328"/>
                <a:gd name="connsiteY7-358" fmla="*/ 552899 h 1749942"/>
                <a:gd name="connsiteX8-359" fmla="*/ 283084 w 1818328"/>
                <a:gd name="connsiteY8-360" fmla="*/ 1749942 h 1749942"/>
                <a:gd name="connsiteX0-361" fmla="*/ 0 w 1818111"/>
                <a:gd name="connsiteY0-362" fmla="*/ 1381060 h 1749486"/>
                <a:gd name="connsiteX1-363" fmla="*/ 1387406 w 1818111"/>
                <a:gd name="connsiteY1-364" fmla="*/ 182860 h 1749486"/>
                <a:gd name="connsiteX2-365" fmla="*/ 452907 w 1818111"/>
                <a:gd name="connsiteY2-366" fmla="*/ 1082825 h 1749486"/>
                <a:gd name="connsiteX3-367" fmla="*/ 1815646 w 1818111"/>
                <a:gd name="connsiteY3-368" fmla="*/ 614 h 1749486"/>
                <a:gd name="connsiteX4-369" fmla="*/ 808097 w 1818111"/>
                <a:gd name="connsiteY4-370" fmla="*/ 918928 h 1749486"/>
                <a:gd name="connsiteX5-371" fmla="*/ 1571915 w 1818111"/>
                <a:gd name="connsiteY5-372" fmla="*/ 311552 h 1749486"/>
                <a:gd name="connsiteX6-373" fmla="*/ 985979 w 1818111"/>
                <a:gd name="connsiteY6-374" fmla="*/ 914396 h 1749486"/>
                <a:gd name="connsiteX7-375" fmla="*/ 1443938 w 1818111"/>
                <a:gd name="connsiteY7-376" fmla="*/ 552443 h 1749486"/>
                <a:gd name="connsiteX8-377" fmla="*/ 283084 w 1818111"/>
                <a:gd name="connsiteY8-378" fmla="*/ 1749486 h 1749486"/>
                <a:gd name="connsiteX0-379" fmla="*/ 0 w 1818111"/>
                <a:gd name="connsiteY0-380" fmla="*/ 1381060 h 1749486"/>
                <a:gd name="connsiteX1-381" fmla="*/ 1387406 w 1818111"/>
                <a:gd name="connsiteY1-382" fmla="*/ 182860 h 1749486"/>
                <a:gd name="connsiteX2-383" fmla="*/ 452907 w 1818111"/>
                <a:gd name="connsiteY2-384" fmla="*/ 1082825 h 1749486"/>
                <a:gd name="connsiteX3-385" fmla="*/ 1815646 w 1818111"/>
                <a:gd name="connsiteY3-386" fmla="*/ 614 h 1749486"/>
                <a:gd name="connsiteX4-387" fmla="*/ 808097 w 1818111"/>
                <a:gd name="connsiteY4-388" fmla="*/ 918928 h 1749486"/>
                <a:gd name="connsiteX5-389" fmla="*/ 1571915 w 1818111"/>
                <a:gd name="connsiteY5-390" fmla="*/ 311552 h 1749486"/>
                <a:gd name="connsiteX6-391" fmla="*/ 985979 w 1818111"/>
                <a:gd name="connsiteY6-392" fmla="*/ 914396 h 1749486"/>
                <a:gd name="connsiteX7-393" fmla="*/ 1443938 w 1818111"/>
                <a:gd name="connsiteY7-394" fmla="*/ 552443 h 1749486"/>
                <a:gd name="connsiteX8-395" fmla="*/ 283084 w 1818111"/>
                <a:gd name="connsiteY8-396" fmla="*/ 1749486 h 1749486"/>
                <a:gd name="connsiteX0-397" fmla="*/ 0 w 1826933"/>
                <a:gd name="connsiteY0-398" fmla="*/ 1380454 h 1748880"/>
                <a:gd name="connsiteX1-399" fmla="*/ 1387406 w 1826933"/>
                <a:gd name="connsiteY1-400" fmla="*/ 182254 h 1748880"/>
                <a:gd name="connsiteX2-401" fmla="*/ 452907 w 1826933"/>
                <a:gd name="connsiteY2-402" fmla="*/ 1082219 h 1748880"/>
                <a:gd name="connsiteX3-403" fmla="*/ 1815646 w 1826933"/>
                <a:gd name="connsiteY3-404" fmla="*/ 8 h 1748880"/>
                <a:gd name="connsiteX4-405" fmla="*/ 808097 w 1826933"/>
                <a:gd name="connsiteY4-406" fmla="*/ 918322 h 1748880"/>
                <a:gd name="connsiteX5-407" fmla="*/ 1571915 w 1826933"/>
                <a:gd name="connsiteY5-408" fmla="*/ 310946 h 1748880"/>
                <a:gd name="connsiteX6-409" fmla="*/ 985979 w 1826933"/>
                <a:gd name="connsiteY6-410" fmla="*/ 913790 h 1748880"/>
                <a:gd name="connsiteX7-411" fmla="*/ 1443938 w 1826933"/>
                <a:gd name="connsiteY7-412" fmla="*/ 551837 h 1748880"/>
                <a:gd name="connsiteX8-413" fmla="*/ 283084 w 1826933"/>
                <a:gd name="connsiteY8-414" fmla="*/ 1748880 h 1748880"/>
                <a:gd name="connsiteX0-415" fmla="*/ 0 w 1818853"/>
                <a:gd name="connsiteY0-416" fmla="*/ 1380881 h 1749307"/>
                <a:gd name="connsiteX1-417" fmla="*/ 1387406 w 1818853"/>
                <a:gd name="connsiteY1-418" fmla="*/ 182681 h 1749307"/>
                <a:gd name="connsiteX2-419" fmla="*/ 452907 w 1818853"/>
                <a:gd name="connsiteY2-420" fmla="*/ 1082646 h 1749307"/>
                <a:gd name="connsiteX3-421" fmla="*/ 1815646 w 1818853"/>
                <a:gd name="connsiteY3-422" fmla="*/ 435 h 1749307"/>
                <a:gd name="connsiteX4-423" fmla="*/ 808097 w 1818853"/>
                <a:gd name="connsiteY4-424" fmla="*/ 918749 h 1749307"/>
                <a:gd name="connsiteX5-425" fmla="*/ 1571915 w 1818853"/>
                <a:gd name="connsiteY5-426" fmla="*/ 311373 h 1749307"/>
                <a:gd name="connsiteX6-427" fmla="*/ 985979 w 1818853"/>
                <a:gd name="connsiteY6-428" fmla="*/ 914217 h 1749307"/>
                <a:gd name="connsiteX7-429" fmla="*/ 1443938 w 1818853"/>
                <a:gd name="connsiteY7-430" fmla="*/ 552264 h 1749307"/>
                <a:gd name="connsiteX8-431" fmla="*/ 283084 w 1818853"/>
                <a:gd name="connsiteY8-432" fmla="*/ 1749307 h 1749307"/>
                <a:gd name="connsiteX0-433" fmla="*/ 0 w 1818853"/>
                <a:gd name="connsiteY0-434" fmla="*/ 1380881 h 1749307"/>
                <a:gd name="connsiteX1-435" fmla="*/ 1431349 w 1818853"/>
                <a:gd name="connsiteY1-436" fmla="*/ 187075 h 1749307"/>
                <a:gd name="connsiteX2-437" fmla="*/ 452907 w 1818853"/>
                <a:gd name="connsiteY2-438" fmla="*/ 1082646 h 1749307"/>
                <a:gd name="connsiteX3-439" fmla="*/ 1815646 w 1818853"/>
                <a:gd name="connsiteY3-440" fmla="*/ 435 h 1749307"/>
                <a:gd name="connsiteX4-441" fmla="*/ 808097 w 1818853"/>
                <a:gd name="connsiteY4-442" fmla="*/ 918749 h 1749307"/>
                <a:gd name="connsiteX5-443" fmla="*/ 1571915 w 1818853"/>
                <a:gd name="connsiteY5-444" fmla="*/ 311373 h 1749307"/>
                <a:gd name="connsiteX6-445" fmla="*/ 985979 w 1818853"/>
                <a:gd name="connsiteY6-446" fmla="*/ 914217 h 1749307"/>
                <a:gd name="connsiteX7-447" fmla="*/ 1443938 w 1818853"/>
                <a:gd name="connsiteY7-448" fmla="*/ 552264 h 1749307"/>
                <a:gd name="connsiteX8-449" fmla="*/ 283084 w 1818853"/>
                <a:gd name="connsiteY8-450" fmla="*/ 1749307 h 1749307"/>
                <a:gd name="connsiteX0-451" fmla="*/ 0 w 1818853"/>
                <a:gd name="connsiteY0-452" fmla="*/ 1380881 h 1749307"/>
                <a:gd name="connsiteX1-453" fmla="*/ 1431349 w 1818853"/>
                <a:gd name="connsiteY1-454" fmla="*/ 187075 h 1749307"/>
                <a:gd name="connsiteX2-455" fmla="*/ 452907 w 1818853"/>
                <a:gd name="connsiteY2-456" fmla="*/ 1082646 h 1749307"/>
                <a:gd name="connsiteX3-457" fmla="*/ 1815646 w 1818853"/>
                <a:gd name="connsiteY3-458" fmla="*/ 435 h 1749307"/>
                <a:gd name="connsiteX4-459" fmla="*/ 808097 w 1818853"/>
                <a:gd name="connsiteY4-460" fmla="*/ 918749 h 1749307"/>
                <a:gd name="connsiteX5-461" fmla="*/ 1571915 w 1818853"/>
                <a:gd name="connsiteY5-462" fmla="*/ 311373 h 1749307"/>
                <a:gd name="connsiteX6-463" fmla="*/ 985979 w 1818853"/>
                <a:gd name="connsiteY6-464" fmla="*/ 914217 h 1749307"/>
                <a:gd name="connsiteX7-465" fmla="*/ 1443938 w 1818853"/>
                <a:gd name="connsiteY7-466" fmla="*/ 552264 h 1749307"/>
                <a:gd name="connsiteX8-467" fmla="*/ 283084 w 1818853"/>
                <a:gd name="connsiteY8-468" fmla="*/ 1749307 h 1749307"/>
                <a:gd name="connsiteX0-469" fmla="*/ 0 w 1818853"/>
                <a:gd name="connsiteY0-470" fmla="*/ 1380881 h 1749307"/>
                <a:gd name="connsiteX1-471" fmla="*/ 1431349 w 1818853"/>
                <a:gd name="connsiteY1-472" fmla="*/ 187075 h 1749307"/>
                <a:gd name="connsiteX2-473" fmla="*/ 452907 w 1818853"/>
                <a:gd name="connsiteY2-474" fmla="*/ 1082646 h 1749307"/>
                <a:gd name="connsiteX3-475" fmla="*/ 1815646 w 1818853"/>
                <a:gd name="connsiteY3-476" fmla="*/ 435 h 1749307"/>
                <a:gd name="connsiteX4-477" fmla="*/ 808097 w 1818853"/>
                <a:gd name="connsiteY4-478" fmla="*/ 918749 h 1749307"/>
                <a:gd name="connsiteX5-479" fmla="*/ 1571915 w 1818853"/>
                <a:gd name="connsiteY5-480" fmla="*/ 311373 h 1749307"/>
                <a:gd name="connsiteX6-481" fmla="*/ 985979 w 1818853"/>
                <a:gd name="connsiteY6-482" fmla="*/ 914217 h 1749307"/>
                <a:gd name="connsiteX7-483" fmla="*/ 1443938 w 1818853"/>
                <a:gd name="connsiteY7-484" fmla="*/ 552264 h 1749307"/>
                <a:gd name="connsiteX8-485" fmla="*/ 283084 w 1818853"/>
                <a:gd name="connsiteY8-486" fmla="*/ 1749307 h 1749307"/>
                <a:gd name="connsiteX0-487" fmla="*/ 0 w 1818853"/>
                <a:gd name="connsiteY0-488" fmla="*/ 1380881 h 1749307"/>
                <a:gd name="connsiteX1-489" fmla="*/ 1431349 w 1818853"/>
                <a:gd name="connsiteY1-490" fmla="*/ 187075 h 1749307"/>
                <a:gd name="connsiteX2-491" fmla="*/ 452907 w 1818853"/>
                <a:gd name="connsiteY2-492" fmla="*/ 1082646 h 1749307"/>
                <a:gd name="connsiteX3-493" fmla="*/ 1815646 w 1818853"/>
                <a:gd name="connsiteY3-494" fmla="*/ 435 h 1749307"/>
                <a:gd name="connsiteX4-495" fmla="*/ 808097 w 1818853"/>
                <a:gd name="connsiteY4-496" fmla="*/ 918749 h 1749307"/>
                <a:gd name="connsiteX5-497" fmla="*/ 1571915 w 1818853"/>
                <a:gd name="connsiteY5-498" fmla="*/ 311373 h 1749307"/>
                <a:gd name="connsiteX6-499" fmla="*/ 985979 w 1818853"/>
                <a:gd name="connsiteY6-500" fmla="*/ 914217 h 1749307"/>
                <a:gd name="connsiteX7-501" fmla="*/ 1443938 w 1818853"/>
                <a:gd name="connsiteY7-502" fmla="*/ 552264 h 1749307"/>
                <a:gd name="connsiteX8-503" fmla="*/ 283084 w 1818853"/>
                <a:gd name="connsiteY8-504" fmla="*/ 1749307 h 1749307"/>
                <a:gd name="connsiteX0-505" fmla="*/ 0 w 1820591"/>
                <a:gd name="connsiteY0-506" fmla="*/ 1380615 h 1749041"/>
                <a:gd name="connsiteX1-507" fmla="*/ 1431349 w 1820591"/>
                <a:gd name="connsiteY1-508" fmla="*/ 186809 h 1749041"/>
                <a:gd name="connsiteX2-509" fmla="*/ 452907 w 1820591"/>
                <a:gd name="connsiteY2-510" fmla="*/ 1082380 h 1749041"/>
                <a:gd name="connsiteX3-511" fmla="*/ 1815646 w 1820591"/>
                <a:gd name="connsiteY3-512" fmla="*/ 169 h 1749041"/>
                <a:gd name="connsiteX4-513" fmla="*/ 808097 w 1820591"/>
                <a:gd name="connsiteY4-514" fmla="*/ 918483 h 1749041"/>
                <a:gd name="connsiteX5-515" fmla="*/ 1571915 w 1820591"/>
                <a:gd name="connsiteY5-516" fmla="*/ 311107 h 1749041"/>
                <a:gd name="connsiteX6-517" fmla="*/ 985979 w 1820591"/>
                <a:gd name="connsiteY6-518" fmla="*/ 913951 h 1749041"/>
                <a:gd name="connsiteX7-519" fmla="*/ 1443938 w 1820591"/>
                <a:gd name="connsiteY7-520" fmla="*/ 551998 h 1749041"/>
                <a:gd name="connsiteX8-521" fmla="*/ 283084 w 1820591"/>
                <a:gd name="connsiteY8-522" fmla="*/ 1749041 h 1749041"/>
                <a:gd name="connsiteX0-523" fmla="*/ 0 w 1817407"/>
                <a:gd name="connsiteY0-524" fmla="*/ 1380779 h 1749205"/>
                <a:gd name="connsiteX1-525" fmla="*/ 1431349 w 1817407"/>
                <a:gd name="connsiteY1-526" fmla="*/ 186973 h 1749205"/>
                <a:gd name="connsiteX2-527" fmla="*/ 510032 w 1817407"/>
                <a:gd name="connsiteY2-528" fmla="*/ 1038601 h 1749205"/>
                <a:gd name="connsiteX3-529" fmla="*/ 1815646 w 1817407"/>
                <a:gd name="connsiteY3-530" fmla="*/ 333 h 1749205"/>
                <a:gd name="connsiteX4-531" fmla="*/ 808097 w 1817407"/>
                <a:gd name="connsiteY4-532" fmla="*/ 918647 h 1749205"/>
                <a:gd name="connsiteX5-533" fmla="*/ 1571915 w 1817407"/>
                <a:gd name="connsiteY5-534" fmla="*/ 311271 h 1749205"/>
                <a:gd name="connsiteX6-535" fmla="*/ 985979 w 1817407"/>
                <a:gd name="connsiteY6-536" fmla="*/ 914115 h 1749205"/>
                <a:gd name="connsiteX7-537" fmla="*/ 1443938 w 1817407"/>
                <a:gd name="connsiteY7-538" fmla="*/ 552162 h 1749205"/>
                <a:gd name="connsiteX8-539" fmla="*/ 283084 w 1817407"/>
                <a:gd name="connsiteY8-540" fmla="*/ 1749205 h 1749205"/>
                <a:gd name="connsiteX0-541" fmla="*/ 0 w 1817408"/>
                <a:gd name="connsiteY0-542" fmla="*/ 1380779 h 1749205"/>
                <a:gd name="connsiteX1-543" fmla="*/ 1431349 w 1817408"/>
                <a:gd name="connsiteY1-544" fmla="*/ 186973 h 1749205"/>
                <a:gd name="connsiteX2-545" fmla="*/ 510032 w 1817408"/>
                <a:gd name="connsiteY2-546" fmla="*/ 1038601 h 1749205"/>
                <a:gd name="connsiteX3-547" fmla="*/ 1815646 w 1817408"/>
                <a:gd name="connsiteY3-548" fmla="*/ 333 h 1749205"/>
                <a:gd name="connsiteX4-549" fmla="*/ 808097 w 1817408"/>
                <a:gd name="connsiteY4-550" fmla="*/ 918647 h 1749205"/>
                <a:gd name="connsiteX5-551" fmla="*/ 1571915 w 1817408"/>
                <a:gd name="connsiteY5-552" fmla="*/ 311271 h 1749205"/>
                <a:gd name="connsiteX6-553" fmla="*/ 985979 w 1817408"/>
                <a:gd name="connsiteY6-554" fmla="*/ 914115 h 1749205"/>
                <a:gd name="connsiteX7-555" fmla="*/ 1443938 w 1817408"/>
                <a:gd name="connsiteY7-556" fmla="*/ 552162 h 1749205"/>
                <a:gd name="connsiteX8-557" fmla="*/ 283084 w 1817408"/>
                <a:gd name="connsiteY8-558" fmla="*/ 1749205 h 1749205"/>
                <a:gd name="connsiteX0-559" fmla="*/ 0 w 1817408"/>
                <a:gd name="connsiteY0-560" fmla="*/ 1380779 h 1749205"/>
                <a:gd name="connsiteX1-561" fmla="*/ 1431349 w 1817408"/>
                <a:gd name="connsiteY1-562" fmla="*/ 186973 h 1749205"/>
                <a:gd name="connsiteX2-563" fmla="*/ 510032 w 1817408"/>
                <a:gd name="connsiteY2-564" fmla="*/ 1038601 h 1749205"/>
                <a:gd name="connsiteX3-565" fmla="*/ 1815646 w 1817408"/>
                <a:gd name="connsiteY3-566" fmla="*/ 333 h 1749205"/>
                <a:gd name="connsiteX4-567" fmla="*/ 808097 w 1817408"/>
                <a:gd name="connsiteY4-568" fmla="*/ 918647 h 1749205"/>
                <a:gd name="connsiteX5-569" fmla="*/ 1571915 w 1817408"/>
                <a:gd name="connsiteY5-570" fmla="*/ 311271 h 1749205"/>
                <a:gd name="connsiteX6-571" fmla="*/ 985979 w 1817408"/>
                <a:gd name="connsiteY6-572" fmla="*/ 914115 h 1749205"/>
                <a:gd name="connsiteX7-573" fmla="*/ 1443938 w 1817408"/>
                <a:gd name="connsiteY7-574" fmla="*/ 552162 h 1749205"/>
                <a:gd name="connsiteX8-575" fmla="*/ 283084 w 1817408"/>
                <a:gd name="connsiteY8-576" fmla="*/ 1749205 h 1749205"/>
                <a:gd name="connsiteX0-577" fmla="*/ 0 w 2344474"/>
                <a:gd name="connsiteY0-578" fmla="*/ 1822671 h 2191097"/>
                <a:gd name="connsiteX1-579" fmla="*/ 1431349 w 2344474"/>
                <a:gd name="connsiteY1-580" fmla="*/ 628865 h 2191097"/>
                <a:gd name="connsiteX2-581" fmla="*/ 510032 w 2344474"/>
                <a:gd name="connsiteY2-582" fmla="*/ 1480493 h 2191097"/>
                <a:gd name="connsiteX3-583" fmla="*/ 2343232 w 2344474"/>
                <a:gd name="connsiteY3-584" fmla="*/ 236 h 2191097"/>
                <a:gd name="connsiteX4-585" fmla="*/ 808097 w 2344474"/>
                <a:gd name="connsiteY4-586" fmla="*/ 1360539 h 2191097"/>
                <a:gd name="connsiteX5-587" fmla="*/ 1571915 w 2344474"/>
                <a:gd name="connsiteY5-588" fmla="*/ 753163 h 2191097"/>
                <a:gd name="connsiteX6-589" fmla="*/ 985979 w 2344474"/>
                <a:gd name="connsiteY6-590" fmla="*/ 1356007 h 2191097"/>
                <a:gd name="connsiteX7-591" fmla="*/ 1443938 w 2344474"/>
                <a:gd name="connsiteY7-592" fmla="*/ 994054 h 2191097"/>
                <a:gd name="connsiteX8-593" fmla="*/ 283084 w 2344474"/>
                <a:gd name="connsiteY8-594" fmla="*/ 2191097 h 2191097"/>
                <a:gd name="connsiteX0-595" fmla="*/ 0 w 2344474"/>
                <a:gd name="connsiteY0-596" fmla="*/ 1822671 h 2191097"/>
                <a:gd name="connsiteX1-597" fmla="*/ 1744603 w 2344474"/>
                <a:gd name="connsiteY1-598" fmla="*/ 322872 h 2191097"/>
                <a:gd name="connsiteX2-599" fmla="*/ 510032 w 2344474"/>
                <a:gd name="connsiteY2-600" fmla="*/ 1480493 h 2191097"/>
                <a:gd name="connsiteX3-601" fmla="*/ 2343232 w 2344474"/>
                <a:gd name="connsiteY3-602" fmla="*/ 236 h 2191097"/>
                <a:gd name="connsiteX4-603" fmla="*/ 808097 w 2344474"/>
                <a:gd name="connsiteY4-604" fmla="*/ 1360539 h 2191097"/>
                <a:gd name="connsiteX5-605" fmla="*/ 1571915 w 2344474"/>
                <a:gd name="connsiteY5-606" fmla="*/ 753163 h 2191097"/>
                <a:gd name="connsiteX6-607" fmla="*/ 985979 w 2344474"/>
                <a:gd name="connsiteY6-608" fmla="*/ 1356007 h 2191097"/>
                <a:gd name="connsiteX7-609" fmla="*/ 1443938 w 2344474"/>
                <a:gd name="connsiteY7-610" fmla="*/ 994054 h 2191097"/>
                <a:gd name="connsiteX8-611" fmla="*/ 283084 w 2344474"/>
                <a:gd name="connsiteY8-612" fmla="*/ 2191097 h 2191097"/>
                <a:gd name="connsiteX0-613" fmla="*/ 0 w 2344429"/>
                <a:gd name="connsiteY0-614" fmla="*/ 1822663 h 2191089"/>
                <a:gd name="connsiteX1-615" fmla="*/ 1744603 w 2344429"/>
                <a:gd name="connsiteY1-616" fmla="*/ 322864 h 2191089"/>
                <a:gd name="connsiteX2-617" fmla="*/ 510032 w 2344429"/>
                <a:gd name="connsiteY2-618" fmla="*/ 1480485 h 2191089"/>
                <a:gd name="connsiteX3-619" fmla="*/ 2343232 w 2344429"/>
                <a:gd name="connsiteY3-620" fmla="*/ 228 h 2191089"/>
                <a:gd name="connsiteX4-621" fmla="*/ 808097 w 2344429"/>
                <a:gd name="connsiteY4-622" fmla="*/ 1360531 h 2191089"/>
                <a:gd name="connsiteX5-623" fmla="*/ 1909899 w 2344429"/>
                <a:gd name="connsiteY5-624" fmla="*/ 472662 h 2191089"/>
                <a:gd name="connsiteX6-625" fmla="*/ 985979 w 2344429"/>
                <a:gd name="connsiteY6-626" fmla="*/ 1355999 h 2191089"/>
                <a:gd name="connsiteX7-627" fmla="*/ 1443938 w 2344429"/>
                <a:gd name="connsiteY7-628" fmla="*/ 994046 h 2191089"/>
                <a:gd name="connsiteX8-629" fmla="*/ 283084 w 2344429"/>
                <a:gd name="connsiteY8-630" fmla="*/ 2191089 h 2191089"/>
                <a:gd name="connsiteX0-631" fmla="*/ 0 w 2343236"/>
                <a:gd name="connsiteY0-632" fmla="*/ 1822672 h 2191098"/>
                <a:gd name="connsiteX1-633" fmla="*/ 1744603 w 2343236"/>
                <a:gd name="connsiteY1-634" fmla="*/ 322873 h 2191098"/>
                <a:gd name="connsiteX2-635" fmla="*/ 790312 w 2343236"/>
                <a:gd name="connsiteY2-636" fmla="*/ 1242500 h 2191098"/>
                <a:gd name="connsiteX3-637" fmla="*/ 2343232 w 2343236"/>
                <a:gd name="connsiteY3-638" fmla="*/ 237 h 2191098"/>
                <a:gd name="connsiteX4-639" fmla="*/ 808097 w 2343236"/>
                <a:gd name="connsiteY4-640" fmla="*/ 1360540 h 2191098"/>
                <a:gd name="connsiteX5-641" fmla="*/ 1909899 w 2343236"/>
                <a:gd name="connsiteY5-642" fmla="*/ 472671 h 2191098"/>
                <a:gd name="connsiteX6-643" fmla="*/ 985979 w 2343236"/>
                <a:gd name="connsiteY6-644" fmla="*/ 1356008 h 2191098"/>
                <a:gd name="connsiteX7-645" fmla="*/ 1443938 w 2343236"/>
                <a:gd name="connsiteY7-646" fmla="*/ 994055 h 2191098"/>
                <a:gd name="connsiteX8-647" fmla="*/ 283084 w 2343236"/>
                <a:gd name="connsiteY8-648" fmla="*/ 2191098 h 2191098"/>
                <a:gd name="connsiteX0-649" fmla="*/ 0 w 2343236"/>
                <a:gd name="connsiteY0-650" fmla="*/ 1822672 h 2191098"/>
                <a:gd name="connsiteX1-651" fmla="*/ 1744603 w 2343236"/>
                <a:gd name="connsiteY1-652" fmla="*/ 322873 h 2191098"/>
                <a:gd name="connsiteX2-653" fmla="*/ 790312 w 2343236"/>
                <a:gd name="connsiteY2-654" fmla="*/ 1242500 h 2191098"/>
                <a:gd name="connsiteX3-655" fmla="*/ 2343232 w 2343236"/>
                <a:gd name="connsiteY3-656" fmla="*/ 237 h 2191098"/>
                <a:gd name="connsiteX4-657" fmla="*/ 808097 w 2343236"/>
                <a:gd name="connsiteY4-658" fmla="*/ 1360540 h 2191098"/>
                <a:gd name="connsiteX5-659" fmla="*/ 1909899 w 2343236"/>
                <a:gd name="connsiteY5-660" fmla="*/ 472671 h 2191098"/>
                <a:gd name="connsiteX6-661" fmla="*/ 985979 w 2343236"/>
                <a:gd name="connsiteY6-662" fmla="*/ 1356008 h 2191098"/>
                <a:gd name="connsiteX7-663" fmla="*/ 1650026 w 2343236"/>
                <a:gd name="connsiteY7-664" fmla="*/ 807060 h 2191098"/>
                <a:gd name="connsiteX8-665" fmla="*/ 283084 w 2343236"/>
                <a:gd name="connsiteY8-666" fmla="*/ 2191098 h 2191098"/>
                <a:gd name="connsiteX0-667" fmla="*/ 0 w 2343236"/>
                <a:gd name="connsiteY0-668" fmla="*/ 1822669 h 2191095"/>
                <a:gd name="connsiteX1-669" fmla="*/ 1975422 w 2343236"/>
                <a:gd name="connsiteY1-670" fmla="*/ 203873 h 2191095"/>
                <a:gd name="connsiteX2-671" fmla="*/ 790312 w 2343236"/>
                <a:gd name="connsiteY2-672" fmla="*/ 1242497 h 2191095"/>
                <a:gd name="connsiteX3-673" fmla="*/ 2343232 w 2343236"/>
                <a:gd name="connsiteY3-674" fmla="*/ 234 h 2191095"/>
                <a:gd name="connsiteX4-675" fmla="*/ 808097 w 2343236"/>
                <a:gd name="connsiteY4-676" fmla="*/ 1360537 h 2191095"/>
                <a:gd name="connsiteX5-677" fmla="*/ 1909899 w 2343236"/>
                <a:gd name="connsiteY5-678" fmla="*/ 472668 h 2191095"/>
                <a:gd name="connsiteX6-679" fmla="*/ 985979 w 2343236"/>
                <a:gd name="connsiteY6-680" fmla="*/ 1356005 h 2191095"/>
                <a:gd name="connsiteX7-681" fmla="*/ 1650026 w 2343236"/>
                <a:gd name="connsiteY7-682" fmla="*/ 807057 h 2191095"/>
                <a:gd name="connsiteX8-683" fmla="*/ 283084 w 2343236"/>
                <a:gd name="connsiteY8-684" fmla="*/ 2191095 h 2191095"/>
                <a:gd name="connsiteX0-685" fmla="*/ 0 w 2343236"/>
                <a:gd name="connsiteY0-686" fmla="*/ 1822669 h 2191095"/>
                <a:gd name="connsiteX1-687" fmla="*/ 1925961 w 2343236"/>
                <a:gd name="connsiteY1-688" fmla="*/ 203873 h 2191095"/>
                <a:gd name="connsiteX2-689" fmla="*/ 790312 w 2343236"/>
                <a:gd name="connsiteY2-690" fmla="*/ 1242497 h 2191095"/>
                <a:gd name="connsiteX3-691" fmla="*/ 2343232 w 2343236"/>
                <a:gd name="connsiteY3-692" fmla="*/ 234 h 2191095"/>
                <a:gd name="connsiteX4-693" fmla="*/ 808097 w 2343236"/>
                <a:gd name="connsiteY4-694" fmla="*/ 1360537 h 2191095"/>
                <a:gd name="connsiteX5-695" fmla="*/ 1909899 w 2343236"/>
                <a:gd name="connsiteY5-696" fmla="*/ 472668 h 2191095"/>
                <a:gd name="connsiteX6-697" fmla="*/ 985979 w 2343236"/>
                <a:gd name="connsiteY6-698" fmla="*/ 1356005 h 2191095"/>
                <a:gd name="connsiteX7-699" fmla="*/ 1650026 w 2343236"/>
                <a:gd name="connsiteY7-700" fmla="*/ 807057 h 2191095"/>
                <a:gd name="connsiteX8-701" fmla="*/ 283084 w 2343236"/>
                <a:gd name="connsiteY8-702" fmla="*/ 2191095 h 2191095"/>
                <a:gd name="connsiteX0-703" fmla="*/ 0 w 2343236"/>
                <a:gd name="connsiteY0-704" fmla="*/ 1822669 h 2191095"/>
                <a:gd name="connsiteX1-705" fmla="*/ 1934205 w 2343236"/>
                <a:gd name="connsiteY1-706" fmla="*/ 195374 h 2191095"/>
                <a:gd name="connsiteX2-707" fmla="*/ 790312 w 2343236"/>
                <a:gd name="connsiteY2-708" fmla="*/ 1242497 h 2191095"/>
                <a:gd name="connsiteX3-709" fmla="*/ 2343232 w 2343236"/>
                <a:gd name="connsiteY3-710" fmla="*/ 234 h 2191095"/>
                <a:gd name="connsiteX4-711" fmla="*/ 808097 w 2343236"/>
                <a:gd name="connsiteY4-712" fmla="*/ 1360537 h 2191095"/>
                <a:gd name="connsiteX5-713" fmla="*/ 1909899 w 2343236"/>
                <a:gd name="connsiteY5-714" fmla="*/ 472668 h 2191095"/>
                <a:gd name="connsiteX6-715" fmla="*/ 985979 w 2343236"/>
                <a:gd name="connsiteY6-716" fmla="*/ 1356005 h 2191095"/>
                <a:gd name="connsiteX7-717" fmla="*/ 1650026 w 2343236"/>
                <a:gd name="connsiteY7-718" fmla="*/ 807057 h 2191095"/>
                <a:gd name="connsiteX8-719" fmla="*/ 283084 w 2343236"/>
                <a:gd name="connsiteY8-720" fmla="*/ 2191095 h 2191095"/>
                <a:gd name="connsiteX0-721" fmla="*/ 0 w 2343236"/>
                <a:gd name="connsiteY0-722" fmla="*/ 1822669 h 2191095"/>
                <a:gd name="connsiteX1-723" fmla="*/ 1934205 w 2343236"/>
                <a:gd name="connsiteY1-724" fmla="*/ 195374 h 2191095"/>
                <a:gd name="connsiteX2-725" fmla="*/ 790312 w 2343236"/>
                <a:gd name="connsiteY2-726" fmla="*/ 1242497 h 2191095"/>
                <a:gd name="connsiteX3-727" fmla="*/ 2343232 w 2343236"/>
                <a:gd name="connsiteY3-728" fmla="*/ 234 h 2191095"/>
                <a:gd name="connsiteX4-729" fmla="*/ 808097 w 2343236"/>
                <a:gd name="connsiteY4-730" fmla="*/ 1360537 h 2191095"/>
                <a:gd name="connsiteX5-731" fmla="*/ 1909899 w 2343236"/>
                <a:gd name="connsiteY5-732" fmla="*/ 472668 h 2191095"/>
                <a:gd name="connsiteX6-733" fmla="*/ 985979 w 2343236"/>
                <a:gd name="connsiteY6-734" fmla="*/ 1356005 h 2191095"/>
                <a:gd name="connsiteX7-735" fmla="*/ 1650026 w 2343236"/>
                <a:gd name="connsiteY7-736" fmla="*/ 807057 h 2191095"/>
                <a:gd name="connsiteX8-737" fmla="*/ 283084 w 2343236"/>
                <a:gd name="connsiteY8-738" fmla="*/ 2191095 h 2191095"/>
                <a:gd name="connsiteX0-739" fmla="*/ 0 w 2343236"/>
                <a:gd name="connsiteY0-740" fmla="*/ 1822669 h 2191095"/>
                <a:gd name="connsiteX1-741" fmla="*/ 1934205 w 2343236"/>
                <a:gd name="connsiteY1-742" fmla="*/ 195374 h 2191095"/>
                <a:gd name="connsiteX2-743" fmla="*/ 790312 w 2343236"/>
                <a:gd name="connsiteY2-744" fmla="*/ 1242497 h 2191095"/>
                <a:gd name="connsiteX3-745" fmla="*/ 2343232 w 2343236"/>
                <a:gd name="connsiteY3-746" fmla="*/ 234 h 2191095"/>
                <a:gd name="connsiteX4-747" fmla="*/ 808097 w 2343236"/>
                <a:gd name="connsiteY4-748" fmla="*/ 1360537 h 2191095"/>
                <a:gd name="connsiteX5-749" fmla="*/ 1909899 w 2343236"/>
                <a:gd name="connsiteY5-750" fmla="*/ 472668 h 2191095"/>
                <a:gd name="connsiteX6-751" fmla="*/ 985979 w 2343236"/>
                <a:gd name="connsiteY6-752" fmla="*/ 1356005 h 2191095"/>
                <a:gd name="connsiteX7-753" fmla="*/ 1650026 w 2343236"/>
                <a:gd name="connsiteY7-754" fmla="*/ 807057 h 2191095"/>
                <a:gd name="connsiteX8-755" fmla="*/ 283084 w 2343236"/>
                <a:gd name="connsiteY8-756" fmla="*/ 2191095 h 2191095"/>
                <a:gd name="connsiteX0-757" fmla="*/ 0 w 2343236"/>
                <a:gd name="connsiteY0-758" fmla="*/ 1822669 h 2191095"/>
                <a:gd name="connsiteX1-759" fmla="*/ 1934205 w 2343236"/>
                <a:gd name="connsiteY1-760" fmla="*/ 195374 h 2191095"/>
                <a:gd name="connsiteX2-761" fmla="*/ 790312 w 2343236"/>
                <a:gd name="connsiteY2-762" fmla="*/ 1242497 h 2191095"/>
                <a:gd name="connsiteX3-763" fmla="*/ 2343232 w 2343236"/>
                <a:gd name="connsiteY3-764" fmla="*/ 234 h 2191095"/>
                <a:gd name="connsiteX4-765" fmla="*/ 808097 w 2343236"/>
                <a:gd name="connsiteY4-766" fmla="*/ 1360537 h 2191095"/>
                <a:gd name="connsiteX5-767" fmla="*/ 1909899 w 2343236"/>
                <a:gd name="connsiteY5-768" fmla="*/ 472668 h 2191095"/>
                <a:gd name="connsiteX6-769" fmla="*/ 985979 w 2343236"/>
                <a:gd name="connsiteY6-770" fmla="*/ 1356005 h 2191095"/>
                <a:gd name="connsiteX7-771" fmla="*/ 1650026 w 2343236"/>
                <a:gd name="connsiteY7-772" fmla="*/ 807057 h 2191095"/>
                <a:gd name="connsiteX8-773" fmla="*/ 283084 w 2343236"/>
                <a:gd name="connsiteY8-774" fmla="*/ 2191095 h 2191095"/>
                <a:gd name="connsiteX0-775" fmla="*/ 0 w 2343236"/>
                <a:gd name="connsiteY0-776" fmla="*/ 1822669 h 2191095"/>
                <a:gd name="connsiteX1-777" fmla="*/ 1934205 w 2343236"/>
                <a:gd name="connsiteY1-778" fmla="*/ 195374 h 2191095"/>
                <a:gd name="connsiteX2-779" fmla="*/ 790312 w 2343236"/>
                <a:gd name="connsiteY2-780" fmla="*/ 1242497 h 2191095"/>
                <a:gd name="connsiteX3-781" fmla="*/ 2343232 w 2343236"/>
                <a:gd name="connsiteY3-782" fmla="*/ 234 h 2191095"/>
                <a:gd name="connsiteX4-783" fmla="*/ 808097 w 2343236"/>
                <a:gd name="connsiteY4-784" fmla="*/ 1360537 h 2191095"/>
                <a:gd name="connsiteX5-785" fmla="*/ 1909899 w 2343236"/>
                <a:gd name="connsiteY5-786" fmla="*/ 472668 h 2191095"/>
                <a:gd name="connsiteX6-787" fmla="*/ 985979 w 2343236"/>
                <a:gd name="connsiteY6-788" fmla="*/ 1356005 h 2191095"/>
                <a:gd name="connsiteX7-789" fmla="*/ 1650026 w 2343236"/>
                <a:gd name="connsiteY7-790" fmla="*/ 807057 h 2191095"/>
                <a:gd name="connsiteX8-791" fmla="*/ 283084 w 2343236"/>
                <a:gd name="connsiteY8-792" fmla="*/ 2191095 h 2191095"/>
                <a:gd name="connsiteX0-793" fmla="*/ 0 w 2345612"/>
                <a:gd name="connsiteY0-794" fmla="*/ 1823457 h 2191883"/>
                <a:gd name="connsiteX1-795" fmla="*/ 1934205 w 2345612"/>
                <a:gd name="connsiteY1-796" fmla="*/ 196162 h 2191883"/>
                <a:gd name="connsiteX2-797" fmla="*/ 790312 w 2345612"/>
                <a:gd name="connsiteY2-798" fmla="*/ 1243285 h 2191883"/>
                <a:gd name="connsiteX3-799" fmla="*/ 2343232 w 2345612"/>
                <a:gd name="connsiteY3-800" fmla="*/ 1022 h 2191883"/>
                <a:gd name="connsiteX4-801" fmla="*/ 1162569 w 2345612"/>
                <a:gd name="connsiteY4-802" fmla="*/ 1021334 h 2191883"/>
                <a:gd name="connsiteX5-803" fmla="*/ 1909899 w 2345612"/>
                <a:gd name="connsiteY5-804" fmla="*/ 473456 h 2191883"/>
                <a:gd name="connsiteX6-805" fmla="*/ 985979 w 2345612"/>
                <a:gd name="connsiteY6-806" fmla="*/ 1356793 h 2191883"/>
                <a:gd name="connsiteX7-807" fmla="*/ 1650026 w 2345612"/>
                <a:gd name="connsiteY7-808" fmla="*/ 807845 h 2191883"/>
                <a:gd name="connsiteX8-809" fmla="*/ 283084 w 2345612"/>
                <a:gd name="connsiteY8-810" fmla="*/ 2191883 h 2191883"/>
                <a:gd name="connsiteX0-811" fmla="*/ 0 w 2345854"/>
                <a:gd name="connsiteY0-812" fmla="*/ 1823457 h 2191883"/>
                <a:gd name="connsiteX1-813" fmla="*/ 1934205 w 2345854"/>
                <a:gd name="connsiteY1-814" fmla="*/ 196162 h 2191883"/>
                <a:gd name="connsiteX2-815" fmla="*/ 790312 w 2345854"/>
                <a:gd name="connsiteY2-816" fmla="*/ 1243285 h 2191883"/>
                <a:gd name="connsiteX3-817" fmla="*/ 2343232 w 2345854"/>
                <a:gd name="connsiteY3-818" fmla="*/ 1022 h 2191883"/>
                <a:gd name="connsiteX4-819" fmla="*/ 1179056 w 2345854"/>
                <a:gd name="connsiteY4-820" fmla="*/ 1021334 h 2191883"/>
                <a:gd name="connsiteX5-821" fmla="*/ 1909899 w 2345854"/>
                <a:gd name="connsiteY5-822" fmla="*/ 473456 h 2191883"/>
                <a:gd name="connsiteX6-823" fmla="*/ 985979 w 2345854"/>
                <a:gd name="connsiteY6-824" fmla="*/ 1356793 h 2191883"/>
                <a:gd name="connsiteX7-825" fmla="*/ 1650026 w 2345854"/>
                <a:gd name="connsiteY7-826" fmla="*/ 807845 h 2191883"/>
                <a:gd name="connsiteX8-827" fmla="*/ 283084 w 2345854"/>
                <a:gd name="connsiteY8-828" fmla="*/ 2191883 h 2191883"/>
                <a:gd name="connsiteX0-829" fmla="*/ 0 w 2345854"/>
                <a:gd name="connsiteY0-830" fmla="*/ 1823457 h 2191883"/>
                <a:gd name="connsiteX1-831" fmla="*/ 1934205 w 2345854"/>
                <a:gd name="connsiteY1-832" fmla="*/ 196162 h 2191883"/>
                <a:gd name="connsiteX2-833" fmla="*/ 790312 w 2345854"/>
                <a:gd name="connsiteY2-834" fmla="*/ 1243285 h 2191883"/>
                <a:gd name="connsiteX3-835" fmla="*/ 2343232 w 2345854"/>
                <a:gd name="connsiteY3-836" fmla="*/ 1022 h 2191883"/>
                <a:gd name="connsiteX4-837" fmla="*/ 1179056 w 2345854"/>
                <a:gd name="connsiteY4-838" fmla="*/ 1021334 h 2191883"/>
                <a:gd name="connsiteX5-839" fmla="*/ 1909899 w 2345854"/>
                <a:gd name="connsiteY5-840" fmla="*/ 473456 h 2191883"/>
                <a:gd name="connsiteX6-841" fmla="*/ 1101389 w 2345854"/>
                <a:gd name="connsiteY6-842" fmla="*/ 1220796 h 2191883"/>
                <a:gd name="connsiteX7-843" fmla="*/ 1650026 w 2345854"/>
                <a:gd name="connsiteY7-844" fmla="*/ 807845 h 2191883"/>
                <a:gd name="connsiteX8-845" fmla="*/ 283084 w 2345854"/>
                <a:gd name="connsiteY8-846" fmla="*/ 2191883 h 2191883"/>
                <a:gd name="connsiteX0-847" fmla="*/ 0 w 2345854"/>
                <a:gd name="connsiteY0-848" fmla="*/ 1823457 h 2191883"/>
                <a:gd name="connsiteX1-849" fmla="*/ 1934205 w 2345854"/>
                <a:gd name="connsiteY1-850" fmla="*/ 196162 h 2191883"/>
                <a:gd name="connsiteX2-851" fmla="*/ 790312 w 2345854"/>
                <a:gd name="connsiteY2-852" fmla="*/ 1243285 h 2191883"/>
                <a:gd name="connsiteX3-853" fmla="*/ 2343232 w 2345854"/>
                <a:gd name="connsiteY3-854" fmla="*/ 1022 h 2191883"/>
                <a:gd name="connsiteX4-855" fmla="*/ 1179056 w 2345854"/>
                <a:gd name="connsiteY4-856" fmla="*/ 1021334 h 2191883"/>
                <a:gd name="connsiteX5-857" fmla="*/ 1909899 w 2345854"/>
                <a:gd name="connsiteY5-858" fmla="*/ 473456 h 2191883"/>
                <a:gd name="connsiteX6-859" fmla="*/ 1126120 w 2345854"/>
                <a:gd name="connsiteY6-860" fmla="*/ 1203797 h 2191883"/>
                <a:gd name="connsiteX7-861" fmla="*/ 1650026 w 2345854"/>
                <a:gd name="connsiteY7-862" fmla="*/ 807845 h 2191883"/>
                <a:gd name="connsiteX8-863" fmla="*/ 283084 w 2345854"/>
                <a:gd name="connsiteY8-864" fmla="*/ 2191883 h 2191883"/>
                <a:gd name="connsiteX0-865" fmla="*/ 0 w 2345854"/>
                <a:gd name="connsiteY0-866" fmla="*/ 1823457 h 2132563"/>
                <a:gd name="connsiteX1-867" fmla="*/ 1934205 w 2345854"/>
                <a:gd name="connsiteY1-868" fmla="*/ 196162 h 2132563"/>
                <a:gd name="connsiteX2-869" fmla="*/ 790312 w 2345854"/>
                <a:gd name="connsiteY2-870" fmla="*/ 1243285 h 2132563"/>
                <a:gd name="connsiteX3-871" fmla="*/ 2343232 w 2345854"/>
                <a:gd name="connsiteY3-872" fmla="*/ 1022 h 2132563"/>
                <a:gd name="connsiteX4-873" fmla="*/ 1179056 w 2345854"/>
                <a:gd name="connsiteY4-874" fmla="*/ 1021334 h 2132563"/>
                <a:gd name="connsiteX5-875" fmla="*/ 1909899 w 2345854"/>
                <a:gd name="connsiteY5-876" fmla="*/ 473456 h 2132563"/>
                <a:gd name="connsiteX6-877" fmla="*/ 1126120 w 2345854"/>
                <a:gd name="connsiteY6-878" fmla="*/ 1203797 h 2132563"/>
                <a:gd name="connsiteX7-879" fmla="*/ 1650026 w 2345854"/>
                <a:gd name="connsiteY7-880" fmla="*/ 807845 h 2132563"/>
                <a:gd name="connsiteX8-881" fmla="*/ 278620 w 2345854"/>
                <a:gd name="connsiteY8-882" fmla="*/ 2132563 h 2132563"/>
                <a:gd name="connsiteX0-883" fmla="*/ 0 w 2345854"/>
                <a:gd name="connsiteY0-884" fmla="*/ 1823457 h 2148853"/>
                <a:gd name="connsiteX1-885" fmla="*/ 1934205 w 2345854"/>
                <a:gd name="connsiteY1-886" fmla="*/ 196162 h 2148853"/>
                <a:gd name="connsiteX2-887" fmla="*/ 790312 w 2345854"/>
                <a:gd name="connsiteY2-888" fmla="*/ 1243285 h 2148853"/>
                <a:gd name="connsiteX3-889" fmla="*/ 2343232 w 2345854"/>
                <a:gd name="connsiteY3-890" fmla="*/ 1022 h 2148853"/>
                <a:gd name="connsiteX4-891" fmla="*/ 1179056 w 2345854"/>
                <a:gd name="connsiteY4-892" fmla="*/ 1021334 h 2148853"/>
                <a:gd name="connsiteX5-893" fmla="*/ 1909899 w 2345854"/>
                <a:gd name="connsiteY5-894" fmla="*/ 473456 h 2148853"/>
                <a:gd name="connsiteX6-895" fmla="*/ 1126120 w 2345854"/>
                <a:gd name="connsiteY6-896" fmla="*/ 1203797 h 2148853"/>
                <a:gd name="connsiteX7-897" fmla="*/ 1650026 w 2345854"/>
                <a:gd name="connsiteY7-898" fmla="*/ 807845 h 2148853"/>
                <a:gd name="connsiteX8-899" fmla="*/ 288114 w 2345854"/>
                <a:gd name="connsiteY8-900" fmla="*/ 2148853 h 2148853"/>
                <a:gd name="connsiteX0-901" fmla="*/ 0 w 2345854"/>
                <a:gd name="connsiteY0-902" fmla="*/ 1823457 h 2148853"/>
                <a:gd name="connsiteX1-903" fmla="*/ 1934205 w 2345854"/>
                <a:gd name="connsiteY1-904" fmla="*/ 196162 h 2148853"/>
                <a:gd name="connsiteX2-905" fmla="*/ 790312 w 2345854"/>
                <a:gd name="connsiteY2-906" fmla="*/ 1243285 h 2148853"/>
                <a:gd name="connsiteX3-907" fmla="*/ 2343232 w 2345854"/>
                <a:gd name="connsiteY3-908" fmla="*/ 1022 h 2148853"/>
                <a:gd name="connsiteX4-909" fmla="*/ 1179056 w 2345854"/>
                <a:gd name="connsiteY4-910" fmla="*/ 1021334 h 2148853"/>
                <a:gd name="connsiteX5-911" fmla="*/ 1909899 w 2345854"/>
                <a:gd name="connsiteY5-912" fmla="*/ 473456 h 2148853"/>
                <a:gd name="connsiteX6-913" fmla="*/ 1126120 w 2345854"/>
                <a:gd name="connsiteY6-914" fmla="*/ 1203797 h 2148853"/>
                <a:gd name="connsiteX7-915" fmla="*/ 1650026 w 2345854"/>
                <a:gd name="connsiteY7-916" fmla="*/ 807845 h 2148853"/>
                <a:gd name="connsiteX8-917" fmla="*/ 288114 w 2345854"/>
                <a:gd name="connsiteY8-918" fmla="*/ 2148853 h 2148853"/>
                <a:gd name="connsiteX0-919" fmla="*/ 0 w 2345854"/>
                <a:gd name="connsiteY0-920" fmla="*/ 1823457 h 2148853"/>
                <a:gd name="connsiteX1-921" fmla="*/ 1934205 w 2345854"/>
                <a:gd name="connsiteY1-922" fmla="*/ 196162 h 2148853"/>
                <a:gd name="connsiteX2-923" fmla="*/ 790312 w 2345854"/>
                <a:gd name="connsiteY2-924" fmla="*/ 1243285 h 2148853"/>
                <a:gd name="connsiteX3-925" fmla="*/ 2343232 w 2345854"/>
                <a:gd name="connsiteY3-926" fmla="*/ 1022 h 2148853"/>
                <a:gd name="connsiteX4-927" fmla="*/ 1179056 w 2345854"/>
                <a:gd name="connsiteY4-928" fmla="*/ 1021334 h 2148853"/>
                <a:gd name="connsiteX5-929" fmla="*/ 1909899 w 2345854"/>
                <a:gd name="connsiteY5-930" fmla="*/ 473456 h 2148853"/>
                <a:gd name="connsiteX6-931" fmla="*/ 1126120 w 2345854"/>
                <a:gd name="connsiteY6-932" fmla="*/ 1203797 h 2148853"/>
                <a:gd name="connsiteX7-933" fmla="*/ 1687932 w 2345854"/>
                <a:gd name="connsiteY7-934" fmla="*/ 762185 h 2148853"/>
                <a:gd name="connsiteX8-935" fmla="*/ 288114 w 2345854"/>
                <a:gd name="connsiteY8-936" fmla="*/ 2148853 h 2148853"/>
                <a:gd name="connsiteX0-937" fmla="*/ 0 w 2345854"/>
                <a:gd name="connsiteY0-938" fmla="*/ 1823457 h 2148853"/>
                <a:gd name="connsiteX1-939" fmla="*/ 1934205 w 2345854"/>
                <a:gd name="connsiteY1-940" fmla="*/ 196162 h 2148853"/>
                <a:gd name="connsiteX2-941" fmla="*/ 790312 w 2345854"/>
                <a:gd name="connsiteY2-942" fmla="*/ 1243285 h 2148853"/>
                <a:gd name="connsiteX3-943" fmla="*/ 2343232 w 2345854"/>
                <a:gd name="connsiteY3-944" fmla="*/ 1022 h 2148853"/>
                <a:gd name="connsiteX4-945" fmla="*/ 1179056 w 2345854"/>
                <a:gd name="connsiteY4-946" fmla="*/ 1021334 h 2148853"/>
                <a:gd name="connsiteX5-947" fmla="*/ 1909899 w 2345854"/>
                <a:gd name="connsiteY5-948" fmla="*/ 473456 h 2148853"/>
                <a:gd name="connsiteX6-949" fmla="*/ 1126120 w 2345854"/>
                <a:gd name="connsiteY6-950" fmla="*/ 1203797 h 2148853"/>
                <a:gd name="connsiteX7-951" fmla="*/ 1687932 w 2345854"/>
                <a:gd name="connsiteY7-952" fmla="*/ 762185 h 2148853"/>
                <a:gd name="connsiteX8-953" fmla="*/ 288114 w 2345854"/>
                <a:gd name="connsiteY8-954" fmla="*/ 2148853 h 2148853"/>
                <a:gd name="connsiteX0-955" fmla="*/ 0 w 2345854"/>
                <a:gd name="connsiteY0-956" fmla="*/ 1823457 h 2148853"/>
                <a:gd name="connsiteX1-957" fmla="*/ 1934205 w 2345854"/>
                <a:gd name="connsiteY1-958" fmla="*/ 196162 h 2148853"/>
                <a:gd name="connsiteX2-959" fmla="*/ 790312 w 2345854"/>
                <a:gd name="connsiteY2-960" fmla="*/ 1243285 h 2148853"/>
                <a:gd name="connsiteX3-961" fmla="*/ 2343232 w 2345854"/>
                <a:gd name="connsiteY3-962" fmla="*/ 1022 h 2148853"/>
                <a:gd name="connsiteX4-963" fmla="*/ 1179056 w 2345854"/>
                <a:gd name="connsiteY4-964" fmla="*/ 1021334 h 2148853"/>
                <a:gd name="connsiteX5-965" fmla="*/ 1909899 w 2345854"/>
                <a:gd name="connsiteY5-966" fmla="*/ 473456 h 2148853"/>
                <a:gd name="connsiteX6-967" fmla="*/ 1126120 w 2345854"/>
                <a:gd name="connsiteY6-968" fmla="*/ 1203797 h 2148853"/>
                <a:gd name="connsiteX7-969" fmla="*/ 1730302 w 2345854"/>
                <a:gd name="connsiteY7-970" fmla="*/ 775846 h 2148853"/>
                <a:gd name="connsiteX8-971" fmla="*/ 288114 w 2345854"/>
                <a:gd name="connsiteY8-972" fmla="*/ 2148853 h 2148853"/>
                <a:gd name="connsiteX0-973" fmla="*/ 0 w 2345854"/>
                <a:gd name="connsiteY0-974" fmla="*/ 1823457 h 2148853"/>
                <a:gd name="connsiteX1-975" fmla="*/ 1934205 w 2345854"/>
                <a:gd name="connsiteY1-976" fmla="*/ 196162 h 2148853"/>
                <a:gd name="connsiteX2-977" fmla="*/ 790312 w 2345854"/>
                <a:gd name="connsiteY2-978" fmla="*/ 1243285 h 2148853"/>
                <a:gd name="connsiteX3-979" fmla="*/ 2343232 w 2345854"/>
                <a:gd name="connsiteY3-980" fmla="*/ 1022 h 2148853"/>
                <a:gd name="connsiteX4-981" fmla="*/ 1179056 w 2345854"/>
                <a:gd name="connsiteY4-982" fmla="*/ 1021334 h 2148853"/>
                <a:gd name="connsiteX5-983" fmla="*/ 1909899 w 2345854"/>
                <a:gd name="connsiteY5-984" fmla="*/ 473456 h 2148853"/>
                <a:gd name="connsiteX6-985" fmla="*/ 1126120 w 2345854"/>
                <a:gd name="connsiteY6-986" fmla="*/ 1203797 h 2148853"/>
                <a:gd name="connsiteX7-987" fmla="*/ 1730302 w 2345854"/>
                <a:gd name="connsiteY7-988" fmla="*/ 775846 h 2148853"/>
                <a:gd name="connsiteX8-989" fmla="*/ 288114 w 2345854"/>
                <a:gd name="connsiteY8-990" fmla="*/ 2148853 h 2148853"/>
                <a:gd name="connsiteX0-991" fmla="*/ 0 w 2531328"/>
                <a:gd name="connsiteY0-992" fmla="*/ 1991652 h 2317048"/>
                <a:gd name="connsiteX1-993" fmla="*/ 1934205 w 2531328"/>
                <a:gd name="connsiteY1-994" fmla="*/ 364357 h 2317048"/>
                <a:gd name="connsiteX2-995" fmla="*/ 790312 w 2531328"/>
                <a:gd name="connsiteY2-996" fmla="*/ 1411480 h 2317048"/>
                <a:gd name="connsiteX3-997" fmla="*/ 2529006 w 2531328"/>
                <a:gd name="connsiteY3-998" fmla="*/ 897 h 2317048"/>
                <a:gd name="connsiteX4-999" fmla="*/ 1179056 w 2531328"/>
                <a:gd name="connsiteY4-1000" fmla="*/ 1189529 h 2317048"/>
                <a:gd name="connsiteX5-1001" fmla="*/ 1909899 w 2531328"/>
                <a:gd name="connsiteY5-1002" fmla="*/ 641651 h 2317048"/>
                <a:gd name="connsiteX6-1003" fmla="*/ 1126120 w 2531328"/>
                <a:gd name="connsiteY6-1004" fmla="*/ 1371992 h 2317048"/>
                <a:gd name="connsiteX7-1005" fmla="*/ 1730302 w 2531328"/>
                <a:gd name="connsiteY7-1006" fmla="*/ 944041 h 2317048"/>
                <a:gd name="connsiteX8-1007" fmla="*/ 288114 w 2531328"/>
                <a:gd name="connsiteY8-1008" fmla="*/ 2317048 h 2317048"/>
                <a:gd name="connsiteX0-1009" fmla="*/ 0 w 2531329"/>
                <a:gd name="connsiteY0-1010" fmla="*/ 1991652 h 2317048"/>
                <a:gd name="connsiteX1-1011" fmla="*/ 1934205 w 2531329"/>
                <a:gd name="connsiteY1-1012" fmla="*/ 364357 h 2317048"/>
                <a:gd name="connsiteX2-1013" fmla="*/ 790312 w 2531329"/>
                <a:gd name="connsiteY2-1014" fmla="*/ 1411480 h 2317048"/>
                <a:gd name="connsiteX3-1015" fmla="*/ 2529007 w 2531329"/>
                <a:gd name="connsiteY3-1016" fmla="*/ 897 h 2317048"/>
                <a:gd name="connsiteX4-1017" fmla="*/ 1179056 w 2531329"/>
                <a:gd name="connsiteY4-1018" fmla="*/ 1189529 h 2317048"/>
                <a:gd name="connsiteX5-1019" fmla="*/ 1909899 w 2531329"/>
                <a:gd name="connsiteY5-1020" fmla="*/ 641651 h 2317048"/>
                <a:gd name="connsiteX6-1021" fmla="*/ 1126120 w 2531329"/>
                <a:gd name="connsiteY6-1022" fmla="*/ 1371992 h 2317048"/>
                <a:gd name="connsiteX7-1023" fmla="*/ 1730302 w 2531329"/>
                <a:gd name="connsiteY7-1024" fmla="*/ 944041 h 2317048"/>
                <a:gd name="connsiteX8-1025" fmla="*/ 288114 w 2531329"/>
                <a:gd name="connsiteY8-1026" fmla="*/ 2317048 h 2317048"/>
                <a:gd name="connsiteX0-1027" fmla="*/ 0 w 2531329"/>
                <a:gd name="connsiteY0-1028" fmla="*/ 1991652 h 2317048"/>
                <a:gd name="connsiteX1-1029" fmla="*/ 2003073 w 2531329"/>
                <a:gd name="connsiteY1-1030" fmla="*/ 290645 h 2317048"/>
                <a:gd name="connsiteX2-1031" fmla="*/ 790312 w 2531329"/>
                <a:gd name="connsiteY2-1032" fmla="*/ 1411480 h 2317048"/>
                <a:gd name="connsiteX3-1033" fmla="*/ 2529007 w 2531329"/>
                <a:gd name="connsiteY3-1034" fmla="*/ 897 h 2317048"/>
                <a:gd name="connsiteX4-1035" fmla="*/ 1179056 w 2531329"/>
                <a:gd name="connsiteY4-1036" fmla="*/ 1189529 h 2317048"/>
                <a:gd name="connsiteX5-1037" fmla="*/ 1909899 w 2531329"/>
                <a:gd name="connsiteY5-1038" fmla="*/ 641651 h 2317048"/>
                <a:gd name="connsiteX6-1039" fmla="*/ 1126120 w 2531329"/>
                <a:gd name="connsiteY6-1040" fmla="*/ 1371992 h 2317048"/>
                <a:gd name="connsiteX7-1041" fmla="*/ 1730302 w 2531329"/>
                <a:gd name="connsiteY7-1042" fmla="*/ 944041 h 2317048"/>
                <a:gd name="connsiteX8-1043" fmla="*/ 288114 w 2531329"/>
                <a:gd name="connsiteY8-1044" fmla="*/ 2317048 h 2317048"/>
                <a:gd name="connsiteX0-1045" fmla="*/ 0 w 2531329"/>
                <a:gd name="connsiteY0-1046" fmla="*/ 1991652 h 2317048"/>
                <a:gd name="connsiteX1-1047" fmla="*/ 2035949 w 2531329"/>
                <a:gd name="connsiteY1-1048" fmla="*/ 288015 h 2317048"/>
                <a:gd name="connsiteX2-1049" fmla="*/ 790312 w 2531329"/>
                <a:gd name="connsiteY2-1050" fmla="*/ 1411480 h 2317048"/>
                <a:gd name="connsiteX3-1051" fmla="*/ 2529007 w 2531329"/>
                <a:gd name="connsiteY3-1052" fmla="*/ 897 h 2317048"/>
                <a:gd name="connsiteX4-1053" fmla="*/ 1179056 w 2531329"/>
                <a:gd name="connsiteY4-1054" fmla="*/ 1189529 h 2317048"/>
                <a:gd name="connsiteX5-1055" fmla="*/ 1909899 w 2531329"/>
                <a:gd name="connsiteY5-1056" fmla="*/ 641651 h 2317048"/>
                <a:gd name="connsiteX6-1057" fmla="*/ 1126120 w 2531329"/>
                <a:gd name="connsiteY6-1058" fmla="*/ 1371992 h 2317048"/>
                <a:gd name="connsiteX7-1059" fmla="*/ 1730302 w 2531329"/>
                <a:gd name="connsiteY7-1060" fmla="*/ 944041 h 2317048"/>
                <a:gd name="connsiteX8-1061" fmla="*/ 288114 w 2531329"/>
                <a:gd name="connsiteY8-1062" fmla="*/ 2317048 h 2317048"/>
                <a:gd name="connsiteX0-1063" fmla="*/ 0 w 2534647"/>
                <a:gd name="connsiteY0-1064" fmla="*/ 1993705 h 2319101"/>
                <a:gd name="connsiteX1-1065" fmla="*/ 2035949 w 2534647"/>
                <a:gd name="connsiteY1-1066" fmla="*/ 290068 h 2319101"/>
                <a:gd name="connsiteX2-1067" fmla="*/ 790312 w 2534647"/>
                <a:gd name="connsiteY2-1068" fmla="*/ 1413533 h 2319101"/>
                <a:gd name="connsiteX3-1069" fmla="*/ 2529007 w 2534647"/>
                <a:gd name="connsiteY3-1070" fmla="*/ 2950 h 2319101"/>
                <a:gd name="connsiteX4-1071" fmla="*/ 1365467 w 2534647"/>
                <a:gd name="connsiteY4-1072" fmla="*/ 1031738 h 2319101"/>
                <a:gd name="connsiteX5-1073" fmla="*/ 1909899 w 2534647"/>
                <a:gd name="connsiteY5-1074" fmla="*/ 643704 h 2319101"/>
                <a:gd name="connsiteX6-1075" fmla="*/ 1126120 w 2534647"/>
                <a:gd name="connsiteY6-1076" fmla="*/ 1374045 h 2319101"/>
                <a:gd name="connsiteX7-1077" fmla="*/ 1730302 w 2534647"/>
                <a:gd name="connsiteY7-1078" fmla="*/ 946094 h 2319101"/>
                <a:gd name="connsiteX8-1079" fmla="*/ 288114 w 2534647"/>
                <a:gd name="connsiteY8-1080" fmla="*/ 2319101 h 2319101"/>
                <a:gd name="connsiteX0-1081" fmla="*/ 0 w 2534647"/>
                <a:gd name="connsiteY0-1082" fmla="*/ 1993705 h 2319101"/>
                <a:gd name="connsiteX1-1083" fmla="*/ 2035949 w 2534647"/>
                <a:gd name="connsiteY1-1084" fmla="*/ 290068 h 2319101"/>
                <a:gd name="connsiteX2-1085" fmla="*/ 790312 w 2534647"/>
                <a:gd name="connsiteY2-1086" fmla="*/ 1413533 h 2319101"/>
                <a:gd name="connsiteX3-1087" fmla="*/ 2529007 w 2534647"/>
                <a:gd name="connsiteY3-1088" fmla="*/ 2950 h 2319101"/>
                <a:gd name="connsiteX4-1089" fmla="*/ 1365467 w 2534647"/>
                <a:gd name="connsiteY4-1090" fmla="*/ 1031738 h 2319101"/>
                <a:gd name="connsiteX5-1091" fmla="*/ 1909899 w 2534647"/>
                <a:gd name="connsiteY5-1092" fmla="*/ 643704 h 2319101"/>
                <a:gd name="connsiteX6-1093" fmla="*/ 1126120 w 2534647"/>
                <a:gd name="connsiteY6-1094" fmla="*/ 1374045 h 2319101"/>
                <a:gd name="connsiteX7-1095" fmla="*/ 1787834 w 2534647"/>
                <a:gd name="connsiteY7-1096" fmla="*/ 941492 h 2319101"/>
                <a:gd name="connsiteX8-1097" fmla="*/ 288114 w 2534647"/>
                <a:gd name="connsiteY8-1098" fmla="*/ 2319101 h 2319101"/>
                <a:gd name="connsiteX0-1099" fmla="*/ 0 w 2534647"/>
                <a:gd name="connsiteY0-1100" fmla="*/ 1993705 h 2319101"/>
                <a:gd name="connsiteX1-1101" fmla="*/ 2035949 w 2534647"/>
                <a:gd name="connsiteY1-1102" fmla="*/ 290068 h 2319101"/>
                <a:gd name="connsiteX2-1103" fmla="*/ 790312 w 2534647"/>
                <a:gd name="connsiteY2-1104" fmla="*/ 1413533 h 2319101"/>
                <a:gd name="connsiteX3-1105" fmla="*/ 2529007 w 2534647"/>
                <a:gd name="connsiteY3-1106" fmla="*/ 2950 h 2319101"/>
                <a:gd name="connsiteX4-1107" fmla="*/ 1365467 w 2534647"/>
                <a:gd name="connsiteY4-1108" fmla="*/ 1031738 h 2319101"/>
                <a:gd name="connsiteX5-1109" fmla="*/ 1909899 w 2534647"/>
                <a:gd name="connsiteY5-1110" fmla="*/ 643704 h 2319101"/>
                <a:gd name="connsiteX6-1111" fmla="*/ 1126120 w 2534647"/>
                <a:gd name="connsiteY6-1112" fmla="*/ 1374045 h 2319101"/>
                <a:gd name="connsiteX7-1113" fmla="*/ 1787834 w 2534647"/>
                <a:gd name="connsiteY7-1114" fmla="*/ 941492 h 2319101"/>
                <a:gd name="connsiteX8-1115" fmla="*/ 288114 w 2534647"/>
                <a:gd name="connsiteY8-1116" fmla="*/ 2319101 h 2319101"/>
                <a:gd name="connsiteX0-1117" fmla="*/ 0 w 2534647"/>
                <a:gd name="connsiteY0-1118" fmla="*/ 1993705 h 2319101"/>
                <a:gd name="connsiteX1-1119" fmla="*/ 2035949 w 2534647"/>
                <a:gd name="connsiteY1-1120" fmla="*/ 290068 h 2319101"/>
                <a:gd name="connsiteX2-1121" fmla="*/ 790312 w 2534647"/>
                <a:gd name="connsiteY2-1122" fmla="*/ 1413533 h 2319101"/>
                <a:gd name="connsiteX3-1123" fmla="*/ 2529007 w 2534647"/>
                <a:gd name="connsiteY3-1124" fmla="*/ 2950 h 2319101"/>
                <a:gd name="connsiteX4-1125" fmla="*/ 1365467 w 2534647"/>
                <a:gd name="connsiteY4-1126" fmla="*/ 1031738 h 2319101"/>
                <a:gd name="connsiteX5-1127" fmla="*/ 1909899 w 2534647"/>
                <a:gd name="connsiteY5-1128" fmla="*/ 643704 h 2319101"/>
                <a:gd name="connsiteX6-1129" fmla="*/ 1126120 w 2534647"/>
                <a:gd name="connsiteY6-1130" fmla="*/ 1374045 h 2319101"/>
                <a:gd name="connsiteX7-1131" fmla="*/ 1792864 w 2534647"/>
                <a:gd name="connsiteY7-1132" fmla="*/ 898462 h 2319101"/>
                <a:gd name="connsiteX8-1133" fmla="*/ 288114 w 2534647"/>
                <a:gd name="connsiteY8-1134" fmla="*/ 2319101 h 2319101"/>
                <a:gd name="connsiteX0-1135" fmla="*/ 0 w 2534647"/>
                <a:gd name="connsiteY0-1136" fmla="*/ 1993705 h 2319101"/>
                <a:gd name="connsiteX1-1137" fmla="*/ 2035949 w 2534647"/>
                <a:gd name="connsiteY1-1138" fmla="*/ 290068 h 2319101"/>
                <a:gd name="connsiteX2-1139" fmla="*/ 790312 w 2534647"/>
                <a:gd name="connsiteY2-1140" fmla="*/ 1413533 h 2319101"/>
                <a:gd name="connsiteX3-1141" fmla="*/ 2529007 w 2534647"/>
                <a:gd name="connsiteY3-1142" fmla="*/ 2950 h 2319101"/>
                <a:gd name="connsiteX4-1143" fmla="*/ 1365467 w 2534647"/>
                <a:gd name="connsiteY4-1144" fmla="*/ 1031738 h 2319101"/>
                <a:gd name="connsiteX5-1145" fmla="*/ 1909899 w 2534647"/>
                <a:gd name="connsiteY5-1146" fmla="*/ 643704 h 2319101"/>
                <a:gd name="connsiteX6-1147" fmla="*/ 1126120 w 2534647"/>
                <a:gd name="connsiteY6-1148" fmla="*/ 1374045 h 2319101"/>
                <a:gd name="connsiteX7-1149" fmla="*/ 1828290 w 2534647"/>
                <a:gd name="connsiteY7-1150" fmla="*/ 929730 h 2319101"/>
                <a:gd name="connsiteX8-1151" fmla="*/ 288114 w 2534647"/>
                <a:gd name="connsiteY8-1152" fmla="*/ 2319101 h 2319101"/>
                <a:gd name="connsiteX0-1153" fmla="*/ 0 w 2534647"/>
                <a:gd name="connsiteY0-1154" fmla="*/ 1993705 h 2319101"/>
                <a:gd name="connsiteX1-1155" fmla="*/ 2035949 w 2534647"/>
                <a:gd name="connsiteY1-1156" fmla="*/ 290068 h 2319101"/>
                <a:gd name="connsiteX2-1157" fmla="*/ 790312 w 2534647"/>
                <a:gd name="connsiteY2-1158" fmla="*/ 1413533 h 2319101"/>
                <a:gd name="connsiteX3-1159" fmla="*/ 2529007 w 2534647"/>
                <a:gd name="connsiteY3-1160" fmla="*/ 2950 h 2319101"/>
                <a:gd name="connsiteX4-1161" fmla="*/ 1365467 w 2534647"/>
                <a:gd name="connsiteY4-1162" fmla="*/ 1031738 h 2319101"/>
                <a:gd name="connsiteX5-1163" fmla="*/ 1909899 w 2534647"/>
                <a:gd name="connsiteY5-1164" fmla="*/ 643704 h 2319101"/>
                <a:gd name="connsiteX6-1165" fmla="*/ 1109683 w 2534647"/>
                <a:gd name="connsiteY6-1166" fmla="*/ 1375360 h 2319101"/>
                <a:gd name="connsiteX7-1167" fmla="*/ 1828290 w 2534647"/>
                <a:gd name="connsiteY7-1168" fmla="*/ 929730 h 2319101"/>
                <a:gd name="connsiteX8-1169" fmla="*/ 288114 w 2534647"/>
                <a:gd name="connsiteY8-1170" fmla="*/ 2319101 h 2319101"/>
                <a:gd name="connsiteX0-1171" fmla="*/ 0 w 2534647"/>
                <a:gd name="connsiteY0-1172" fmla="*/ 1993705 h 2319101"/>
                <a:gd name="connsiteX1-1173" fmla="*/ 2035949 w 2534647"/>
                <a:gd name="connsiteY1-1174" fmla="*/ 290068 h 2319101"/>
                <a:gd name="connsiteX2-1175" fmla="*/ 790312 w 2534647"/>
                <a:gd name="connsiteY2-1176" fmla="*/ 1413533 h 2319101"/>
                <a:gd name="connsiteX3-1177" fmla="*/ 2529007 w 2534647"/>
                <a:gd name="connsiteY3-1178" fmla="*/ 2950 h 2319101"/>
                <a:gd name="connsiteX4-1179" fmla="*/ 1365467 w 2534647"/>
                <a:gd name="connsiteY4-1180" fmla="*/ 1031738 h 2319101"/>
                <a:gd name="connsiteX5-1181" fmla="*/ 1909899 w 2534647"/>
                <a:gd name="connsiteY5-1182" fmla="*/ 643704 h 2319101"/>
                <a:gd name="connsiteX6-1183" fmla="*/ 1109683 w 2534647"/>
                <a:gd name="connsiteY6-1184" fmla="*/ 1375360 h 2319101"/>
                <a:gd name="connsiteX7-1185" fmla="*/ 1828290 w 2534647"/>
                <a:gd name="connsiteY7-1186" fmla="*/ 929730 h 2319101"/>
                <a:gd name="connsiteX8-1187" fmla="*/ 288114 w 2534647"/>
                <a:gd name="connsiteY8-1188" fmla="*/ 2319101 h 2319101"/>
                <a:gd name="connsiteX0-1189" fmla="*/ 0 w 2534647"/>
                <a:gd name="connsiteY0-1190" fmla="*/ 1993705 h 2319101"/>
                <a:gd name="connsiteX1-1191" fmla="*/ 2035949 w 2534647"/>
                <a:gd name="connsiteY1-1192" fmla="*/ 290068 h 2319101"/>
                <a:gd name="connsiteX2-1193" fmla="*/ 790312 w 2534647"/>
                <a:gd name="connsiteY2-1194" fmla="*/ 1413533 h 2319101"/>
                <a:gd name="connsiteX3-1195" fmla="*/ 2529007 w 2534647"/>
                <a:gd name="connsiteY3-1196" fmla="*/ 2950 h 2319101"/>
                <a:gd name="connsiteX4-1197" fmla="*/ 1365467 w 2534647"/>
                <a:gd name="connsiteY4-1198" fmla="*/ 1031738 h 2319101"/>
                <a:gd name="connsiteX5-1199" fmla="*/ 1909899 w 2534647"/>
                <a:gd name="connsiteY5-1200" fmla="*/ 643704 h 2319101"/>
                <a:gd name="connsiteX6-1201" fmla="*/ 1109683 w 2534647"/>
                <a:gd name="connsiteY6-1202" fmla="*/ 1375360 h 2319101"/>
                <a:gd name="connsiteX7-1203" fmla="*/ 1828290 w 2534647"/>
                <a:gd name="connsiteY7-1204" fmla="*/ 929730 h 2319101"/>
                <a:gd name="connsiteX8-1205" fmla="*/ 288114 w 2534647"/>
                <a:gd name="connsiteY8-1206" fmla="*/ 2319101 h 2319101"/>
                <a:gd name="connsiteX0-1207" fmla="*/ 0 w 2534647"/>
                <a:gd name="connsiteY0-1208" fmla="*/ 1993705 h 2319101"/>
                <a:gd name="connsiteX1-1209" fmla="*/ 2035949 w 2534647"/>
                <a:gd name="connsiteY1-1210" fmla="*/ 290068 h 2319101"/>
                <a:gd name="connsiteX2-1211" fmla="*/ 790312 w 2534647"/>
                <a:gd name="connsiteY2-1212" fmla="*/ 1413533 h 2319101"/>
                <a:gd name="connsiteX3-1213" fmla="*/ 2529007 w 2534647"/>
                <a:gd name="connsiteY3-1214" fmla="*/ 2950 h 2319101"/>
                <a:gd name="connsiteX4-1215" fmla="*/ 1365467 w 2534647"/>
                <a:gd name="connsiteY4-1216" fmla="*/ 1031738 h 2319101"/>
                <a:gd name="connsiteX5-1217" fmla="*/ 1909899 w 2534647"/>
                <a:gd name="connsiteY5-1218" fmla="*/ 643704 h 2319101"/>
                <a:gd name="connsiteX6-1219" fmla="*/ 1109683 w 2534647"/>
                <a:gd name="connsiteY6-1220" fmla="*/ 1375360 h 2319101"/>
                <a:gd name="connsiteX7-1221" fmla="*/ 1828290 w 2534647"/>
                <a:gd name="connsiteY7-1222" fmla="*/ 929730 h 2319101"/>
                <a:gd name="connsiteX8-1223" fmla="*/ 288114 w 2534647"/>
                <a:gd name="connsiteY8-1224" fmla="*/ 2319101 h 2319101"/>
                <a:gd name="connsiteX0-1225" fmla="*/ 0 w 2534647"/>
                <a:gd name="connsiteY0-1226" fmla="*/ 1993705 h 2319101"/>
                <a:gd name="connsiteX1-1227" fmla="*/ 2035949 w 2534647"/>
                <a:gd name="connsiteY1-1228" fmla="*/ 290068 h 2319101"/>
                <a:gd name="connsiteX2-1229" fmla="*/ 790312 w 2534647"/>
                <a:gd name="connsiteY2-1230" fmla="*/ 1413533 h 2319101"/>
                <a:gd name="connsiteX3-1231" fmla="*/ 2529007 w 2534647"/>
                <a:gd name="connsiteY3-1232" fmla="*/ 2950 h 2319101"/>
                <a:gd name="connsiteX4-1233" fmla="*/ 1365467 w 2534647"/>
                <a:gd name="connsiteY4-1234" fmla="*/ 1031738 h 2319101"/>
                <a:gd name="connsiteX5-1235" fmla="*/ 1909899 w 2534647"/>
                <a:gd name="connsiteY5-1236" fmla="*/ 643704 h 2319101"/>
                <a:gd name="connsiteX6-1237" fmla="*/ 1109683 w 2534647"/>
                <a:gd name="connsiteY6-1238" fmla="*/ 1375360 h 2319101"/>
                <a:gd name="connsiteX7-1239" fmla="*/ 1840902 w 2534647"/>
                <a:gd name="connsiteY7-1240" fmla="*/ 877569 h 2319101"/>
                <a:gd name="connsiteX8-1241" fmla="*/ 288114 w 2534647"/>
                <a:gd name="connsiteY8-1242" fmla="*/ 2319101 h 2319101"/>
                <a:gd name="connsiteX0-1243" fmla="*/ 0 w 2534647"/>
                <a:gd name="connsiteY0-1244" fmla="*/ 1993705 h 2319101"/>
                <a:gd name="connsiteX1-1245" fmla="*/ 2035949 w 2534647"/>
                <a:gd name="connsiteY1-1246" fmla="*/ 290068 h 2319101"/>
                <a:gd name="connsiteX2-1247" fmla="*/ 790312 w 2534647"/>
                <a:gd name="connsiteY2-1248" fmla="*/ 1413533 h 2319101"/>
                <a:gd name="connsiteX3-1249" fmla="*/ 2529007 w 2534647"/>
                <a:gd name="connsiteY3-1250" fmla="*/ 2950 h 2319101"/>
                <a:gd name="connsiteX4-1251" fmla="*/ 1365467 w 2534647"/>
                <a:gd name="connsiteY4-1252" fmla="*/ 1031738 h 2319101"/>
                <a:gd name="connsiteX5-1253" fmla="*/ 1909899 w 2534647"/>
                <a:gd name="connsiteY5-1254" fmla="*/ 643704 h 2319101"/>
                <a:gd name="connsiteX6-1255" fmla="*/ 1109683 w 2534647"/>
                <a:gd name="connsiteY6-1256" fmla="*/ 1375360 h 2319101"/>
                <a:gd name="connsiteX7-1257" fmla="*/ 1840902 w 2534647"/>
                <a:gd name="connsiteY7-1258" fmla="*/ 877569 h 2319101"/>
                <a:gd name="connsiteX8-1259" fmla="*/ 288114 w 2534647"/>
                <a:gd name="connsiteY8-1260" fmla="*/ 2319101 h 231910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Lst>
              <a:rect l="l" t="t" r="r" b="b"/>
              <a:pathLst>
                <a:path w="2534647" h="2319101">
                  <a:moveTo>
                    <a:pt x="0" y="1993705"/>
                  </a:moveTo>
                  <a:cubicBezTo>
                    <a:pt x="433655" y="1571822"/>
                    <a:pt x="1904230" y="386763"/>
                    <a:pt x="2035949" y="290068"/>
                  </a:cubicBezTo>
                  <a:cubicBezTo>
                    <a:pt x="2167668" y="193373"/>
                    <a:pt x="708136" y="1461386"/>
                    <a:pt x="790312" y="1413533"/>
                  </a:cubicBezTo>
                  <a:cubicBezTo>
                    <a:pt x="872488" y="1365680"/>
                    <a:pt x="2433148" y="66582"/>
                    <a:pt x="2529007" y="2950"/>
                  </a:cubicBezTo>
                  <a:cubicBezTo>
                    <a:pt x="2624866" y="-60682"/>
                    <a:pt x="1468652" y="924946"/>
                    <a:pt x="1365467" y="1031738"/>
                  </a:cubicBezTo>
                  <a:cubicBezTo>
                    <a:pt x="1262282" y="1138530"/>
                    <a:pt x="1952530" y="586434"/>
                    <a:pt x="1909899" y="643704"/>
                  </a:cubicBezTo>
                  <a:cubicBezTo>
                    <a:pt x="1867268" y="700974"/>
                    <a:pt x="1123284" y="1327689"/>
                    <a:pt x="1109683" y="1375360"/>
                  </a:cubicBezTo>
                  <a:cubicBezTo>
                    <a:pt x="1398123" y="1151631"/>
                    <a:pt x="1977830" y="720279"/>
                    <a:pt x="1840902" y="877569"/>
                  </a:cubicBezTo>
                  <a:cubicBezTo>
                    <a:pt x="1703974" y="1034859"/>
                    <a:pt x="747016" y="1814430"/>
                    <a:pt x="288114" y="2319101"/>
                  </a:cubicBezTo>
                </a:path>
              </a:pathLst>
            </a:custGeom>
            <a:noFill/>
            <a:ln w="25400" cap="rnd">
              <a:solidFill>
                <a:srgbClr val="34322F"/>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8" name="组合 47"/>
            <p:cNvGrpSpPr/>
            <p:nvPr/>
          </p:nvGrpSpPr>
          <p:grpSpPr>
            <a:xfrm rot="21158739" flipH="1">
              <a:off x="2276180" y="4398312"/>
              <a:ext cx="298941" cy="311425"/>
              <a:chOff x="9968761" y="771566"/>
              <a:chExt cx="467639" cy="487167"/>
            </a:xfrm>
            <a:grpFill/>
          </p:grpSpPr>
          <p:sp>
            <p:nvSpPr>
              <p:cNvPr id="49" name="任意多边形 48"/>
              <p:cNvSpPr/>
              <p:nvPr/>
            </p:nvSpPr>
            <p:spPr>
              <a:xfrm flipH="1">
                <a:off x="9977395" y="771566"/>
                <a:ext cx="459005" cy="487167"/>
              </a:xfrm>
              <a:custGeom>
                <a:avLst/>
                <a:gdLst>
                  <a:gd name="connsiteX0" fmla="*/ 63 w 140138"/>
                  <a:gd name="connsiteY0" fmla="*/ 65738 h 154344"/>
                  <a:gd name="connsiteX1" fmla="*/ 62928 w 140138"/>
                  <a:gd name="connsiteY1" fmla="*/ 16 h 154344"/>
                  <a:gd name="connsiteX2" fmla="*/ 140080 w 140138"/>
                  <a:gd name="connsiteY2" fmla="*/ 71453 h 154344"/>
                  <a:gd name="connsiteX3" fmla="*/ 74358 w 140138"/>
                  <a:gd name="connsiteY3" fmla="*/ 154321 h 154344"/>
                  <a:gd name="connsiteX4" fmla="*/ 63 w 140138"/>
                  <a:gd name="connsiteY4" fmla="*/ 65738 h 154344"/>
                  <a:gd name="connsiteX0-1" fmla="*/ 63 w 140227"/>
                  <a:gd name="connsiteY0-2" fmla="*/ 65738 h 154534"/>
                  <a:gd name="connsiteX1-3" fmla="*/ 62928 w 140227"/>
                  <a:gd name="connsiteY1-4" fmla="*/ 16 h 154534"/>
                  <a:gd name="connsiteX2-5" fmla="*/ 140080 w 140227"/>
                  <a:gd name="connsiteY2-6" fmla="*/ 71453 h 154534"/>
                  <a:gd name="connsiteX3-7" fmla="*/ 74358 w 140227"/>
                  <a:gd name="connsiteY3-8" fmla="*/ 154321 h 154534"/>
                  <a:gd name="connsiteX4-9" fmla="*/ 63 w 140227"/>
                  <a:gd name="connsiteY4-10" fmla="*/ 65738 h 154534"/>
                  <a:gd name="connsiteX0-11" fmla="*/ 63 w 140227"/>
                  <a:gd name="connsiteY0-12" fmla="*/ 65738 h 154534"/>
                  <a:gd name="connsiteX1-13" fmla="*/ 62928 w 140227"/>
                  <a:gd name="connsiteY1-14" fmla="*/ 16 h 154534"/>
                  <a:gd name="connsiteX2-15" fmla="*/ 140080 w 140227"/>
                  <a:gd name="connsiteY2-16" fmla="*/ 71453 h 154534"/>
                  <a:gd name="connsiteX3-17" fmla="*/ 74358 w 140227"/>
                  <a:gd name="connsiteY3-18" fmla="*/ 154321 h 154534"/>
                  <a:gd name="connsiteX4-19" fmla="*/ 63 w 140227"/>
                  <a:gd name="connsiteY4-20" fmla="*/ 65738 h 154534"/>
                  <a:gd name="connsiteX0-21" fmla="*/ 178 w 140342"/>
                  <a:gd name="connsiteY0-22" fmla="*/ 65738 h 154534"/>
                  <a:gd name="connsiteX1-23" fmla="*/ 63043 w 140342"/>
                  <a:gd name="connsiteY1-24" fmla="*/ 16 h 154534"/>
                  <a:gd name="connsiteX2-25" fmla="*/ 140195 w 140342"/>
                  <a:gd name="connsiteY2-26" fmla="*/ 71453 h 154534"/>
                  <a:gd name="connsiteX3-27" fmla="*/ 74473 w 140342"/>
                  <a:gd name="connsiteY3-28" fmla="*/ 154321 h 154534"/>
                  <a:gd name="connsiteX4-29" fmla="*/ 178 w 140342"/>
                  <a:gd name="connsiteY4-30" fmla="*/ 65738 h 154534"/>
                  <a:gd name="connsiteX0-31" fmla="*/ 178 w 140342"/>
                  <a:gd name="connsiteY0-32" fmla="*/ 65740 h 154536"/>
                  <a:gd name="connsiteX1-33" fmla="*/ 63043 w 140342"/>
                  <a:gd name="connsiteY1-34" fmla="*/ 18 h 154536"/>
                  <a:gd name="connsiteX2-35" fmla="*/ 140195 w 140342"/>
                  <a:gd name="connsiteY2-36" fmla="*/ 71455 h 154536"/>
                  <a:gd name="connsiteX3-37" fmla="*/ 74473 w 140342"/>
                  <a:gd name="connsiteY3-38" fmla="*/ 154323 h 154536"/>
                  <a:gd name="connsiteX4-39" fmla="*/ 178 w 140342"/>
                  <a:gd name="connsiteY4-40" fmla="*/ 65740 h 154536"/>
                  <a:gd name="connsiteX0-41" fmla="*/ 9 w 140173"/>
                  <a:gd name="connsiteY0-42" fmla="*/ 71451 h 160247"/>
                  <a:gd name="connsiteX1-43" fmla="*/ 71446 w 140173"/>
                  <a:gd name="connsiteY1-44" fmla="*/ 14 h 160247"/>
                  <a:gd name="connsiteX2-45" fmla="*/ 140026 w 140173"/>
                  <a:gd name="connsiteY2-46" fmla="*/ 77166 h 160247"/>
                  <a:gd name="connsiteX3-47" fmla="*/ 74304 w 140173"/>
                  <a:gd name="connsiteY3-48" fmla="*/ 160034 h 160247"/>
                  <a:gd name="connsiteX4-49" fmla="*/ 9 w 140173"/>
                  <a:gd name="connsiteY4-50" fmla="*/ 71451 h 160247"/>
                  <a:gd name="connsiteX0-51" fmla="*/ 9 w 140173"/>
                  <a:gd name="connsiteY0-52" fmla="*/ 71451 h 148862"/>
                  <a:gd name="connsiteX1-53" fmla="*/ 71446 w 140173"/>
                  <a:gd name="connsiteY1-54" fmla="*/ 14 h 148862"/>
                  <a:gd name="connsiteX2-55" fmla="*/ 140026 w 140173"/>
                  <a:gd name="connsiteY2-56" fmla="*/ 77166 h 148862"/>
                  <a:gd name="connsiteX3-57" fmla="*/ 74304 w 140173"/>
                  <a:gd name="connsiteY3-58" fmla="*/ 148604 h 148862"/>
                  <a:gd name="connsiteX4-59" fmla="*/ 9 w 140173"/>
                  <a:gd name="connsiteY4-60" fmla="*/ 71451 h 148862"/>
                  <a:gd name="connsiteX0-61" fmla="*/ 9 w 141024"/>
                  <a:gd name="connsiteY0-62" fmla="*/ 71451 h 148862"/>
                  <a:gd name="connsiteX1-63" fmla="*/ 71446 w 141024"/>
                  <a:gd name="connsiteY1-64" fmla="*/ 14 h 148862"/>
                  <a:gd name="connsiteX2-65" fmla="*/ 140026 w 141024"/>
                  <a:gd name="connsiteY2-66" fmla="*/ 77166 h 148862"/>
                  <a:gd name="connsiteX3-67" fmla="*/ 74304 w 141024"/>
                  <a:gd name="connsiteY3-68" fmla="*/ 148604 h 148862"/>
                  <a:gd name="connsiteX4-69" fmla="*/ 9 w 141024"/>
                  <a:gd name="connsiteY4-70" fmla="*/ 71451 h 148862"/>
                  <a:gd name="connsiteX0-71" fmla="*/ 9 w 140173"/>
                  <a:gd name="connsiteY0-72" fmla="*/ 71451 h 148862"/>
                  <a:gd name="connsiteX1-73" fmla="*/ 71446 w 140173"/>
                  <a:gd name="connsiteY1-74" fmla="*/ 14 h 148862"/>
                  <a:gd name="connsiteX2-75" fmla="*/ 140026 w 140173"/>
                  <a:gd name="connsiteY2-76" fmla="*/ 77166 h 148862"/>
                  <a:gd name="connsiteX3-77" fmla="*/ 74304 w 140173"/>
                  <a:gd name="connsiteY3-78" fmla="*/ 148604 h 148862"/>
                  <a:gd name="connsiteX4-79" fmla="*/ 9 w 140173"/>
                  <a:gd name="connsiteY4-80" fmla="*/ 71451 h 148862"/>
                  <a:gd name="connsiteX0-81" fmla="*/ 9 w 140257"/>
                  <a:gd name="connsiteY0-82" fmla="*/ 71451 h 148862"/>
                  <a:gd name="connsiteX1-83" fmla="*/ 71446 w 140257"/>
                  <a:gd name="connsiteY1-84" fmla="*/ 14 h 148862"/>
                  <a:gd name="connsiteX2-85" fmla="*/ 140026 w 140257"/>
                  <a:gd name="connsiteY2-86" fmla="*/ 77166 h 148862"/>
                  <a:gd name="connsiteX3-87" fmla="*/ 74304 w 140257"/>
                  <a:gd name="connsiteY3-88" fmla="*/ 148604 h 148862"/>
                  <a:gd name="connsiteX4-89" fmla="*/ 9 w 140257"/>
                  <a:gd name="connsiteY4-90" fmla="*/ 71451 h 14886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40257" h="148862">
                    <a:moveTo>
                      <a:pt x="9" y="71451"/>
                    </a:moveTo>
                    <a:cubicBezTo>
                      <a:pt x="-467" y="46686"/>
                      <a:pt x="19535" y="-938"/>
                      <a:pt x="71446" y="14"/>
                    </a:cubicBezTo>
                    <a:cubicBezTo>
                      <a:pt x="123357" y="966"/>
                      <a:pt x="142638" y="44242"/>
                      <a:pt x="140026" y="77166"/>
                    </a:cubicBezTo>
                    <a:cubicBezTo>
                      <a:pt x="141931" y="102883"/>
                      <a:pt x="125739" y="152890"/>
                      <a:pt x="74304" y="148604"/>
                    </a:cubicBezTo>
                    <a:cubicBezTo>
                      <a:pt x="22869" y="144318"/>
                      <a:pt x="485" y="96216"/>
                      <a:pt x="9" y="71451"/>
                    </a:cubicBezTo>
                    <a:close/>
                  </a:path>
                </a:pathLst>
              </a:custGeom>
              <a:grpFill/>
              <a:ln w="38100" cap="rnd">
                <a:solidFill>
                  <a:srgbClr val="34322F"/>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0" name="组合 49"/>
              <p:cNvGrpSpPr/>
              <p:nvPr/>
            </p:nvGrpSpPr>
            <p:grpSpPr>
              <a:xfrm>
                <a:off x="9968761" y="836366"/>
                <a:ext cx="452722" cy="327825"/>
                <a:chOff x="9968761" y="836366"/>
                <a:chExt cx="452722" cy="327825"/>
              </a:xfrm>
              <a:grpFill/>
            </p:grpSpPr>
            <p:sp>
              <p:nvSpPr>
                <p:cNvPr id="51" name="任意多边形 50"/>
                <p:cNvSpPr/>
                <p:nvPr/>
              </p:nvSpPr>
              <p:spPr>
                <a:xfrm rot="20279529">
                  <a:off x="10155374" y="1005621"/>
                  <a:ext cx="266109" cy="145647"/>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grpFill/>
                <a:ln w="38100" cap="rnd">
                  <a:solidFill>
                    <a:srgbClr val="34322F"/>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任意多边形 51"/>
                <p:cNvSpPr/>
                <p:nvPr/>
              </p:nvSpPr>
              <p:spPr>
                <a:xfrm rot="20279529">
                  <a:off x="9977515" y="876001"/>
                  <a:ext cx="388513" cy="194852"/>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grpFill/>
                <a:ln w="38100" cap="rnd">
                  <a:solidFill>
                    <a:srgbClr val="34322F"/>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任意多边形 52"/>
                <p:cNvSpPr/>
                <p:nvPr/>
              </p:nvSpPr>
              <p:spPr>
                <a:xfrm rot="20279529">
                  <a:off x="9968761" y="836366"/>
                  <a:ext cx="281730" cy="144817"/>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grpFill/>
                <a:ln w="38100" cap="rnd">
                  <a:solidFill>
                    <a:srgbClr val="34322F"/>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任意多边形 53"/>
                <p:cNvSpPr/>
                <p:nvPr/>
              </p:nvSpPr>
              <p:spPr>
                <a:xfrm rot="20279529">
                  <a:off x="10032537" y="932943"/>
                  <a:ext cx="379298" cy="206648"/>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grpFill/>
                <a:ln w="38100" cap="rnd">
                  <a:solidFill>
                    <a:srgbClr val="34322F"/>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任意多边形 56"/>
                <p:cNvSpPr/>
                <p:nvPr/>
              </p:nvSpPr>
              <p:spPr>
                <a:xfrm rot="20279529">
                  <a:off x="10235000" y="1082385"/>
                  <a:ext cx="160984" cy="81806"/>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grpFill/>
                <a:ln w="38100" cap="rnd">
                  <a:solidFill>
                    <a:srgbClr val="34322F"/>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sp>
        <p:nvSpPr>
          <p:cNvPr id="58" name="文本框 57"/>
          <p:cNvSpPr txBox="1"/>
          <p:nvPr/>
        </p:nvSpPr>
        <p:spPr>
          <a:xfrm>
            <a:off x="1940781" y="1917188"/>
            <a:ext cx="1627369" cy="523220"/>
          </a:xfrm>
          <a:prstGeom prst="rect">
            <a:avLst/>
          </a:prstGeom>
          <a:noFill/>
          <a:effectLst/>
        </p:spPr>
        <p:txBody>
          <a:bodyPr wrap="none" rtlCol="0">
            <a:spAutoFit/>
          </a:bodyPr>
          <a:lstStyle/>
          <a:p>
            <a:r>
              <a:rPr lang="zh-CN" altLang="en-US" sz="2800" b="1" dirty="0">
                <a:solidFill>
                  <a:srgbClr val="34322F"/>
                </a:solidFill>
                <a:latin typeface="方正静蕾简体" panose="02000000000000000000" pitchFamily="2" charset="-122"/>
                <a:ea typeface="方正静蕾简体" panose="02000000000000000000" pitchFamily="2" charset="-122"/>
              </a:rPr>
              <a:t>正面观点</a:t>
            </a:r>
            <a:endParaRPr lang="zh-CN" altLang="en-US" sz="2800" b="1" dirty="0">
              <a:solidFill>
                <a:srgbClr val="34322F"/>
              </a:solidFill>
              <a:latin typeface="方正静蕾简体" panose="02000000000000000000" pitchFamily="2" charset="-122"/>
              <a:ea typeface="方正静蕾简体" panose="02000000000000000000" pitchFamily="2" charset="-122"/>
            </a:endParaRPr>
          </a:p>
        </p:txBody>
      </p:sp>
      <p:sp>
        <p:nvSpPr>
          <p:cNvPr id="60" name="文本框 59"/>
          <p:cNvSpPr txBox="1"/>
          <p:nvPr/>
        </p:nvSpPr>
        <p:spPr>
          <a:xfrm>
            <a:off x="1687957" y="2530906"/>
            <a:ext cx="3452175" cy="630942"/>
          </a:xfrm>
          <a:prstGeom prst="rect">
            <a:avLst/>
          </a:prstGeom>
          <a:noFill/>
        </p:spPr>
        <p:txBody>
          <a:bodyPr wrap="square" rtlCol="0">
            <a:spAutoFit/>
          </a:bodyPr>
          <a:lstStyle/>
          <a:p>
            <a:pPr>
              <a:lnSpc>
                <a:spcPct val="125000"/>
              </a:lnSpc>
            </a:pPr>
            <a:r>
              <a:rPr lang="zh-CN" altLang="en-US" sz="1400" dirty="0">
                <a:solidFill>
                  <a:srgbClr val="4D4D4D"/>
                </a:solidFill>
                <a:latin typeface="方正静蕾简体" panose="02000000000000000000" pitchFamily="2" charset="-122"/>
                <a:ea typeface="方正静蕾简体" panose="02000000000000000000" pitchFamily="2" charset="-122"/>
              </a:rPr>
              <a:t>请在这里输入文字请在这里输入文字请在这里输入文字请在这里输入文字请在这里</a:t>
            </a:r>
            <a:endParaRPr lang="en-US" altLang="zh-CN" sz="1400" dirty="0">
              <a:solidFill>
                <a:srgbClr val="4D4D4D"/>
              </a:solidFill>
              <a:latin typeface="方正静蕾简体" panose="02000000000000000000" pitchFamily="2" charset="-122"/>
              <a:ea typeface="方正静蕾简体" panose="02000000000000000000" pitchFamily="2" charset="-122"/>
            </a:endParaRPr>
          </a:p>
        </p:txBody>
      </p:sp>
      <p:sp>
        <p:nvSpPr>
          <p:cNvPr id="61" name="文本框 60"/>
          <p:cNvSpPr txBox="1"/>
          <p:nvPr/>
        </p:nvSpPr>
        <p:spPr>
          <a:xfrm>
            <a:off x="1687957" y="3277062"/>
            <a:ext cx="3452175" cy="630942"/>
          </a:xfrm>
          <a:prstGeom prst="rect">
            <a:avLst/>
          </a:prstGeom>
          <a:noFill/>
        </p:spPr>
        <p:txBody>
          <a:bodyPr wrap="square" rtlCol="0">
            <a:spAutoFit/>
          </a:bodyPr>
          <a:lstStyle/>
          <a:p>
            <a:pPr>
              <a:lnSpc>
                <a:spcPct val="125000"/>
              </a:lnSpc>
            </a:pPr>
            <a:r>
              <a:rPr lang="zh-CN" altLang="en-US" sz="1400" dirty="0">
                <a:solidFill>
                  <a:srgbClr val="4D4D4D"/>
                </a:solidFill>
                <a:latin typeface="方正静蕾简体" panose="02000000000000000000" pitchFamily="2" charset="-122"/>
                <a:ea typeface="方正静蕾简体" panose="02000000000000000000" pitchFamily="2" charset="-122"/>
              </a:rPr>
              <a:t>请在这里输入文字请在这里输入文字请在这里输入文字请在这里输入文字请在这里</a:t>
            </a:r>
            <a:endParaRPr lang="en-US" altLang="zh-CN" sz="1400" dirty="0">
              <a:solidFill>
                <a:srgbClr val="4D4D4D"/>
              </a:solidFill>
              <a:latin typeface="方正静蕾简体" panose="02000000000000000000" pitchFamily="2" charset="-122"/>
              <a:ea typeface="方正静蕾简体" panose="02000000000000000000" pitchFamily="2" charset="-122"/>
            </a:endParaRPr>
          </a:p>
        </p:txBody>
      </p:sp>
      <p:sp>
        <p:nvSpPr>
          <p:cNvPr id="62" name="任意多边形 61"/>
          <p:cNvSpPr/>
          <p:nvPr/>
        </p:nvSpPr>
        <p:spPr>
          <a:xfrm flipH="1">
            <a:off x="1777287" y="2017801"/>
            <a:ext cx="192026" cy="291250"/>
          </a:xfrm>
          <a:custGeom>
            <a:avLst/>
            <a:gdLst>
              <a:gd name="connsiteX0" fmla="*/ 257175 w 647700"/>
              <a:gd name="connsiteY0" fmla="*/ 1181158 h 1209733"/>
              <a:gd name="connsiteX1" fmla="*/ 219075 w 647700"/>
              <a:gd name="connsiteY1" fmla="*/ 800158 h 1209733"/>
              <a:gd name="connsiteX2" fmla="*/ 0 w 647700"/>
              <a:gd name="connsiteY2" fmla="*/ 590608 h 1209733"/>
              <a:gd name="connsiteX3" fmla="*/ 266700 w 647700"/>
              <a:gd name="connsiteY3" fmla="*/ 504883 h 1209733"/>
              <a:gd name="connsiteX4" fmla="*/ 361950 w 647700"/>
              <a:gd name="connsiteY4" fmla="*/ 58 h 1209733"/>
              <a:gd name="connsiteX5" fmla="*/ 438150 w 647700"/>
              <a:gd name="connsiteY5" fmla="*/ 581083 h 1209733"/>
              <a:gd name="connsiteX6" fmla="*/ 647700 w 647700"/>
              <a:gd name="connsiteY6" fmla="*/ 657283 h 1209733"/>
              <a:gd name="connsiteX7" fmla="*/ 390525 w 647700"/>
              <a:gd name="connsiteY7" fmla="*/ 771583 h 1209733"/>
              <a:gd name="connsiteX8" fmla="*/ 314325 w 647700"/>
              <a:gd name="connsiteY8" fmla="*/ 1209733 h 1209733"/>
              <a:gd name="connsiteX0-1" fmla="*/ 257175 w 647700"/>
              <a:gd name="connsiteY0-2" fmla="*/ 1181158 h 1209733"/>
              <a:gd name="connsiteX1-3" fmla="*/ 219075 w 647700"/>
              <a:gd name="connsiteY1-4" fmla="*/ 800158 h 1209733"/>
              <a:gd name="connsiteX2-5" fmla="*/ 0 w 647700"/>
              <a:gd name="connsiteY2-6" fmla="*/ 590608 h 1209733"/>
              <a:gd name="connsiteX3-7" fmla="*/ 266700 w 647700"/>
              <a:gd name="connsiteY3-8" fmla="*/ 504883 h 1209733"/>
              <a:gd name="connsiteX4-9" fmla="*/ 361950 w 647700"/>
              <a:gd name="connsiteY4-10" fmla="*/ 58 h 1209733"/>
              <a:gd name="connsiteX5-11" fmla="*/ 438150 w 647700"/>
              <a:gd name="connsiteY5-12" fmla="*/ 581083 h 1209733"/>
              <a:gd name="connsiteX6-13" fmla="*/ 647700 w 647700"/>
              <a:gd name="connsiteY6-14" fmla="*/ 657283 h 1209733"/>
              <a:gd name="connsiteX7-15" fmla="*/ 390525 w 647700"/>
              <a:gd name="connsiteY7-16" fmla="*/ 771583 h 1209733"/>
              <a:gd name="connsiteX8-17" fmla="*/ 314325 w 647700"/>
              <a:gd name="connsiteY8-18" fmla="*/ 1209733 h 1209733"/>
              <a:gd name="connsiteX0-19" fmla="*/ 257175 w 647700"/>
              <a:gd name="connsiteY0-20" fmla="*/ 1181158 h 1209733"/>
              <a:gd name="connsiteX1-21" fmla="*/ 219075 w 647700"/>
              <a:gd name="connsiteY1-22" fmla="*/ 800158 h 1209733"/>
              <a:gd name="connsiteX2-23" fmla="*/ 0 w 647700"/>
              <a:gd name="connsiteY2-24" fmla="*/ 590608 h 1209733"/>
              <a:gd name="connsiteX3-25" fmla="*/ 266700 w 647700"/>
              <a:gd name="connsiteY3-26" fmla="*/ 504883 h 1209733"/>
              <a:gd name="connsiteX4-27" fmla="*/ 361950 w 647700"/>
              <a:gd name="connsiteY4-28" fmla="*/ 58 h 1209733"/>
              <a:gd name="connsiteX5-29" fmla="*/ 438150 w 647700"/>
              <a:gd name="connsiteY5-30" fmla="*/ 581083 h 1209733"/>
              <a:gd name="connsiteX6-31" fmla="*/ 647700 w 647700"/>
              <a:gd name="connsiteY6-32" fmla="*/ 657283 h 1209733"/>
              <a:gd name="connsiteX7-33" fmla="*/ 390525 w 647700"/>
              <a:gd name="connsiteY7-34" fmla="*/ 771583 h 1209733"/>
              <a:gd name="connsiteX8-35" fmla="*/ 314325 w 647700"/>
              <a:gd name="connsiteY8-36" fmla="*/ 1209733 h 1209733"/>
              <a:gd name="connsiteX0-37" fmla="*/ 161925 w 552450"/>
              <a:gd name="connsiteY0-38" fmla="*/ 1181173 h 1209748"/>
              <a:gd name="connsiteX1-39" fmla="*/ 123825 w 552450"/>
              <a:gd name="connsiteY1-40" fmla="*/ 800173 h 1209748"/>
              <a:gd name="connsiteX2-41" fmla="*/ 0 w 552450"/>
              <a:gd name="connsiteY2-42" fmla="*/ 638248 h 1209748"/>
              <a:gd name="connsiteX3-43" fmla="*/ 171450 w 552450"/>
              <a:gd name="connsiteY3-44" fmla="*/ 504898 h 1209748"/>
              <a:gd name="connsiteX4-45" fmla="*/ 266700 w 552450"/>
              <a:gd name="connsiteY4-46" fmla="*/ 73 h 1209748"/>
              <a:gd name="connsiteX5-47" fmla="*/ 342900 w 552450"/>
              <a:gd name="connsiteY5-48" fmla="*/ 581098 h 1209748"/>
              <a:gd name="connsiteX6-49" fmla="*/ 552450 w 552450"/>
              <a:gd name="connsiteY6-50" fmla="*/ 657298 h 1209748"/>
              <a:gd name="connsiteX7-51" fmla="*/ 295275 w 552450"/>
              <a:gd name="connsiteY7-52" fmla="*/ 771598 h 1209748"/>
              <a:gd name="connsiteX8-53" fmla="*/ 219075 w 552450"/>
              <a:gd name="connsiteY8-54" fmla="*/ 1209748 h 1209748"/>
              <a:gd name="connsiteX0-55" fmla="*/ 238125 w 628650"/>
              <a:gd name="connsiteY0-56" fmla="*/ 1181172 h 1209747"/>
              <a:gd name="connsiteX1-57" fmla="*/ 200025 w 628650"/>
              <a:gd name="connsiteY1-58" fmla="*/ 800172 h 1209747"/>
              <a:gd name="connsiteX2-59" fmla="*/ 0 w 628650"/>
              <a:gd name="connsiteY2-60" fmla="*/ 562047 h 1209747"/>
              <a:gd name="connsiteX3-61" fmla="*/ 247650 w 628650"/>
              <a:gd name="connsiteY3-62" fmla="*/ 504897 h 1209747"/>
              <a:gd name="connsiteX4-63" fmla="*/ 342900 w 628650"/>
              <a:gd name="connsiteY4-64" fmla="*/ 72 h 1209747"/>
              <a:gd name="connsiteX5-65" fmla="*/ 419100 w 628650"/>
              <a:gd name="connsiteY5-66" fmla="*/ 581097 h 1209747"/>
              <a:gd name="connsiteX6-67" fmla="*/ 628650 w 628650"/>
              <a:gd name="connsiteY6-68" fmla="*/ 657297 h 1209747"/>
              <a:gd name="connsiteX7-69" fmla="*/ 371475 w 628650"/>
              <a:gd name="connsiteY7-70" fmla="*/ 771597 h 1209747"/>
              <a:gd name="connsiteX8-71" fmla="*/ 295275 w 628650"/>
              <a:gd name="connsiteY8-72" fmla="*/ 1209747 h 1209747"/>
              <a:gd name="connsiteX0-73" fmla="*/ 238125 w 628650"/>
              <a:gd name="connsiteY0-74" fmla="*/ 1181172 h 1209747"/>
              <a:gd name="connsiteX1-75" fmla="*/ 200025 w 628650"/>
              <a:gd name="connsiteY1-76" fmla="*/ 800172 h 1209747"/>
              <a:gd name="connsiteX2-77" fmla="*/ 0 w 628650"/>
              <a:gd name="connsiteY2-78" fmla="*/ 562047 h 1209747"/>
              <a:gd name="connsiteX3-79" fmla="*/ 247650 w 628650"/>
              <a:gd name="connsiteY3-80" fmla="*/ 504897 h 1209747"/>
              <a:gd name="connsiteX4-81" fmla="*/ 342900 w 628650"/>
              <a:gd name="connsiteY4-82" fmla="*/ 72 h 1209747"/>
              <a:gd name="connsiteX5-83" fmla="*/ 419100 w 628650"/>
              <a:gd name="connsiteY5-84" fmla="*/ 581097 h 1209747"/>
              <a:gd name="connsiteX6-85" fmla="*/ 628650 w 628650"/>
              <a:gd name="connsiteY6-86" fmla="*/ 657297 h 1209747"/>
              <a:gd name="connsiteX7-87" fmla="*/ 371475 w 628650"/>
              <a:gd name="connsiteY7-88" fmla="*/ 771597 h 1209747"/>
              <a:gd name="connsiteX8-89" fmla="*/ 295275 w 628650"/>
              <a:gd name="connsiteY8-90" fmla="*/ 1209747 h 1209747"/>
              <a:gd name="connsiteX0-91" fmla="*/ 228132 w 618657"/>
              <a:gd name="connsiteY0-92" fmla="*/ 1181172 h 1209747"/>
              <a:gd name="connsiteX1-93" fmla="*/ 190032 w 618657"/>
              <a:gd name="connsiteY1-94" fmla="*/ 800172 h 1209747"/>
              <a:gd name="connsiteX2-95" fmla="*/ 0 w 618657"/>
              <a:gd name="connsiteY2-96" fmla="*/ 589529 h 1209747"/>
              <a:gd name="connsiteX3-97" fmla="*/ 237657 w 618657"/>
              <a:gd name="connsiteY3-98" fmla="*/ 504897 h 1209747"/>
              <a:gd name="connsiteX4-99" fmla="*/ 332907 w 618657"/>
              <a:gd name="connsiteY4-100" fmla="*/ 72 h 1209747"/>
              <a:gd name="connsiteX5-101" fmla="*/ 409107 w 618657"/>
              <a:gd name="connsiteY5-102" fmla="*/ 581097 h 1209747"/>
              <a:gd name="connsiteX6-103" fmla="*/ 618657 w 618657"/>
              <a:gd name="connsiteY6-104" fmla="*/ 657297 h 1209747"/>
              <a:gd name="connsiteX7-105" fmla="*/ 361482 w 618657"/>
              <a:gd name="connsiteY7-106" fmla="*/ 771597 h 1209747"/>
              <a:gd name="connsiteX8-107" fmla="*/ 285282 w 618657"/>
              <a:gd name="connsiteY8-108" fmla="*/ 1209747 h 1209747"/>
              <a:gd name="connsiteX0-109" fmla="*/ 228132 w 618657"/>
              <a:gd name="connsiteY0-110" fmla="*/ 1181172 h 1209747"/>
              <a:gd name="connsiteX1-111" fmla="*/ 190032 w 618657"/>
              <a:gd name="connsiteY1-112" fmla="*/ 800172 h 1209747"/>
              <a:gd name="connsiteX2-113" fmla="*/ 0 w 618657"/>
              <a:gd name="connsiteY2-114" fmla="*/ 589529 h 1209747"/>
              <a:gd name="connsiteX3-115" fmla="*/ 237657 w 618657"/>
              <a:gd name="connsiteY3-116" fmla="*/ 504897 h 1209747"/>
              <a:gd name="connsiteX4-117" fmla="*/ 332907 w 618657"/>
              <a:gd name="connsiteY4-118" fmla="*/ 72 h 1209747"/>
              <a:gd name="connsiteX5-119" fmla="*/ 409107 w 618657"/>
              <a:gd name="connsiteY5-120" fmla="*/ 581097 h 1209747"/>
              <a:gd name="connsiteX6-121" fmla="*/ 618657 w 618657"/>
              <a:gd name="connsiteY6-122" fmla="*/ 657297 h 1209747"/>
              <a:gd name="connsiteX7-123" fmla="*/ 361482 w 618657"/>
              <a:gd name="connsiteY7-124" fmla="*/ 771597 h 1209747"/>
              <a:gd name="connsiteX8-125" fmla="*/ 285282 w 618657"/>
              <a:gd name="connsiteY8-126" fmla="*/ 1209747 h 1209747"/>
              <a:gd name="connsiteX0-127" fmla="*/ 228132 w 618657"/>
              <a:gd name="connsiteY0-128" fmla="*/ 1181172 h 1209747"/>
              <a:gd name="connsiteX1-129" fmla="*/ 190032 w 618657"/>
              <a:gd name="connsiteY1-130" fmla="*/ 800172 h 1209747"/>
              <a:gd name="connsiteX2-131" fmla="*/ 0 w 618657"/>
              <a:gd name="connsiteY2-132" fmla="*/ 589529 h 1209747"/>
              <a:gd name="connsiteX3-133" fmla="*/ 237657 w 618657"/>
              <a:gd name="connsiteY3-134" fmla="*/ 504897 h 1209747"/>
              <a:gd name="connsiteX4-135" fmla="*/ 332907 w 618657"/>
              <a:gd name="connsiteY4-136" fmla="*/ 72 h 1209747"/>
              <a:gd name="connsiteX5-137" fmla="*/ 409107 w 618657"/>
              <a:gd name="connsiteY5-138" fmla="*/ 581097 h 1209747"/>
              <a:gd name="connsiteX6-139" fmla="*/ 618657 w 618657"/>
              <a:gd name="connsiteY6-140" fmla="*/ 657297 h 1209747"/>
              <a:gd name="connsiteX7-141" fmla="*/ 361482 w 618657"/>
              <a:gd name="connsiteY7-142" fmla="*/ 771597 h 1209747"/>
              <a:gd name="connsiteX8-143" fmla="*/ 285282 w 618657"/>
              <a:gd name="connsiteY8-144" fmla="*/ 1209747 h 1209747"/>
              <a:gd name="connsiteX9" fmla="*/ 228132 w 618657"/>
              <a:gd name="connsiteY9" fmla="*/ 1181172 h 1209747"/>
              <a:gd name="connsiteX0-145" fmla="*/ 285282 w 618657"/>
              <a:gd name="connsiteY0-146" fmla="*/ 1209747 h 1209747"/>
              <a:gd name="connsiteX1-147" fmla="*/ 190032 w 618657"/>
              <a:gd name="connsiteY1-148" fmla="*/ 800172 h 1209747"/>
              <a:gd name="connsiteX2-149" fmla="*/ 0 w 618657"/>
              <a:gd name="connsiteY2-150" fmla="*/ 589529 h 1209747"/>
              <a:gd name="connsiteX3-151" fmla="*/ 237657 w 618657"/>
              <a:gd name="connsiteY3-152" fmla="*/ 504897 h 1209747"/>
              <a:gd name="connsiteX4-153" fmla="*/ 332907 w 618657"/>
              <a:gd name="connsiteY4-154" fmla="*/ 72 h 1209747"/>
              <a:gd name="connsiteX5-155" fmla="*/ 409107 w 618657"/>
              <a:gd name="connsiteY5-156" fmla="*/ 581097 h 1209747"/>
              <a:gd name="connsiteX6-157" fmla="*/ 618657 w 618657"/>
              <a:gd name="connsiteY6-158" fmla="*/ 657297 h 1209747"/>
              <a:gd name="connsiteX7-159" fmla="*/ 361482 w 618657"/>
              <a:gd name="connsiteY7-160" fmla="*/ 771597 h 1209747"/>
              <a:gd name="connsiteX8-161" fmla="*/ 285282 w 618657"/>
              <a:gd name="connsiteY8-162" fmla="*/ 1209747 h 1209747"/>
              <a:gd name="connsiteX0-163" fmla="*/ 270292 w 618657"/>
              <a:gd name="connsiteY0-164" fmla="*/ 1249721 h 1249721"/>
              <a:gd name="connsiteX1-165" fmla="*/ 190032 w 618657"/>
              <a:gd name="connsiteY1-166" fmla="*/ 800172 h 1249721"/>
              <a:gd name="connsiteX2-167" fmla="*/ 0 w 618657"/>
              <a:gd name="connsiteY2-168" fmla="*/ 589529 h 1249721"/>
              <a:gd name="connsiteX3-169" fmla="*/ 237657 w 618657"/>
              <a:gd name="connsiteY3-170" fmla="*/ 504897 h 1249721"/>
              <a:gd name="connsiteX4-171" fmla="*/ 332907 w 618657"/>
              <a:gd name="connsiteY4-172" fmla="*/ 72 h 1249721"/>
              <a:gd name="connsiteX5-173" fmla="*/ 409107 w 618657"/>
              <a:gd name="connsiteY5-174" fmla="*/ 581097 h 1249721"/>
              <a:gd name="connsiteX6-175" fmla="*/ 618657 w 618657"/>
              <a:gd name="connsiteY6-176" fmla="*/ 657297 h 1249721"/>
              <a:gd name="connsiteX7-177" fmla="*/ 361482 w 618657"/>
              <a:gd name="connsiteY7-178" fmla="*/ 771597 h 1249721"/>
              <a:gd name="connsiteX8-179" fmla="*/ 270292 w 618657"/>
              <a:gd name="connsiteY8-180" fmla="*/ 1249721 h 1249721"/>
              <a:gd name="connsiteX0-181" fmla="*/ 270292 w 618657"/>
              <a:gd name="connsiteY0-182" fmla="*/ 1249721 h 1249721"/>
              <a:gd name="connsiteX1-183" fmla="*/ 190032 w 618657"/>
              <a:gd name="connsiteY1-184" fmla="*/ 775188 h 1249721"/>
              <a:gd name="connsiteX2-185" fmla="*/ 0 w 618657"/>
              <a:gd name="connsiteY2-186" fmla="*/ 589529 h 1249721"/>
              <a:gd name="connsiteX3-187" fmla="*/ 237657 w 618657"/>
              <a:gd name="connsiteY3-188" fmla="*/ 504897 h 1249721"/>
              <a:gd name="connsiteX4-189" fmla="*/ 332907 w 618657"/>
              <a:gd name="connsiteY4-190" fmla="*/ 72 h 1249721"/>
              <a:gd name="connsiteX5-191" fmla="*/ 409107 w 618657"/>
              <a:gd name="connsiteY5-192" fmla="*/ 581097 h 1249721"/>
              <a:gd name="connsiteX6-193" fmla="*/ 618657 w 618657"/>
              <a:gd name="connsiteY6-194" fmla="*/ 657297 h 1249721"/>
              <a:gd name="connsiteX7-195" fmla="*/ 361482 w 618657"/>
              <a:gd name="connsiteY7-196" fmla="*/ 771597 h 1249721"/>
              <a:gd name="connsiteX8-197" fmla="*/ 270292 w 618657"/>
              <a:gd name="connsiteY8-198" fmla="*/ 1249721 h 1249721"/>
              <a:gd name="connsiteX0-199" fmla="*/ 270292 w 618657"/>
              <a:gd name="connsiteY0-200" fmla="*/ 1249721 h 1249721"/>
              <a:gd name="connsiteX1-201" fmla="*/ 190032 w 618657"/>
              <a:gd name="connsiteY1-202" fmla="*/ 775188 h 1249721"/>
              <a:gd name="connsiteX2-203" fmla="*/ 0 w 618657"/>
              <a:gd name="connsiteY2-204" fmla="*/ 589529 h 1249721"/>
              <a:gd name="connsiteX3-205" fmla="*/ 237657 w 618657"/>
              <a:gd name="connsiteY3-206" fmla="*/ 504897 h 1249721"/>
              <a:gd name="connsiteX4-207" fmla="*/ 332907 w 618657"/>
              <a:gd name="connsiteY4-208" fmla="*/ 72 h 1249721"/>
              <a:gd name="connsiteX5-209" fmla="*/ 409107 w 618657"/>
              <a:gd name="connsiteY5-210" fmla="*/ 581097 h 1249721"/>
              <a:gd name="connsiteX6-211" fmla="*/ 618657 w 618657"/>
              <a:gd name="connsiteY6-212" fmla="*/ 657297 h 1249721"/>
              <a:gd name="connsiteX7-213" fmla="*/ 361482 w 618657"/>
              <a:gd name="connsiteY7-214" fmla="*/ 771597 h 1249721"/>
              <a:gd name="connsiteX8-215" fmla="*/ 270292 w 618657"/>
              <a:gd name="connsiteY8-216" fmla="*/ 1249721 h 1249721"/>
              <a:gd name="connsiteX0-217" fmla="*/ 297774 w 618657"/>
              <a:gd name="connsiteY0-218" fmla="*/ 1257216 h 1257216"/>
              <a:gd name="connsiteX1-219" fmla="*/ 190032 w 618657"/>
              <a:gd name="connsiteY1-220" fmla="*/ 775188 h 1257216"/>
              <a:gd name="connsiteX2-221" fmla="*/ 0 w 618657"/>
              <a:gd name="connsiteY2-222" fmla="*/ 589529 h 1257216"/>
              <a:gd name="connsiteX3-223" fmla="*/ 237657 w 618657"/>
              <a:gd name="connsiteY3-224" fmla="*/ 504897 h 1257216"/>
              <a:gd name="connsiteX4-225" fmla="*/ 332907 w 618657"/>
              <a:gd name="connsiteY4-226" fmla="*/ 72 h 1257216"/>
              <a:gd name="connsiteX5-227" fmla="*/ 409107 w 618657"/>
              <a:gd name="connsiteY5-228" fmla="*/ 581097 h 1257216"/>
              <a:gd name="connsiteX6-229" fmla="*/ 618657 w 618657"/>
              <a:gd name="connsiteY6-230" fmla="*/ 657297 h 1257216"/>
              <a:gd name="connsiteX7-231" fmla="*/ 361482 w 618657"/>
              <a:gd name="connsiteY7-232" fmla="*/ 771597 h 1257216"/>
              <a:gd name="connsiteX8-233" fmla="*/ 297774 w 618657"/>
              <a:gd name="connsiteY8-234" fmla="*/ 1257216 h 1257216"/>
              <a:gd name="connsiteX0-235" fmla="*/ 297774 w 618657"/>
              <a:gd name="connsiteY0-236" fmla="*/ 1257216 h 1257216"/>
              <a:gd name="connsiteX1-237" fmla="*/ 190032 w 618657"/>
              <a:gd name="connsiteY1-238" fmla="*/ 775188 h 1257216"/>
              <a:gd name="connsiteX2-239" fmla="*/ 0 w 618657"/>
              <a:gd name="connsiteY2-240" fmla="*/ 589529 h 1257216"/>
              <a:gd name="connsiteX3-241" fmla="*/ 237657 w 618657"/>
              <a:gd name="connsiteY3-242" fmla="*/ 504897 h 1257216"/>
              <a:gd name="connsiteX4-243" fmla="*/ 332907 w 618657"/>
              <a:gd name="connsiteY4-244" fmla="*/ 72 h 1257216"/>
              <a:gd name="connsiteX5-245" fmla="*/ 409107 w 618657"/>
              <a:gd name="connsiteY5-246" fmla="*/ 581097 h 1257216"/>
              <a:gd name="connsiteX6-247" fmla="*/ 618657 w 618657"/>
              <a:gd name="connsiteY6-248" fmla="*/ 657297 h 1257216"/>
              <a:gd name="connsiteX7-249" fmla="*/ 388964 w 618657"/>
              <a:gd name="connsiteY7-250" fmla="*/ 776593 h 1257216"/>
              <a:gd name="connsiteX8-251" fmla="*/ 297774 w 618657"/>
              <a:gd name="connsiteY8-252" fmla="*/ 1257216 h 1257216"/>
              <a:gd name="connsiteX0-253" fmla="*/ 297774 w 618657"/>
              <a:gd name="connsiteY0-254" fmla="*/ 1257216 h 1257216"/>
              <a:gd name="connsiteX1-255" fmla="*/ 190032 w 618657"/>
              <a:gd name="connsiteY1-256" fmla="*/ 775188 h 1257216"/>
              <a:gd name="connsiteX2-257" fmla="*/ 0 w 618657"/>
              <a:gd name="connsiteY2-258" fmla="*/ 589529 h 1257216"/>
              <a:gd name="connsiteX3-259" fmla="*/ 237657 w 618657"/>
              <a:gd name="connsiteY3-260" fmla="*/ 504897 h 1257216"/>
              <a:gd name="connsiteX4-261" fmla="*/ 332907 w 618657"/>
              <a:gd name="connsiteY4-262" fmla="*/ 72 h 1257216"/>
              <a:gd name="connsiteX5-263" fmla="*/ 409107 w 618657"/>
              <a:gd name="connsiteY5-264" fmla="*/ 581097 h 1257216"/>
              <a:gd name="connsiteX6-265" fmla="*/ 618657 w 618657"/>
              <a:gd name="connsiteY6-266" fmla="*/ 657297 h 1257216"/>
              <a:gd name="connsiteX7-267" fmla="*/ 388964 w 618657"/>
              <a:gd name="connsiteY7-268" fmla="*/ 776593 h 1257216"/>
              <a:gd name="connsiteX8-269" fmla="*/ 297774 w 618657"/>
              <a:gd name="connsiteY8-270" fmla="*/ 1257216 h 1257216"/>
              <a:gd name="connsiteX0-271" fmla="*/ 297774 w 618657"/>
              <a:gd name="connsiteY0-272" fmla="*/ 1257216 h 1257216"/>
              <a:gd name="connsiteX1-273" fmla="*/ 190032 w 618657"/>
              <a:gd name="connsiteY1-274" fmla="*/ 775188 h 1257216"/>
              <a:gd name="connsiteX2-275" fmla="*/ 0 w 618657"/>
              <a:gd name="connsiteY2-276" fmla="*/ 589529 h 1257216"/>
              <a:gd name="connsiteX3-277" fmla="*/ 237657 w 618657"/>
              <a:gd name="connsiteY3-278" fmla="*/ 504897 h 1257216"/>
              <a:gd name="connsiteX4-279" fmla="*/ 332907 w 618657"/>
              <a:gd name="connsiteY4-280" fmla="*/ 72 h 1257216"/>
              <a:gd name="connsiteX5-281" fmla="*/ 409107 w 618657"/>
              <a:gd name="connsiteY5-282" fmla="*/ 581097 h 1257216"/>
              <a:gd name="connsiteX6-283" fmla="*/ 618657 w 618657"/>
              <a:gd name="connsiteY6-284" fmla="*/ 657297 h 1257216"/>
              <a:gd name="connsiteX7-285" fmla="*/ 388964 w 618657"/>
              <a:gd name="connsiteY7-286" fmla="*/ 776593 h 1257216"/>
              <a:gd name="connsiteX8-287" fmla="*/ 297774 w 618657"/>
              <a:gd name="connsiteY8-288" fmla="*/ 1257216 h 1257216"/>
              <a:gd name="connsiteX0-289" fmla="*/ 317761 w 638644"/>
              <a:gd name="connsiteY0-290" fmla="*/ 1257216 h 1257216"/>
              <a:gd name="connsiteX1-291" fmla="*/ 210019 w 638644"/>
              <a:gd name="connsiteY1-292" fmla="*/ 775188 h 1257216"/>
              <a:gd name="connsiteX2-293" fmla="*/ 0 w 638644"/>
              <a:gd name="connsiteY2-294" fmla="*/ 597024 h 1257216"/>
              <a:gd name="connsiteX3-295" fmla="*/ 257644 w 638644"/>
              <a:gd name="connsiteY3-296" fmla="*/ 504897 h 1257216"/>
              <a:gd name="connsiteX4-297" fmla="*/ 352894 w 638644"/>
              <a:gd name="connsiteY4-298" fmla="*/ 72 h 1257216"/>
              <a:gd name="connsiteX5-299" fmla="*/ 429094 w 638644"/>
              <a:gd name="connsiteY5-300" fmla="*/ 581097 h 1257216"/>
              <a:gd name="connsiteX6-301" fmla="*/ 638644 w 638644"/>
              <a:gd name="connsiteY6-302" fmla="*/ 657297 h 1257216"/>
              <a:gd name="connsiteX7-303" fmla="*/ 408951 w 638644"/>
              <a:gd name="connsiteY7-304" fmla="*/ 776593 h 1257216"/>
              <a:gd name="connsiteX8-305" fmla="*/ 317761 w 638644"/>
              <a:gd name="connsiteY8-306" fmla="*/ 1257216 h 1257216"/>
              <a:gd name="connsiteX0-307" fmla="*/ 317761 w 638644"/>
              <a:gd name="connsiteY0-308" fmla="*/ 1257216 h 1257216"/>
              <a:gd name="connsiteX1-309" fmla="*/ 227508 w 638644"/>
              <a:gd name="connsiteY1-310" fmla="*/ 772690 h 1257216"/>
              <a:gd name="connsiteX2-311" fmla="*/ 0 w 638644"/>
              <a:gd name="connsiteY2-312" fmla="*/ 597024 h 1257216"/>
              <a:gd name="connsiteX3-313" fmla="*/ 257644 w 638644"/>
              <a:gd name="connsiteY3-314" fmla="*/ 504897 h 1257216"/>
              <a:gd name="connsiteX4-315" fmla="*/ 352894 w 638644"/>
              <a:gd name="connsiteY4-316" fmla="*/ 72 h 1257216"/>
              <a:gd name="connsiteX5-317" fmla="*/ 429094 w 638644"/>
              <a:gd name="connsiteY5-318" fmla="*/ 581097 h 1257216"/>
              <a:gd name="connsiteX6-319" fmla="*/ 638644 w 638644"/>
              <a:gd name="connsiteY6-320" fmla="*/ 657297 h 1257216"/>
              <a:gd name="connsiteX7-321" fmla="*/ 408951 w 638644"/>
              <a:gd name="connsiteY7-322" fmla="*/ 776593 h 1257216"/>
              <a:gd name="connsiteX8-323" fmla="*/ 317761 w 638644"/>
              <a:gd name="connsiteY8-324" fmla="*/ 1257216 h 125721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Lst>
            <a:rect l="l" t="t" r="r" b="b"/>
            <a:pathLst>
              <a:path w="638644" h="1257216">
                <a:moveTo>
                  <a:pt x="317761" y="1257216"/>
                </a:moveTo>
                <a:cubicBezTo>
                  <a:pt x="289186" y="1257814"/>
                  <a:pt x="280468" y="882722"/>
                  <a:pt x="227508" y="772690"/>
                </a:cubicBezTo>
                <a:cubicBezTo>
                  <a:pt x="174548" y="662658"/>
                  <a:pt x="136499" y="666457"/>
                  <a:pt x="0" y="597024"/>
                </a:cubicBezTo>
                <a:cubicBezTo>
                  <a:pt x="134026" y="572509"/>
                  <a:pt x="198828" y="604389"/>
                  <a:pt x="257644" y="504897"/>
                </a:cubicBezTo>
                <a:cubicBezTo>
                  <a:pt x="316460" y="405405"/>
                  <a:pt x="325907" y="-6278"/>
                  <a:pt x="352894" y="72"/>
                </a:cubicBezTo>
                <a:cubicBezTo>
                  <a:pt x="378294" y="193747"/>
                  <a:pt x="376733" y="543205"/>
                  <a:pt x="429094" y="581097"/>
                </a:cubicBezTo>
                <a:cubicBezTo>
                  <a:pt x="481455" y="618989"/>
                  <a:pt x="568794" y="631897"/>
                  <a:pt x="638644" y="657297"/>
                </a:cubicBezTo>
                <a:cubicBezTo>
                  <a:pt x="552919" y="695397"/>
                  <a:pt x="462431" y="676607"/>
                  <a:pt x="408951" y="776593"/>
                </a:cubicBezTo>
                <a:cubicBezTo>
                  <a:pt x="355471" y="876579"/>
                  <a:pt x="328080" y="1084178"/>
                  <a:pt x="317761" y="1257216"/>
                </a:cubicBezTo>
                <a:close/>
              </a:path>
            </a:pathLst>
          </a:custGeom>
          <a:solidFill>
            <a:srgbClr val="34322F"/>
          </a:solidFill>
          <a:ln w="19050" cap="rnd">
            <a:solidFill>
              <a:srgbClr val="34322F"/>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9E0000"/>
              </a:solidFill>
            </a:endParaRPr>
          </a:p>
        </p:txBody>
      </p:sp>
      <p:sp>
        <p:nvSpPr>
          <p:cNvPr id="63" name="文本框 62"/>
          <p:cNvSpPr txBox="1"/>
          <p:nvPr/>
        </p:nvSpPr>
        <p:spPr>
          <a:xfrm>
            <a:off x="7757277" y="3676349"/>
            <a:ext cx="1627369" cy="523220"/>
          </a:xfrm>
          <a:prstGeom prst="rect">
            <a:avLst/>
          </a:prstGeom>
          <a:noFill/>
          <a:effectLst/>
        </p:spPr>
        <p:txBody>
          <a:bodyPr wrap="none" rtlCol="0">
            <a:spAutoFit/>
          </a:bodyPr>
          <a:lstStyle/>
          <a:p>
            <a:r>
              <a:rPr lang="zh-CN" altLang="en-US" sz="2800" b="1" dirty="0">
                <a:solidFill>
                  <a:srgbClr val="34322F"/>
                </a:solidFill>
                <a:latin typeface="方正静蕾简体" panose="02000000000000000000" pitchFamily="2" charset="-122"/>
                <a:ea typeface="方正静蕾简体" panose="02000000000000000000" pitchFamily="2" charset="-122"/>
              </a:rPr>
              <a:t>反面观点</a:t>
            </a:r>
            <a:endParaRPr lang="zh-CN" altLang="en-US" sz="2800" b="1" dirty="0">
              <a:solidFill>
                <a:srgbClr val="34322F"/>
              </a:solidFill>
              <a:latin typeface="方正静蕾简体" panose="02000000000000000000" pitchFamily="2" charset="-122"/>
              <a:ea typeface="方正静蕾简体" panose="02000000000000000000" pitchFamily="2" charset="-122"/>
            </a:endParaRPr>
          </a:p>
        </p:txBody>
      </p:sp>
      <p:sp>
        <p:nvSpPr>
          <p:cNvPr id="64" name="文本框 63"/>
          <p:cNvSpPr txBox="1"/>
          <p:nvPr/>
        </p:nvSpPr>
        <p:spPr>
          <a:xfrm>
            <a:off x="7504453" y="4290067"/>
            <a:ext cx="3452175" cy="630942"/>
          </a:xfrm>
          <a:prstGeom prst="rect">
            <a:avLst/>
          </a:prstGeom>
          <a:noFill/>
        </p:spPr>
        <p:txBody>
          <a:bodyPr wrap="square" rtlCol="0">
            <a:spAutoFit/>
          </a:bodyPr>
          <a:lstStyle/>
          <a:p>
            <a:pPr>
              <a:lnSpc>
                <a:spcPct val="125000"/>
              </a:lnSpc>
            </a:pPr>
            <a:r>
              <a:rPr lang="zh-CN" altLang="en-US" sz="1400" dirty="0">
                <a:solidFill>
                  <a:srgbClr val="4D4D4D"/>
                </a:solidFill>
                <a:latin typeface="方正静蕾简体" panose="02000000000000000000" pitchFamily="2" charset="-122"/>
                <a:ea typeface="方正静蕾简体" panose="02000000000000000000" pitchFamily="2" charset="-122"/>
              </a:rPr>
              <a:t>请在这里输入文字请在这里输入文字请在这里输入文字请在这里输入文字请在这里</a:t>
            </a:r>
            <a:endParaRPr lang="en-US" altLang="zh-CN" sz="1400" dirty="0">
              <a:solidFill>
                <a:srgbClr val="4D4D4D"/>
              </a:solidFill>
              <a:latin typeface="方正静蕾简体" panose="02000000000000000000" pitchFamily="2" charset="-122"/>
              <a:ea typeface="方正静蕾简体" panose="02000000000000000000" pitchFamily="2" charset="-122"/>
            </a:endParaRPr>
          </a:p>
        </p:txBody>
      </p:sp>
      <p:sp>
        <p:nvSpPr>
          <p:cNvPr id="65" name="文本框 64"/>
          <p:cNvSpPr txBox="1"/>
          <p:nvPr/>
        </p:nvSpPr>
        <p:spPr>
          <a:xfrm>
            <a:off x="7504453" y="5036223"/>
            <a:ext cx="3452175" cy="630942"/>
          </a:xfrm>
          <a:prstGeom prst="rect">
            <a:avLst/>
          </a:prstGeom>
          <a:noFill/>
        </p:spPr>
        <p:txBody>
          <a:bodyPr wrap="square" rtlCol="0">
            <a:spAutoFit/>
          </a:bodyPr>
          <a:lstStyle/>
          <a:p>
            <a:pPr>
              <a:lnSpc>
                <a:spcPct val="125000"/>
              </a:lnSpc>
            </a:pPr>
            <a:r>
              <a:rPr lang="zh-CN" altLang="en-US" sz="1400" dirty="0">
                <a:solidFill>
                  <a:srgbClr val="4D4D4D"/>
                </a:solidFill>
                <a:latin typeface="方正静蕾简体" panose="02000000000000000000" pitchFamily="2" charset="-122"/>
                <a:ea typeface="方正静蕾简体" panose="02000000000000000000" pitchFamily="2" charset="-122"/>
              </a:rPr>
              <a:t>请在这里输入文字请在这里输入文字请在这里输入文字请在这里输入文字请在这里</a:t>
            </a:r>
            <a:endParaRPr lang="en-US" altLang="zh-CN" sz="1400" dirty="0">
              <a:solidFill>
                <a:srgbClr val="4D4D4D"/>
              </a:solidFill>
              <a:latin typeface="方正静蕾简体" panose="02000000000000000000" pitchFamily="2" charset="-122"/>
              <a:ea typeface="方正静蕾简体" panose="02000000000000000000" pitchFamily="2" charset="-122"/>
            </a:endParaRPr>
          </a:p>
        </p:txBody>
      </p:sp>
      <p:sp>
        <p:nvSpPr>
          <p:cNvPr id="66" name="任意多边形 65"/>
          <p:cNvSpPr/>
          <p:nvPr/>
        </p:nvSpPr>
        <p:spPr>
          <a:xfrm flipH="1">
            <a:off x="7593783" y="3776962"/>
            <a:ext cx="192026" cy="291250"/>
          </a:xfrm>
          <a:custGeom>
            <a:avLst/>
            <a:gdLst>
              <a:gd name="connsiteX0" fmla="*/ 257175 w 647700"/>
              <a:gd name="connsiteY0" fmla="*/ 1181158 h 1209733"/>
              <a:gd name="connsiteX1" fmla="*/ 219075 w 647700"/>
              <a:gd name="connsiteY1" fmla="*/ 800158 h 1209733"/>
              <a:gd name="connsiteX2" fmla="*/ 0 w 647700"/>
              <a:gd name="connsiteY2" fmla="*/ 590608 h 1209733"/>
              <a:gd name="connsiteX3" fmla="*/ 266700 w 647700"/>
              <a:gd name="connsiteY3" fmla="*/ 504883 h 1209733"/>
              <a:gd name="connsiteX4" fmla="*/ 361950 w 647700"/>
              <a:gd name="connsiteY4" fmla="*/ 58 h 1209733"/>
              <a:gd name="connsiteX5" fmla="*/ 438150 w 647700"/>
              <a:gd name="connsiteY5" fmla="*/ 581083 h 1209733"/>
              <a:gd name="connsiteX6" fmla="*/ 647700 w 647700"/>
              <a:gd name="connsiteY6" fmla="*/ 657283 h 1209733"/>
              <a:gd name="connsiteX7" fmla="*/ 390525 w 647700"/>
              <a:gd name="connsiteY7" fmla="*/ 771583 h 1209733"/>
              <a:gd name="connsiteX8" fmla="*/ 314325 w 647700"/>
              <a:gd name="connsiteY8" fmla="*/ 1209733 h 1209733"/>
              <a:gd name="connsiteX0-1" fmla="*/ 257175 w 647700"/>
              <a:gd name="connsiteY0-2" fmla="*/ 1181158 h 1209733"/>
              <a:gd name="connsiteX1-3" fmla="*/ 219075 w 647700"/>
              <a:gd name="connsiteY1-4" fmla="*/ 800158 h 1209733"/>
              <a:gd name="connsiteX2-5" fmla="*/ 0 w 647700"/>
              <a:gd name="connsiteY2-6" fmla="*/ 590608 h 1209733"/>
              <a:gd name="connsiteX3-7" fmla="*/ 266700 w 647700"/>
              <a:gd name="connsiteY3-8" fmla="*/ 504883 h 1209733"/>
              <a:gd name="connsiteX4-9" fmla="*/ 361950 w 647700"/>
              <a:gd name="connsiteY4-10" fmla="*/ 58 h 1209733"/>
              <a:gd name="connsiteX5-11" fmla="*/ 438150 w 647700"/>
              <a:gd name="connsiteY5-12" fmla="*/ 581083 h 1209733"/>
              <a:gd name="connsiteX6-13" fmla="*/ 647700 w 647700"/>
              <a:gd name="connsiteY6-14" fmla="*/ 657283 h 1209733"/>
              <a:gd name="connsiteX7-15" fmla="*/ 390525 w 647700"/>
              <a:gd name="connsiteY7-16" fmla="*/ 771583 h 1209733"/>
              <a:gd name="connsiteX8-17" fmla="*/ 314325 w 647700"/>
              <a:gd name="connsiteY8-18" fmla="*/ 1209733 h 1209733"/>
              <a:gd name="connsiteX0-19" fmla="*/ 257175 w 647700"/>
              <a:gd name="connsiteY0-20" fmla="*/ 1181158 h 1209733"/>
              <a:gd name="connsiteX1-21" fmla="*/ 219075 w 647700"/>
              <a:gd name="connsiteY1-22" fmla="*/ 800158 h 1209733"/>
              <a:gd name="connsiteX2-23" fmla="*/ 0 w 647700"/>
              <a:gd name="connsiteY2-24" fmla="*/ 590608 h 1209733"/>
              <a:gd name="connsiteX3-25" fmla="*/ 266700 w 647700"/>
              <a:gd name="connsiteY3-26" fmla="*/ 504883 h 1209733"/>
              <a:gd name="connsiteX4-27" fmla="*/ 361950 w 647700"/>
              <a:gd name="connsiteY4-28" fmla="*/ 58 h 1209733"/>
              <a:gd name="connsiteX5-29" fmla="*/ 438150 w 647700"/>
              <a:gd name="connsiteY5-30" fmla="*/ 581083 h 1209733"/>
              <a:gd name="connsiteX6-31" fmla="*/ 647700 w 647700"/>
              <a:gd name="connsiteY6-32" fmla="*/ 657283 h 1209733"/>
              <a:gd name="connsiteX7-33" fmla="*/ 390525 w 647700"/>
              <a:gd name="connsiteY7-34" fmla="*/ 771583 h 1209733"/>
              <a:gd name="connsiteX8-35" fmla="*/ 314325 w 647700"/>
              <a:gd name="connsiteY8-36" fmla="*/ 1209733 h 1209733"/>
              <a:gd name="connsiteX0-37" fmla="*/ 161925 w 552450"/>
              <a:gd name="connsiteY0-38" fmla="*/ 1181173 h 1209748"/>
              <a:gd name="connsiteX1-39" fmla="*/ 123825 w 552450"/>
              <a:gd name="connsiteY1-40" fmla="*/ 800173 h 1209748"/>
              <a:gd name="connsiteX2-41" fmla="*/ 0 w 552450"/>
              <a:gd name="connsiteY2-42" fmla="*/ 638248 h 1209748"/>
              <a:gd name="connsiteX3-43" fmla="*/ 171450 w 552450"/>
              <a:gd name="connsiteY3-44" fmla="*/ 504898 h 1209748"/>
              <a:gd name="connsiteX4-45" fmla="*/ 266700 w 552450"/>
              <a:gd name="connsiteY4-46" fmla="*/ 73 h 1209748"/>
              <a:gd name="connsiteX5-47" fmla="*/ 342900 w 552450"/>
              <a:gd name="connsiteY5-48" fmla="*/ 581098 h 1209748"/>
              <a:gd name="connsiteX6-49" fmla="*/ 552450 w 552450"/>
              <a:gd name="connsiteY6-50" fmla="*/ 657298 h 1209748"/>
              <a:gd name="connsiteX7-51" fmla="*/ 295275 w 552450"/>
              <a:gd name="connsiteY7-52" fmla="*/ 771598 h 1209748"/>
              <a:gd name="connsiteX8-53" fmla="*/ 219075 w 552450"/>
              <a:gd name="connsiteY8-54" fmla="*/ 1209748 h 1209748"/>
              <a:gd name="connsiteX0-55" fmla="*/ 238125 w 628650"/>
              <a:gd name="connsiteY0-56" fmla="*/ 1181172 h 1209747"/>
              <a:gd name="connsiteX1-57" fmla="*/ 200025 w 628650"/>
              <a:gd name="connsiteY1-58" fmla="*/ 800172 h 1209747"/>
              <a:gd name="connsiteX2-59" fmla="*/ 0 w 628650"/>
              <a:gd name="connsiteY2-60" fmla="*/ 562047 h 1209747"/>
              <a:gd name="connsiteX3-61" fmla="*/ 247650 w 628650"/>
              <a:gd name="connsiteY3-62" fmla="*/ 504897 h 1209747"/>
              <a:gd name="connsiteX4-63" fmla="*/ 342900 w 628650"/>
              <a:gd name="connsiteY4-64" fmla="*/ 72 h 1209747"/>
              <a:gd name="connsiteX5-65" fmla="*/ 419100 w 628650"/>
              <a:gd name="connsiteY5-66" fmla="*/ 581097 h 1209747"/>
              <a:gd name="connsiteX6-67" fmla="*/ 628650 w 628650"/>
              <a:gd name="connsiteY6-68" fmla="*/ 657297 h 1209747"/>
              <a:gd name="connsiteX7-69" fmla="*/ 371475 w 628650"/>
              <a:gd name="connsiteY7-70" fmla="*/ 771597 h 1209747"/>
              <a:gd name="connsiteX8-71" fmla="*/ 295275 w 628650"/>
              <a:gd name="connsiteY8-72" fmla="*/ 1209747 h 1209747"/>
              <a:gd name="connsiteX0-73" fmla="*/ 238125 w 628650"/>
              <a:gd name="connsiteY0-74" fmla="*/ 1181172 h 1209747"/>
              <a:gd name="connsiteX1-75" fmla="*/ 200025 w 628650"/>
              <a:gd name="connsiteY1-76" fmla="*/ 800172 h 1209747"/>
              <a:gd name="connsiteX2-77" fmla="*/ 0 w 628650"/>
              <a:gd name="connsiteY2-78" fmla="*/ 562047 h 1209747"/>
              <a:gd name="connsiteX3-79" fmla="*/ 247650 w 628650"/>
              <a:gd name="connsiteY3-80" fmla="*/ 504897 h 1209747"/>
              <a:gd name="connsiteX4-81" fmla="*/ 342900 w 628650"/>
              <a:gd name="connsiteY4-82" fmla="*/ 72 h 1209747"/>
              <a:gd name="connsiteX5-83" fmla="*/ 419100 w 628650"/>
              <a:gd name="connsiteY5-84" fmla="*/ 581097 h 1209747"/>
              <a:gd name="connsiteX6-85" fmla="*/ 628650 w 628650"/>
              <a:gd name="connsiteY6-86" fmla="*/ 657297 h 1209747"/>
              <a:gd name="connsiteX7-87" fmla="*/ 371475 w 628650"/>
              <a:gd name="connsiteY7-88" fmla="*/ 771597 h 1209747"/>
              <a:gd name="connsiteX8-89" fmla="*/ 295275 w 628650"/>
              <a:gd name="connsiteY8-90" fmla="*/ 1209747 h 1209747"/>
              <a:gd name="connsiteX0-91" fmla="*/ 228132 w 618657"/>
              <a:gd name="connsiteY0-92" fmla="*/ 1181172 h 1209747"/>
              <a:gd name="connsiteX1-93" fmla="*/ 190032 w 618657"/>
              <a:gd name="connsiteY1-94" fmla="*/ 800172 h 1209747"/>
              <a:gd name="connsiteX2-95" fmla="*/ 0 w 618657"/>
              <a:gd name="connsiteY2-96" fmla="*/ 589529 h 1209747"/>
              <a:gd name="connsiteX3-97" fmla="*/ 237657 w 618657"/>
              <a:gd name="connsiteY3-98" fmla="*/ 504897 h 1209747"/>
              <a:gd name="connsiteX4-99" fmla="*/ 332907 w 618657"/>
              <a:gd name="connsiteY4-100" fmla="*/ 72 h 1209747"/>
              <a:gd name="connsiteX5-101" fmla="*/ 409107 w 618657"/>
              <a:gd name="connsiteY5-102" fmla="*/ 581097 h 1209747"/>
              <a:gd name="connsiteX6-103" fmla="*/ 618657 w 618657"/>
              <a:gd name="connsiteY6-104" fmla="*/ 657297 h 1209747"/>
              <a:gd name="connsiteX7-105" fmla="*/ 361482 w 618657"/>
              <a:gd name="connsiteY7-106" fmla="*/ 771597 h 1209747"/>
              <a:gd name="connsiteX8-107" fmla="*/ 285282 w 618657"/>
              <a:gd name="connsiteY8-108" fmla="*/ 1209747 h 1209747"/>
              <a:gd name="connsiteX0-109" fmla="*/ 228132 w 618657"/>
              <a:gd name="connsiteY0-110" fmla="*/ 1181172 h 1209747"/>
              <a:gd name="connsiteX1-111" fmla="*/ 190032 w 618657"/>
              <a:gd name="connsiteY1-112" fmla="*/ 800172 h 1209747"/>
              <a:gd name="connsiteX2-113" fmla="*/ 0 w 618657"/>
              <a:gd name="connsiteY2-114" fmla="*/ 589529 h 1209747"/>
              <a:gd name="connsiteX3-115" fmla="*/ 237657 w 618657"/>
              <a:gd name="connsiteY3-116" fmla="*/ 504897 h 1209747"/>
              <a:gd name="connsiteX4-117" fmla="*/ 332907 w 618657"/>
              <a:gd name="connsiteY4-118" fmla="*/ 72 h 1209747"/>
              <a:gd name="connsiteX5-119" fmla="*/ 409107 w 618657"/>
              <a:gd name="connsiteY5-120" fmla="*/ 581097 h 1209747"/>
              <a:gd name="connsiteX6-121" fmla="*/ 618657 w 618657"/>
              <a:gd name="connsiteY6-122" fmla="*/ 657297 h 1209747"/>
              <a:gd name="connsiteX7-123" fmla="*/ 361482 w 618657"/>
              <a:gd name="connsiteY7-124" fmla="*/ 771597 h 1209747"/>
              <a:gd name="connsiteX8-125" fmla="*/ 285282 w 618657"/>
              <a:gd name="connsiteY8-126" fmla="*/ 1209747 h 1209747"/>
              <a:gd name="connsiteX0-127" fmla="*/ 228132 w 618657"/>
              <a:gd name="connsiteY0-128" fmla="*/ 1181172 h 1209747"/>
              <a:gd name="connsiteX1-129" fmla="*/ 190032 w 618657"/>
              <a:gd name="connsiteY1-130" fmla="*/ 800172 h 1209747"/>
              <a:gd name="connsiteX2-131" fmla="*/ 0 w 618657"/>
              <a:gd name="connsiteY2-132" fmla="*/ 589529 h 1209747"/>
              <a:gd name="connsiteX3-133" fmla="*/ 237657 w 618657"/>
              <a:gd name="connsiteY3-134" fmla="*/ 504897 h 1209747"/>
              <a:gd name="connsiteX4-135" fmla="*/ 332907 w 618657"/>
              <a:gd name="connsiteY4-136" fmla="*/ 72 h 1209747"/>
              <a:gd name="connsiteX5-137" fmla="*/ 409107 w 618657"/>
              <a:gd name="connsiteY5-138" fmla="*/ 581097 h 1209747"/>
              <a:gd name="connsiteX6-139" fmla="*/ 618657 w 618657"/>
              <a:gd name="connsiteY6-140" fmla="*/ 657297 h 1209747"/>
              <a:gd name="connsiteX7-141" fmla="*/ 361482 w 618657"/>
              <a:gd name="connsiteY7-142" fmla="*/ 771597 h 1209747"/>
              <a:gd name="connsiteX8-143" fmla="*/ 285282 w 618657"/>
              <a:gd name="connsiteY8-144" fmla="*/ 1209747 h 1209747"/>
              <a:gd name="connsiteX9" fmla="*/ 228132 w 618657"/>
              <a:gd name="connsiteY9" fmla="*/ 1181172 h 1209747"/>
              <a:gd name="connsiteX0-145" fmla="*/ 285282 w 618657"/>
              <a:gd name="connsiteY0-146" fmla="*/ 1209747 h 1209747"/>
              <a:gd name="connsiteX1-147" fmla="*/ 190032 w 618657"/>
              <a:gd name="connsiteY1-148" fmla="*/ 800172 h 1209747"/>
              <a:gd name="connsiteX2-149" fmla="*/ 0 w 618657"/>
              <a:gd name="connsiteY2-150" fmla="*/ 589529 h 1209747"/>
              <a:gd name="connsiteX3-151" fmla="*/ 237657 w 618657"/>
              <a:gd name="connsiteY3-152" fmla="*/ 504897 h 1209747"/>
              <a:gd name="connsiteX4-153" fmla="*/ 332907 w 618657"/>
              <a:gd name="connsiteY4-154" fmla="*/ 72 h 1209747"/>
              <a:gd name="connsiteX5-155" fmla="*/ 409107 w 618657"/>
              <a:gd name="connsiteY5-156" fmla="*/ 581097 h 1209747"/>
              <a:gd name="connsiteX6-157" fmla="*/ 618657 w 618657"/>
              <a:gd name="connsiteY6-158" fmla="*/ 657297 h 1209747"/>
              <a:gd name="connsiteX7-159" fmla="*/ 361482 w 618657"/>
              <a:gd name="connsiteY7-160" fmla="*/ 771597 h 1209747"/>
              <a:gd name="connsiteX8-161" fmla="*/ 285282 w 618657"/>
              <a:gd name="connsiteY8-162" fmla="*/ 1209747 h 1209747"/>
              <a:gd name="connsiteX0-163" fmla="*/ 270292 w 618657"/>
              <a:gd name="connsiteY0-164" fmla="*/ 1249721 h 1249721"/>
              <a:gd name="connsiteX1-165" fmla="*/ 190032 w 618657"/>
              <a:gd name="connsiteY1-166" fmla="*/ 800172 h 1249721"/>
              <a:gd name="connsiteX2-167" fmla="*/ 0 w 618657"/>
              <a:gd name="connsiteY2-168" fmla="*/ 589529 h 1249721"/>
              <a:gd name="connsiteX3-169" fmla="*/ 237657 w 618657"/>
              <a:gd name="connsiteY3-170" fmla="*/ 504897 h 1249721"/>
              <a:gd name="connsiteX4-171" fmla="*/ 332907 w 618657"/>
              <a:gd name="connsiteY4-172" fmla="*/ 72 h 1249721"/>
              <a:gd name="connsiteX5-173" fmla="*/ 409107 w 618657"/>
              <a:gd name="connsiteY5-174" fmla="*/ 581097 h 1249721"/>
              <a:gd name="connsiteX6-175" fmla="*/ 618657 w 618657"/>
              <a:gd name="connsiteY6-176" fmla="*/ 657297 h 1249721"/>
              <a:gd name="connsiteX7-177" fmla="*/ 361482 w 618657"/>
              <a:gd name="connsiteY7-178" fmla="*/ 771597 h 1249721"/>
              <a:gd name="connsiteX8-179" fmla="*/ 270292 w 618657"/>
              <a:gd name="connsiteY8-180" fmla="*/ 1249721 h 1249721"/>
              <a:gd name="connsiteX0-181" fmla="*/ 270292 w 618657"/>
              <a:gd name="connsiteY0-182" fmla="*/ 1249721 h 1249721"/>
              <a:gd name="connsiteX1-183" fmla="*/ 190032 w 618657"/>
              <a:gd name="connsiteY1-184" fmla="*/ 775188 h 1249721"/>
              <a:gd name="connsiteX2-185" fmla="*/ 0 w 618657"/>
              <a:gd name="connsiteY2-186" fmla="*/ 589529 h 1249721"/>
              <a:gd name="connsiteX3-187" fmla="*/ 237657 w 618657"/>
              <a:gd name="connsiteY3-188" fmla="*/ 504897 h 1249721"/>
              <a:gd name="connsiteX4-189" fmla="*/ 332907 w 618657"/>
              <a:gd name="connsiteY4-190" fmla="*/ 72 h 1249721"/>
              <a:gd name="connsiteX5-191" fmla="*/ 409107 w 618657"/>
              <a:gd name="connsiteY5-192" fmla="*/ 581097 h 1249721"/>
              <a:gd name="connsiteX6-193" fmla="*/ 618657 w 618657"/>
              <a:gd name="connsiteY6-194" fmla="*/ 657297 h 1249721"/>
              <a:gd name="connsiteX7-195" fmla="*/ 361482 w 618657"/>
              <a:gd name="connsiteY7-196" fmla="*/ 771597 h 1249721"/>
              <a:gd name="connsiteX8-197" fmla="*/ 270292 w 618657"/>
              <a:gd name="connsiteY8-198" fmla="*/ 1249721 h 1249721"/>
              <a:gd name="connsiteX0-199" fmla="*/ 270292 w 618657"/>
              <a:gd name="connsiteY0-200" fmla="*/ 1249721 h 1249721"/>
              <a:gd name="connsiteX1-201" fmla="*/ 190032 w 618657"/>
              <a:gd name="connsiteY1-202" fmla="*/ 775188 h 1249721"/>
              <a:gd name="connsiteX2-203" fmla="*/ 0 w 618657"/>
              <a:gd name="connsiteY2-204" fmla="*/ 589529 h 1249721"/>
              <a:gd name="connsiteX3-205" fmla="*/ 237657 w 618657"/>
              <a:gd name="connsiteY3-206" fmla="*/ 504897 h 1249721"/>
              <a:gd name="connsiteX4-207" fmla="*/ 332907 w 618657"/>
              <a:gd name="connsiteY4-208" fmla="*/ 72 h 1249721"/>
              <a:gd name="connsiteX5-209" fmla="*/ 409107 w 618657"/>
              <a:gd name="connsiteY5-210" fmla="*/ 581097 h 1249721"/>
              <a:gd name="connsiteX6-211" fmla="*/ 618657 w 618657"/>
              <a:gd name="connsiteY6-212" fmla="*/ 657297 h 1249721"/>
              <a:gd name="connsiteX7-213" fmla="*/ 361482 w 618657"/>
              <a:gd name="connsiteY7-214" fmla="*/ 771597 h 1249721"/>
              <a:gd name="connsiteX8-215" fmla="*/ 270292 w 618657"/>
              <a:gd name="connsiteY8-216" fmla="*/ 1249721 h 1249721"/>
              <a:gd name="connsiteX0-217" fmla="*/ 297774 w 618657"/>
              <a:gd name="connsiteY0-218" fmla="*/ 1257216 h 1257216"/>
              <a:gd name="connsiteX1-219" fmla="*/ 190032 w 618657"/>
              <a:gd name="connsiteY1-220" fmla="*/ 775188 h 1257216"/>
              <a:gd name="connsiteX2-221" fmla="*/ 0 w 618657"/>
              <a:gd name="connsiteY2-222" fmla="*/ 589529 h 1257216"/>
              <a:gd name="connsiteX3-223" fmla="*/ 237657 w 618657"/>
              <a:gd name="connsiteY3-224" fmla="*/ 504897 h 1257216"/>
              <a:gd name="connsiteX4-225" fmla="*/ 332907 w 618657"/>
              <a:gd name="connsiteY4-226" fmla="*/ 72 h 1257216"/>
              <a:gd name="connsiteX5-227" fmla="*/ 409107 w 618657"/>
              <a:gd name="connsiteY5-228" fmla="*/ 581097 h 1257216"/>
              <a:gd name="connsiteX6-229" fmla="*/ 618657 w 618657"/>
              <a:gd name="connsiteY6-230" fmla="*/ 657297 h 1257216"/>
              <a:gd name="connsiteX7-231" fmla="*/ 361482 w 618657"/>
              <a:gd name="connsiteY7-232" fmla="*/ 771597 h 1257216"/>
              <a:gd name="connsiteX8-233" fmla="*/ 297774 w 618657"/>
              <a:gd name="connsiteY8-234" fmla="*/ 1257216 h 1257216"/>
              <a:gd name="connsiteX0-235" fmla="*/ 297774 w 618657"/>
              <a:gd name="connsiteY0-236" fmla="*/ 1257216 h 1257216"/>
              <a:gd name="connsiteX1-237" fmla="*/ 190032 w 618657"/>
              <a:gd name="connsiteY1-238" fmla="*/ 775188 h 1257216"/>
              <a:gd name="connsiteX2-239" fmla="*/ 0 w 618657"/>
              <a:gd name="connsiteY2-240" fmla="*/ 589529 h 1257216"/>
              <a:gd name="connsiteX3-241" fmla="*/ 237657 w 618657"/>
              <a:gd name="connsiteY3-242" fmla="*/ 504897 h 1257216"/>
              <a:gd name="connsiteX4-243" fmla="*/ 332907 w 618657"/>
              <a:gd name="connsiteY4-244" fmla="*/ 72 h 1257216"/>
              <a:gd name="connsiteX5-245" fmla="*/ 409107 w 618657"/>
              <a:gd name="connsiteY5-246" fmla="*/ 581097 h 1257216"/>
              <a:gd name="connsiteX6-247" fmla="*/ 618657 w 618657"/>
              <a:gd name="connsiteY6-248" fmla="*/ 657297 h 1257216"/>
              <a:gd name="connsiteX7-249" fmla="*/ 388964 w 618657"/>
              <a:gd name="connsiteY7-250" fmla="*/ 776593 h 1257216"/>
              <a:gd name="connsiteX8-251" fmla="*/ 297774 w 618657"/>
              <a:gd name="connsiteY8-252" fmla="*/ 1257216 h 1257216"/>
              <a:gd name="connsiteX0-253" fmla="*/ 297774 w 618657"/>
              <a:gd name="connsiteY0-254" fmla="*/ 1257216 h 1257216"/>
              <a:gd name="connsiteX1-255" fmla="*/ 190032 w 618657"/>
              <a:gd name="connsiteY1-256" fmla="*/ 775188 h 1257216"/>
              <a:gd name="connsiteX2-257" fmla="*/ 0 w 618657"/>
              <a:gd name="connsiteY2-258" fmla="*/ 589529 h 1257216"/>
              <a:gd name="connsiteX3-259" fmla="*/ 237657 w 618657"/>
              <a:gd name="connsiteY3-260" fmla="*/ 504897 h 1257216"/>
              <a:gd name="connsiteX4-261" fmla="*/ 332907 w 618657"/>
              <a:gd name="connsiteY4-262" fmla="*/ 72 h 1257216"/>
              <a:gd name="connsiteX5-263" fmla="*/ 409107 w 618657"/>
              <a:gd name="connsiteY5-264" fmla="*/ 581097 h 1257216"/>
              <a:gd name="connsiteX6-265" fmla="*/ 618657 w 618657"/>
              <a:gd name="connsiteY6-266" fmla="*/ 657297 h 1257216"/>
              <a:gd name="connsiteX7-267" fmla="*/ 388964 w 618657"/>
              <a:gd name="connsiteY7-268" fmla="*/ 776593 h 1257216"/>
              <a:gd name="connsiteX8-269" fmla="*/ 297774 w 618657"/>
              <a:gd name="connsiteY8-270" fmla="*/ 1257216 h 1257216"/>
              <a:gd name="connsiteX0-271" fmla="*/ 297774 w 618657"/>
              <a:gd name="connsiteY0-272" fmla="*/ 1257216 h 1257216"/>
              <a:gd name="connsiteX1-273" fmla="*/ 190032 w 618657"/>
              <a:gd name="connsiteY1-274" fmla="*/ 775188 h 1257216"/>
              <a:gd name="connsiteX2-275" fmla="*/ 0 w 618657"/>
              <a:gd name="connsiteY2-276" fmla="*/ 589529 h 1257216"/>
              <a:gd name="connsiteX3-277" fmla="*/ 237657 w 618657"/>
              <a:gd name="connsiteY3-278" fmla="*/ 504897 h 1257216"/>
              <a:gd name="connsiteX4-279" fmla="*/ 332907 w 618657"/>
              <a:gd name="connsiteY4-280" fmla="*/ 72 h 1257216"/>
              <a:gd name="connsiteX5-281" fmla="*/ 409107 w 618657"/>
              <a:gd name="connsiteY5-282" fmla="*/ 581097 h 1257216"/>
              <a:gd name="connsiteX6-283" fmla="*/ 618657 w 618657"/>
              <a:gd name="connsiteY6-284" fmla="*/ 657297 h 1257216"/>
              <a:gd name="connsiteX7-285" fmla="*/ 388964 w 618657"/>
              <a:gd name="connsiteY7-286" fmla="*/ 776593 h 1257216"/>
              <a:gd name="connsiteX8-287" fmla="*/ 297774 w 618657"/>
              <a:gd name="connsiteY8-288" fmla="*/ 1257216 h 1257216"/>
              <a:gd name="connsiteX0-289" fmla="*/ 317761 w 638644"/>
              <a:gd name="connsiteY0-290" fmla="*/ 1257216 h 1257216"/>
              <a:gd name="connsiteX1-291" fmla="*/ 210019 w 638644"/>
              <a:gd name="connsiteY1-292" fmla="*/ 775188 h 1257216"/>
              <a:gd name="connsiteX2-293" fmla="*/ 0 w 638644"/>
              <a:gd name="connsiteY2-294" fmla="*/ 597024 h 1257216"/>
              <a:gd name="connsiteX3-295" fmla="*/ 257644 w 638644"/>
              <a:gd name="connsiteY3-296" fmla="*/ 504897 h 1257216"/>
              <a:gd name="connsiteX4-297" fmla="*/ 352894 w 638644"/>
              <a:gd name="connsiteY4-298" fmla="*/ 72 h 1257216"/>
              <a:gd name="connsiteX5-299" fmla="*/ 429094 w 638644"/>
              <a:gd name="connsiteY5-300" fmla="*/ 581097 h 1257216"/>
              <a:gd name="connsiteX6-301" fmla="*/ 638644 w 638644"/>
              <a:gd name="connsiteY6-302" fmla="*/ 657297 h 1257216"/>
              <a:gd name="connsiteX7-303" fmla="*/ 408951 w 638644"/>
              <a:gd name="connsiteY7-304" fmla="*/ 776593 h 1257216"/>
              <a:gd name="connsiteX8-305" fmla="*/ 317761 w 638644"/>
              <a:gd name="connsiteY8-306" fmla="*/ 1257216 h 1257216"/>
              <a:gd name="connsiteX0-307" fmla="*/ 317761 w 638644"/>
              <a:gd name="connsiteY0-308" fmla="*/ 1257216 h 1257216"/>
              <a:gd name="connsiteX1-309" fmla="*/ 227508 w 638644"/>
              <a:gd name="connsiteY1-310" fmla="*/ 772690 h 1257216"/>
              <a:gd name="connsiteX2-311" fmla="*/ 0 w 638644"/>
              <a:gd name="connsiteY2-312" fmla="*/ 597024 h 1257216"/>
              <a:gd name="connsiteX3-313" fmla="*/ 257644 w 638644"/>
              <a:gd name="connsiteY3-314" fmla="*/ 504897 h 1257216"/>
              <a:gd name="connsiteX4-315" fmla="*/ 352894 w 638644"/>
              <a:gd name="connsiteY4-316" fmla="*/ 72 h 1257216"/>
              <a:gd name="connsiteX5-317" fmla="*/ 429094 w 638644"/>
              <a:gd name="connsiteY5-318" fmla="*/ 581097 h 1257216"/>
              <a:gd name="connsiteX6-319" fmla="*/ 638644 w 638644"/>
              <a:gd name="connsiteY6-320" fmla="*/ 657297 h 1257216"/>
              <a:gd name="connsiteX7-321" fmla="*/ 408951 w 638644"/>
              <a:gd name="connsiteY7-322" fmla="*/ 776593 h 1257216"/>
              <a:gd name="connsiteX8-323" fmla="*/ 317761 w 638644"/>
              <a:gd name="connsiteY8-324" fmla="*/ 1257216 h 125721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Lst>
            <a:rect l="l" t="t" r="r" b="b"/>
            <a:pathLst>
              <a:path w="638644" h="1257216">
                <a:moveTo>
                  <a:pt x="317761" y="1257216"/>
                </a:moveTo>
                <a:cubicBezTo>
                  <a:pt x="289186" y="1257814"/>
                  <a:pt x="280468" y="882722"/>
                  <a:pt x="227508" y="772690"/>
                </a:cubicBezTo>
                <a:cubicBezTo>
                  <a:pt x="174548" y="662658"/>
                  <a:pt x="136499" y="666457"/>
                  <a:pt x="0" y="597024"/>
                </a:cubicBezTo>
                <a:cubicBezTo>
                  <a:pt x="134026" y="572509"/>
                  <a:pt x="198828" y="604389"/>
                  <a:pt x="257644" y="504897"/>
                </a:cubicBezTo>
                <a:cubicBezTo>
                  <a:pt x="316460" y="405405"/>
                  <a:pt x="325907" y="-6278"/>
                  <a:pt x="352894" y="72"/>
                </a:cubicBezTo>
                <a:cubicBezTo>
                  <a:pt x="378294" y="193747"/>
                  <a:pt x="376733" y="543205"/>
                  <a:pt x="429094" y="581097"/>
                </a:cubicBezTo>
                <a:cubicBezTo>
                  <a:pt x="481455" y="618989"/>
                  <a:pt x="568794" y="631897"/>
                  <a:pt x="638644" y="657297"/>
                </a:cubicBezTo>
                <a:cubicBezTo>
                  <a:pt x="552919" y="695397"/>
                  <a:pt x="462431" y="676607"/>
                  <a:pt x="408951" y="776593"/>
                </a:cubicBezTo>
                <a:cubicBezTo>
                  <a:pt x="355471" y="876579"/>
                  <a:pt x="328080" y="1084178"/>
                  <a:pt x="317761" y="1257216"/>
                </a:cubicBezTo>
                <a:close/>
              </a:path>
            </a:pathLst>
          </a:custGeom>
          <a:solidFill>
            <a:srgbClr val="34322F"/>
          </a:solidFill>
          <a:ln w="19050" cap="rnd">
            <a:solidFill>
              <a:srgbClr val="34322F"/>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9E0000"/>
              </a:solidFill>
            </a:endParaRPr>
          </a:p>
        </p:txBody>
      </p:sp>
      <p:sp>
        <p:nvSpPr>
          <p:cNvPr id="67" name="Freeform 143"/>
          <p:cNvSpPr/>
          <p:nvPr/>
        </p:nvSpPr>
        <p:spPr bwMode="auto">
          <a:xfrm>
            <a:off x="489261" y="5398972"/>
            <a:ext cx="158750" cy="184150"/>
          </a:xfrm>
          <a:custGeom>
            <a:avLst/>
            <a:gdLst>
              <a:gd name="T0" fmla="*/ 50 w 100"/>
              <a:gd name="T1" fmla="*/ 0 h 116"/>
              <a:gd name="T2" fmla="*/ 67 w 100"/>
              <a:gd name="T3" fmla="*/ 30 h 116"/>
              <a:gd name="T4" fmla="*/ 100 w 100"/>
              <a:gd name="T5" fmla="*/ 30 h 116"/>
              <a:gd name="T6" fmla="*/ 83 w 100"/>
              <a:gd name="T7" fmla="*/ 58 h 116"/>
              <a:gd name="T8" fmla="*/ 100 w 100"/>
              <a:gd name="T9" fmla="*/ 85 h 116"/>
              <a:gd name="T10" fmla="*/ 67 w 100"/>
              <a:gd name="T11" fmla="*/ 85 h 116"/>
              <a:gd name="T12" fmla="*/ 50 w 100"/>
              <a:gd name="T13" fmla="*/ 116 h 116"/>
              <a:gd name="T14" fmla="*/ 33 w 100"/>
              <a:gd name="T15" fmla="*/ 85 h 116"/>
              <a:gd name="T16" fmla="*/ 0 w 100"/>
              <a:gd name="T17" fmla="*/ 85 h 116"/>
              <a:gd name="T18" fmla="*/ 17 w 100"/>
              <a:gd name="T19" fmla="*/ 58 h 116"/>
              <a:gd name="T20" fmla="*/ 0 w 100"/>
              <a:gd name="T21" fmla="*/ 30 h 116"/>
              <a:gd name="T22" fmla="*/ 33 w 100"/>
              <a:gd name="T23" fmla="*/ 30 h 116"/>
              <a:gd name="T24" fmla="*/ 50 w 100"/>
              <a:gd name="T25"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0" h="116">
                <a:moveTo>
                  <a:pt x="50" y="0"/>
                </a:moveTo>
                <a:lnTo>
                  <a:pt x="67" y="30"/>
                </a:lnTo>
                <a:lnTo>
                  <a:pt x="100" y="30"/>
                </a:lnTo>
                <a:lnTo>
                  <a:pt x="83" y="58"/>
                </a:lnTo>
                <a:lnTo>
                  <a:pt x="100" y="85"/>
                </a:lnTo>
                <a:lnTo>
                  <a:pt x="67" y="85"/>
                </a:lnTo>
                <a:lnTo>
                  <a:pt x="50" y="116"/>
                </a:lnTo>
                <a:lnTo>
                  <a:pt x="33" y="85"/>
                </a:lnTo>
                <a:lnTo>
                  <a:pt x="0" y="85"/>
                </a:lnTo>
                <a:lnTo>
                  <a:pt x="17" y="58"/>
                </a:lnTo>
                <a:lnTo>
                  <a:pt x="0" y="30"/>
                </a:lnTo>
                <a:lnTo>
                  <a:pt x="33" y="30"/>
                </a:lnTo>
                <a:lnTo>
                  <a:pt x="50" y="0"/>
                </a:lnTo>
                <a:close/>
              </a:path>
            </a:pathLst>
          </a:custGeom>
          <a:solidFill>
            <a:srgbClr val="FFDB01"/>
          </a:solidFill>
          <a:ln>
            <a:noFill/>
          </a:ln>
        </p:spPr>
        <p:txBody>
          <a:bodyPr vert="horz" wrap="square" lIns="91440" tIns="45720" rIns="91440" bIns="45720" numCol="1" anchor="t" anchorCtr="0" compatLnSpc="1"/>
          <a:lstStyle/>
          <a:p>
            <a:endParaRPr lang="zh-CN" alt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图片 54"/>
          <p:cNvPicPr>
            <a:picLocks noChangeAspect="1"/>
          </p:cNvPicPr>
          <p:nvPr/>
        </p:nvPicPr>
        <p:blipFill>
          <a:blip r:embed="rId1"/>
          <a:stretch>
            <a:fillRect/>
          </a:stretch>
        </p:blipFill>
        <p:spPr>
          <a:xfrm rot="5400000" flipH="1">
            <a:off x="9939923" y="-158225"/>
            <a:ext cx="1121825" cy="2346007"/>
          </a:xfrm>
          <a:prstGeom prst="rect">
            <a:avLst/>
          </a:prstGeom>
        </p:spPr>
      </p:pic>
      <p:sp>
        <p:nvSpPr>
          <p:cNvPr id="56" name="PA_4-Point Star 101"/>
          <p:cNvSpPr/>
          <p:nvPr/>
        </p:nvSpPr>
        <p:spPr>
          <a:xfrm>
            <a:off x="1315871" y="5864745"/>
            <a:ext cx="382174" cy="382174"/>
          </a:xfrm>
          <a:prstGeom prst="star4">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F0502020204030204"/>
              <a:cs typeface="+mn-cs"/>
            </a:endParaRPr>
          </a:p>
        </p:txBody>
      </p:sp>
      <p:sp>
        <p:nvSpPr>
          <p:cNvPr id="57" name="Freeform 143"/>
          <p:cNvSpPr/>
          <p:nvPr/>
        </p:nvSpPr>
        <p:spPr bwMode="auto">
          <a:xfrm>
            <a:off x="489261" y="5398972"/>
            <a:ext cx="158750" cy="184150"/>
          </a:xfrm>
          <a:custGeom>
            <a:avLst/>
            <a:gdLst>
              <a:gd name="T0" fmla="*/ 50 w 100"/>
              <a:gd name="T1" fmla="*/ 0 h 116"/>
              <a:gd name="T2" fmla="*/ 67 w 100"/>
              <a:gd name="T3" fmla="*/ 30 h 116"/>
              <a:gd name="T4" fmla="*/ 100 w 100"/>
              <a:gd name="T5" fmla="*/ 30 h 116"/>
              <a:gd name="T6" fmla="*/ 83 w 100"/>
              <a:gd name="T7" fmla="*/ 58 h 116"/>
              <a:gd name="T8" fmla="*/ 100 w 100"/>
              <a:gd name="T9" fmla="*/ 85 h 116"/>
              <a:gd name="T10" fmla="*/ 67 w 100"/>
              <a:gd name="T11" fmla="*/ 85 h 116"/>
              <a:gd name="T12" fmla="*/ 50 w 100"/>
              <a:gd name="T13" fmla="*/ 116 h 116"/>
              <a:gd name="T14" fmla="*/ 33 w 100"/>
              <a:gd name="T15" fmla="*/ 85 h 116"/>
              <a:gd name="T16" fmla="*/ 0 w 100"/>
              <a:gd name="T17" fmla="*/ 85 h 116"/>
              <a:gd name="T18" fmla="*/ 17 w 100"/>
              <a:gd name="T19" fmla="*/ 58 h 116"/>
              <a:gd name="T20" fmla="*/ 0 w 100"/>
              <a:gd name="T21" fmla="*/ 30 h 116"/>
              <a:gd name="T22" fmla="*/ 33 w 100"/>
              <a:gd name="T23" fmla="*/ 30 h 116"/>
              <a:gd name="T24" fmla="*/ 50 w 100"/>
              <a:gd name="T25"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0" h="116">
                <a:moveTo>
                  <a:pt x="50" y="0"/>
                </a:moveTo>
                <a:lnTo>
                  <a:pt x="67" y="30"/>
                </a:lnTo>
                <a:lnTo>
                  <a:pt x="100" y="30"/>
                </a:lnTo>
                <a:lnTo>
                  <a:pt x="83" y="58"/>
                </a:lnTo>
                <a:lnTo>
                  <a:pt x="100" y="85"/>
                </a:lnTo>
                <a:lnTo>
                  <a:pt x="67" y="85"/>
                </a:lnTo>
                <a:lnTo>
                  <a:pt x="50" y="116"/>
                </a:lnTo>
                <a:lnTo>
                  <a:pt x="33" y="85"/>
                </a:lnTo>
                <a:lnTo>
                  <a:pt x="0" y="85"/>
                </a:lnTo>
                <a:lnTo>
                  <a:pt x="17" y="58"/>
                </a:lnTo>
                <a:lnTo>
                  <a:pt x="0" y="30"/>
                </a:lnTo>
                <a:lnTo>
                  <a:pt x="33" y="30"/>
                </a:lnTo>
                <a:lnTo>
                  <a:pt x="50" y="0"/>
                </a:lnTo>
                <a:close/>
              </a:path>
            </a:pathLst>
          </a:custGeom>
          <a:solidFill>
            <a:srgbClr val="FFDB01"/>
          </a:solidFill>
          <a:ln>
            <a:noFill/>
          </a:ln>
        </p:spPr>
        <p:txBody>
          <a:bodyPr vert="horz" wrap="square" lIns="91440" tIns="45720" rIns="91440" bIns="45720" numCol="1" anchor="t" anchorCtr="0" compatLnSpc="1"/>
          <a:lstStyle/>
          <a:p>
            <a:endParaRPr lang="zh-CN" altLang="en-US"/>
          </a:p>
        </p:txBody>
      </p:sp>
      <p:pic>
        <p:nvPicPr>
          <p:cNvPr id="58" name="图片 57"/>
          <p:cNvPicPr>
            <a:picLocks noChangeAspect="1"/>
          </p:cNvPicPr>
          <p:nvPr/>
        </p:nvPicPr>
        <p:blipFill>
          <a:blip r:embed="rId2"/>
          <a:stretch>
            <a:fillRect/>
          </a:stretch>
        </p:blipFill>
        <p:spPr>
          <a:xfrm flipH="1">
            <a:off x="3154607" y="5760395"/>
            <a:ext cx="223741" cy="275374"/>
          </a:xfrm>
          <a:prstGeom prst="rect">
            <a:avLst/>
          </a:prstGeom>
        </p:spPr>
      </p:pic>
      <p:sp>
        <p:nvSpPr>
          <p:cNvPr id="59" name="矩形 58"/>
          <p:cNvSpPr/>
          <p:nvPr/>
        </p:nvSpPr>
        <p:spPr>
          <a:xfrm>
            <a:off x="203200" y="152400"/>
            <a:ext cx="11795760" cy="6522720"/>
          </a:xfrm>
          <a:prstGeom prst="rect">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Freeform 160"/>
          <p:cNvSpPr/>
          <p:nvPr/>
        </p:nvSpPr>
        <p:spPr bwMode="auto">
          <a:xfrm>
            <a:off x="10836911" y="5700077"/>
            <a:ext cx="150813" cy="184150"/>
          </a:xfrm>
          <a:custGeom>
            <a:avLst/>
            <a:gdLst>
              <a:gd name="T0" fmla="*/ 95 w 95"/>
              <a:gd name="T1" fmla="*/ 87 h 116"/>
              <a:gd name="T2" fmla="*/ 51 w 95"/>
              <a:gd name="T3" fmla="*/ 116 h 116"/>
              <a:gd name="T4" fmla="*/ 0 w 95"/>
              <a:gd name="T5" fmla="*/ 30 h 116"/>
              <a:gd name="T6" fmla="*/ 44 w 95"/>
              <a:gd name="T7" fmla="*/ 0 h 116"/>
              <a:gd name="T8" fmla="*/ 95 w 95"/>
              <a:gd name="T9" fmla="*/ 87 h 116"/>
            </a:gdLst>
            <a:ahLst/>
            <a:cxnLst>
              <a:cxn ang="0">
                <a:pos x="T0" y="T1"/>
              </a:cxn>
              <a:cxn ang="0">
                <a:pos x="T2" y="T3"/>
              </a:cxn>
              <a:cxn ang="0">
                <a:pos x="T4" y="T5"/>
              </a:cxn>
              <a:cxn ang="0">
                <a:pos x="T6" y="T7"/>
              </a:cxn>
              <a:cxn ang="0">
                <a:pos x="T8" y="T9"/>
              </a:cxn>
            </a:cxnLst>
            <a:rect l="0" t="0" r="r" b="b"/>
            <a:pathLst>
              <a:path w="95" h="116">
                <a:moveTo>
                  <a:pt x="95" y="87"/>
                </a:moveTo>
                <a:lnTo>
                  <a:pt x="51" y="116"/>
                </a:lnTo>
                <a:lnTo>
                  <a:pt x="0" y="30"/>
                </a:lnTo>
                <a:lnTo>
                  <a:pt x="44" y="0"/>
                </a:lnTo>
                <a:lnTo>
                  <a:pt x="95" y="87"/>
                </a:lnTo>
                <a:close/>
              </a:path>
            </a:pathLst>
          </a:custGeom>
          <a:solidFill>
            <a:srgbClr val="F7D27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9" name="文本框 88"/>
          <p:cNvSpPr txBox="1"/>
          <p:nvPr/>
        </p:nvSpPr>
        <p:spPr>
          <a:xfrm>
            <a:off x="2716885" y="1339471"/>
            <a:ext cx="3467388" cy="582295"/>
          </a:xfrm>
          <a:prstGeom prst="rect">
            <a:avLst/>
          </a:prstGeom>
          <a:noFill/>
        </p:spPr>
        <p:txBody>
          <a:bodyPr wrap="square" rtlCol="0">
            <a:spAutoFit/>
          </a:bodyPr>
          <a:lstStyle/>
          <a:p>
            <a:pPr algn="dist"/>
            <a:r>
              <a:rPr lang="x-none" sz="3200" dirty="0">
                <a:solidFill>
                  <a:schemeClr val="tx1">
                    <a:lumMod val="75000"/>
                    <a:lumOff val="25000"/>
                  </a:schemeClr>
                </a:solidFill>
                <a:latin typeface="华文细黑" panose="02010600040101010101" pitchFamily="2" charset="-122"/>
                <a:ea typeface="华文细黑" panose="02010600040101010101" pitchFamily="2" charset="-122"/>
                <a:sym typeface="+mn-ea"/>
              </a:rPr>
              <a:t>1233333333333</a:t>
            </a:r>
            <a:endParaRPr lang="x-none" sz="3200" b="1">
              <a:solidFill>
                <a:schemeClr val="tx1">
                  <a:lumMod val="85000"/>
                  <a:lumOff val="15000"/>
                </a:schemeClr>
              </a:solidFill>
              <a:latin typeface="方正静蕾简体" panose="02000000000000000000" pitchFamily="2" charset="-122"/>
              <a:ea typeface="方正静蕾简体" panose="02000000000000000000" pitchFamily="2" charset="-122"/>
            </a:endParaRPr>
          </a:p>
        </p:txBody>
      </p:sp>
      <p:sp>
        <p:nvSpPr>
          <p:cNvPr id="90" name="矩形 89"/>
          <p:cNvSpPr/>
          <p:nvPr/>
        </p:nvSpPr>
        <p:spPr>
          <a:xfrm>
            <a:off x="779780" y="1692275"/>
            <a:ext cx="9135110" cy="603250"/>
          </a:xfrm>
          <a:prstGeom prst="rect">
            <a:avLst/>
          </a:prstGeom>
        </p:spPr>
        <p:txBody>
          <a:bodyPr wrap="square">
            <a:spAutoFit/>
          </a:bodyPr>
          <a:lstStyle/>
          <a:p>
            <a:pPr>
              <a:lnSpc>
                <a:spcPct val="120000"/>
              </a:lnSpc>
            </a:pPr>
            <a:endParaRPr sz="1400" dirty="0">
              <a:solidFill>
                <a:schemeClr val="tx1">
                  <a:lumMod val="75000"/>
                  <a:lumOff val="25000"/>
                </a:schemeClr>
              </a:solidFill>
              <a:latin typeface="华文细黑" panose="02010600040101010101" pitchFamily="2" charset="-122"/>
              <a:ea typeface="华文细黑" panose="02010600040101010101" pitchFamily="2" charset="-122"/>
            </a:endParaRPr>
          </a:p>
          <a:p>
            <a:pPr>
              <a:lnSpc>
                <a:spcPct val="120000"/>
              </a:lnSpc>
            </a:pPr>
            <a:r>
              <a:rPr lang="x-none" sz="1400" dirty="0">
                <a:solidFill>
                  <a:schemeClr val="tx1">
                    <a:lumMod val="75000"/>
                    <a:lumOff val="25000"/>
                  </a:schemeClr>
                </a:solidFill>
                <a:latin typeface="华文细黑" panose="02010600040101010101" pitchFamily="2" charset="-122"/>
                <a:ea typeface="华文细黑" panose="02010600040101010101" pitchFamily="2" charset="-122"/>
              </a:rPr>
              <a:t>1233333333333333</a:t>
            </a:r>
            <a:endParaRPr lang="x-none" sz="1400" dirty="0">
              <a:solidFill>
                <a:schemeClr val="tx1">
                  <a:lumMod val="75000"/>
                  <a:lumOff val="25000"/>
                </a:schemeClr>
              </a:solidFill>
              <a:latin typeface="华文细黑" panose="02010600040101010101" pitchFamily="2" charset="-122"/>
              <a:ea typeface="华文细黑" panose="02010600040101010101" pitchFamily="2" charset="-122"/>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内容占位符 3"/>
          <p:cNvPicPr>
            <a:picLocks noChangeAspect="1"/>
          </p:cNvPicPr>
          <p:nvPr>
            <p:ph idx="1"/>
          </p:nvPr>
        </p:nvPicPr>
        <p:blipFill>
          <a:blip r:embed="rId1"/>
          <a:stretch>
            <a:fillRect/>
          </a:stretch>
        </p:blipFill>
        <p:spPr>
          <a:xfrm>
            <a:off x="4060190" y="1306195"/>
            <a:ext cx="1661160" cy="486092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图片 54"/>
          <p:cNvPicPr>
            <a:picLocks noChangeAspect="1"/>
          </p:cNvPicPr>
          <p:nvPr/>
        </p:nvPicPr>
        <p:blipFill>
          <a:blip r:embed="rId1"/>
          <a:stretch>
            <a:fillRect/>
          </a:stretch>
        </p:blipFill>
        <p:spPr>
          <a:xfrm rot="5400000" flipH="1">
            <a:off x="9939923" y="-158225"/>
            <a:ext cx="1121825" cy="2346007"/>
          </a:xfrm>
          <a:prstGeom prst="rect">
            <a:avLst/>
          </a:prstGeom>
        </p:spPr>
      </p:pic>
      <p:sp>
        <p:nvSpPr>
          <p:cNvPr id="56" name="PA_4-Point Star 101"/>
          <p:cNvSpPr/>
          <p:nvPr/>
        </p:nvSpPr>
        <p:spPr>
          <a:xfrm>
            <a:off x="1315871" y="5864745"/>
            <a:ext cx="382174" cy="382174"/>
          </a:xfrm>
          <a:prstGeom prst="star4">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F0502020204030204"/>
              <a:cs typeface="+mn-cs"/>
            </a:endParaRPr>
          </a:p>
        </p:txBody>
      </p:sp>
      <p:sp>
        <p:nvSpPr>
          <p:cNvPr id="59" name="矩形 58"/>
          <p:cNvSpPr/>
          <p:nvPr/>
        </p:nvSpPr>
        <p:spPr>
          <a:xfrm>
            <a:off x="203200" y="152400"/>
            <a:ext cx="11795760" cy="6522720"/>
          </a:xfrm>
          <a:prstGeom prst="rect">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 name="图片 1"/>
          <p:cNvPicPr>
            <a:picLocks noChangeAspect="1"/>
          </p:cNvPicPr>
          <p:nvPr/>
        </p:nvPicPr>
        <p:blipFill>
          <a:blip r:embed="rId2"/>
          <a:stretch>
            <a:fillRect/>
          </a:stretch>
        </p:blipFill>
        <p:spPr>
          <a:xfrm>
            <a:off x="501377" y="379739"/>
            <a:ext cx="639359" cy="635039"/>
          </a:xfrm>
          <a:prstGeom prst="rect">
            <a:avLst/>
          </a:prstGeom>
        </p:spPr>
      </p:pic>
      <p:sp>
        <p:nvSpPr>
          <p:cNvPr id="44" name="文本框 43"/>
          <p:cNvSpPr txBox="1"/>
          <p:nvPr/>
        </p:nvSpPr>
        <p:spPr>
          <a:xfrm>
            <a:off x="1140736" y="453866"/>
            <a:ext cx="2170391" cy="570230"/>
          </a:xfrm>
          <a:prstGeom prst="rect">
            <a:avLst/>
          </a:prstGeom>
          <a:noFill/>
        </p:spPr>
        <p:txBody>
          <a:bodyPr wrap="square" rtlCol="0">
            <a:spAutoFit/>
          </a:bodyPr>
          <a:lstStyle/>
          <a:p>
            <a:pPr algn="ctr"/>
            <a:r>
              <a:rPr lang="x-none" altLang="zh-CN" sz="2800" b="1" spc="-300" dirty="0">
                <a:solidFill>
                  <a:schemeClr val="tx1">
                    <a:lumMod val="85000"/>
                    <a:lumOff val="15000"/>
                  </a:schemeClr>
                </a:solidFill>
                <a:latin typeface="方正静蕾简体" panose="02000000000000000000" pitchFamily="2" charset="-122"/>
                <a:ea typeface="方正静蕾简体" panose="02000000000000000000" pitchFamily="2" charset="-122"/>
              </a:rPr>
              <a:t>参考内容</a:t>
            </a:r>
            <a:endParaRPr lang="x-none" altLang="zh-CN" sz="2800" b="1" spc="-300" dirty="0">
              <a:solidFill>
                <a:schemeClr val="tx1">
                  <a:lumMod val="85000"/>
                  <a:lumOff val="15000"/>
                </a:schemeClr>
              </a:solidFill>
              <a:latin typeface="方正静蕾简体" panose="02000000000000000000" pitchFamily="2" charset="-122"/>
              <a:ea typeface="方正静蕾简体" panose="02000000000000000000" pitchFamily="2" charset="-122"/>
            </a:endParaRPr>
          </a:p>
        </p:txBody>
      </p:sp>
      <p:sp>
        <p:nvSpPr>
          <p:cNvPr id="271" name="文本框 270"/>
          <p:cNvSpPr txBox="1"/>
          <p:nvPr/>
        </p:nvSpPr>
        <p:spPr>
          <a:xfrm>
            <a:off x="1037590" y="1482090"/>
            <a:ext cx="5834380" cy="2225040"/>
          </a:xfrm>
          <a:prstGeom prst="rect">
            <a:avLst/>
          </a:prstGeom>
          <a:noFill/>
        </p:spPr>
        <p:txBody>
          <a:bodyPr wrap="square" rtlCol="0">
            <a:spAutoFit/>
          </a:bodyPr>
          <a:lstStyle>
            <a:defPPr>
              <a:defRPr lang="zh-CN"/>
            </a:defPPr>
            <a:lvl1pPr algn="just">
              <a:lnSpc>
                <a:spcPct val="125000"/>
              </a:lnSpc>
              <a:defRPr sz="1600">
                <a:solidFill>
                  <a:schemeClr val="accent1">
                    <a:lumMod val="50000"/>
                  </a:schemeClr>
                </a:solidFill>
                <a:latin typeface="华文细黑" panose="02010600040101010101" pitchFamily="2" charset="-122"/>
                <a:ea typeface="华文细黑" panose="02010600040101010101" pitchFamily="2" charset="-122"/>
              </a:defRPr>
            </a:lvl1pPr>
          </a:lstStyle>
          <a:p>
            <a:pPr algn="l"/>
            <a:r>
              <a:rPr lang="x-none" altLang="zh-CN" dirty="0">
                <a:solidFill>
                  <a:srgbClr val="34322F"/>
                </a:solidFill>
                <a:latin typeface="方正静蕾简体" panose="02000000000000000000" pitchFamily="2" charset="-122"/>
                <a:ea typeface="方正静蕾简体" panose="02000000000000000000" pitchFamily="2" charset="-122"/>
              </a:rPr>
              <a:t> 《包管理 GOPATH 和 Vendor》</a:t>
            </a:r>
            <a:endParaRPr lang="x-none" altLang="zh-CN" dirty="0">
              <a:solidFill>
                <a:srgbClr val="34322F"/>
              </a:solidFill>
              <a:latin typeface="方正静蕾简体" panose="02000000000000000000" pitchFamily="2" charset="-122"/>
              <a:ea typeface="方正静蕾简体" panose="02000000000000000000" pitchFamily="2" charset="-122"/>
            </a:endParaRPr>
          </a:p>
          <a:p>
            <a:pPr algn="l"/>
            <a:r>
              <a:rPr lang="x-none" altLang="zh-CN" dirty="0">
                <a:solidFill>
                  <a:srgbClr val="34322F"/>
                </a:solidFill>
                <a:latin typeface="方正静蕾简体" panose="02000000000000000000" pitchFamily="2" charset="-122"/>
                <a:ea typeface="方正静蕾简体" panose="02000000000000000000" pitchFamily="2" charset="-122"/>
              </a:rPr>
              <a:t>https://mp.weixin.qq.com/s/JS9dbanrly21vbFRZiRoIg</a:t>
            </a:r>
            <a:endParaRPr lang="x-none" altLang="zh-CN" dirty="0">
              <a:solidFill>
                <a:srgbClr val="34322F"/>
              </a:solidFill>
              <a:latin typeface="方正静蕾简体" panose="02000000000000000000" pitchFamily="2" charset="-122"/>
              <a:ea typeface="方正静蕾简体" panose="02000000000000000000" pitchFamily="2" charset="-122"/>
            </a:endParaRPr>
          </a:p>
          <a:p>
            <a:pPr algn="l"/>
            <a:r>
              <a:rPr lang="x-none" altLang="zh-CN" dirty="0">
                <a:solidFill>
                  <a:srgbClr val="34322F"/>
                </a:solidFill>
                <a:latin typeface="方正静蕾简体" panose="02000000000000000000" pitchFamily="2" charset="-122"/>
                <a:ea typeface="方正静蕾简体" panose="02000000000000000000" pitchFamily="2" charset="-122"/>
              </a:rPr>
              <a:t>《反射》</a:t>
            </a:r>
            <a:endParaRPr lang="x-none" altLang="zh-CN" dirty="0">
              <a:solidFill>
                <a:srgbClr val="34322F"/>
              </a:solidFill>
              <a:latin typeface="方正静蕾简体" panose="02000000000000000000" pitchFamily="2" charset="-122"/>
              <a:ea typeface="方正静蕾简体" panose="02000000000000000000" pitchFamily="2" charset="-122"/>
            </a:endParaRPr>
          </a:p>
          <a:p>
            <a:pPr algn="l"/>
            <a:r>
              <a:rPr lang="x-none" altLang="zh-CN" dirty="0">
                <a:solidFill>
                  <a:srgbClr val="34322F"/>
                </a:solidFill>
                <a:latin typeface="方正静蕾简体" panose="02000000000000000000" pitchFamily="2" charset="-122"/>
                <a:ea typeface="方正静蕾简体" panose="02000000000000000000" pitchFamily="2" charset="-122"/>
              </a:rPr>
              <a:t>https://mp.weixin.qq.com/s/j_eE_AJp01JCLWO52bPSlw</a:t>
            </a:r>
            <a:endParaRPr lang="x-none" altLang="zh-CN" dirty="0">
              <a:solidFill>
                <a:srgbClr val="34322F"/>
              </a:solidFill>
              <a:latin typeface="方正静蕾简体" panose="02000000000000000000" pitchFamily="2" charset="-122"/>
              <a:ea typeface="方正静蕾简体" panose="02000000000000000000" pitchFamily="2" charset="-122"/>
            </a:endParaRPr>
          </a:p>
          <a:p>
            <a:pPr algn="l"/>
            <a:r>
              <a:rPr lang="x-none" altLang="zh-CN" dirty="0">
                <a:solidFill>
                  <a:srgbClr val="34322F"/>
                </a:solidFill>
                <a:latin typeface="方正静蕾简体" panose="02000000000000000000" pitchFamily="2" charset="-122"/>
                <a:ea typeface="方正静蕾简体" panose="02000000000000000000" pitchFamily="2" charset="-122"/>
              </a:rPr>
              <a:t>《深入理解 Go Slice》</a:t>
            </a:r>
            <a:endParaRPr lang="x-none" altLang="zh-CN" dirty="0">
              <a:solidFill>
                <a:srgbClr val="34322F"/>
              </a:solidFill>
              <a:latin typeface="方正静蕾简体" panose="02000000000000000000" pitchFamily="2" charset="-122"/>
              <a:ea typeface="方正静蕾简体" panose="02000000000000000000" pitchFamily="2" charset="-122"/>
            </a:endParaRPr>
          </a:p>
          <a:p>
            <a:pPr algn="l"/>
            <a:r>
              <a:rPr lang="x-none" altLang="zh-CN" dirty="0">
                <a:solidFill>
                  <a:srgbClr val="34322F"/>
                </a:solidFill>
                <a:latin typeface="方正静蕾简体" panose="02000000000000000000" pitchFamily="2" charset="-122"/>
                <a:ea typeface="方正静蕾简体" panose="02000000000000000000" pitchFamily="2" charset="-122"/>
              </a:rPr>
              <a:t>https://mp.weixin.qq.com/s/z1RqWOHVlArFx9Tjs23PdQ</a:t>
            </a:r>
            <a:endParaRPr lang="x-none" altLang="zh-CN" dirty="0">
              <a:solidFill>
                <a:srgbClr val="34322F"/>
              </a:solidFill>
              <a:latin typeface="方正静蕾简体" panose="02000000000000000000" pitchFamily="2" charset="-122"/>
              <a:ea typeface="方正静蕾简体" panose="02000000000000000000" pitchFamily="2" charset="-122"/>
            </a:endParaRPr>
          </a:p>
          <a:p>
            <a:pPr algn="l"/>
            <a:endParaRPr lang="zh-CN" altLang="en-US" dirty="0">
              <a:solidFill>
                <a:srgbClr val="34322F"/>
              </a:solidFill>
              <a:latin typeface="方正静蕾简体" panose="02000000000000000000" pitchFamily="2" charset="-122"/>
              <a:ea typeface="方正静蕾简体" panose="02000000000000000000" pitchFamily="2" charset="-122"/>
            </a:endParaRPr>
          </a:p>
        </p:txBody>
      </p:sp>
      <p:sp>
        <p:nvSpPr>
          <p:cNvPr id="276" name="Freeform 143"/>
          <p:cNvSpPr/>
          <p:nvPr/>
        </p:nvSpPr>
        <p:spPr bwMode="auto">
          <a:xfrm>
            <a:off x="489261" y="5398972"/>
            <a:ext cx="158750" cy="184150"/>
          </a:xfrm>
          <a:custGeom>
            <a:avLst/>
            <a:gdLst>
              <a:gd name="T0" fmla="*/ 50 w 100"/>
              <a:gd name="T1" fmla="*/ 0 h 116"/>
              <a:gd name="T2" fmla="*/ 67 w 100"/>
              <a:gd name="T3" fmla="*/ 30 h 116"/>
              <a:gd name="T4" fmla="*/ 100 w 100"/>
              <a:gd name="T5" fmla="*/ 30 h 116"/>
              <a:gd name="T6" fmla="*/ 83 w 100"/>
              <a:gd name="T7" fmla="*/ 58 h 116"/>
              <a:gd name="T8" fmla="*/ 100 w 100"/>
              <a:gd name="T9" fmla="*/ 85 h 116"/>
              <a:gd name="T10" fmla="*/ 67 w 100"/>
              <a:gd name="T11" fmla="*/ 85 h 116"/>
              <a:gd name="T12" fmla="*/ 50 w 100"/>
              <a:gd name="T13" fmla="*/ 116 h 116"/>
              <a:gd name="T14" fmla="*/ 33 w 100"/>
              <a:gd name="T15" fmla="*/ 85 h 116"/>
              <a:gd name="T16" fmla="*/ 0 w 100"/>
              <a:gd name="T17" fmla="*/ 85 h 116"/>
              <a:gd name="T18" fmla="*/ 17 w 100"/>
              <a:gd name="T19" fmla="*/ 58 h 116"/>
              <a:gd name="T20" fmla="*/ 0 w 100"/>
              <a:gd name="T21" fmla="*/ 30 h 116"/>
              <a:gd name="T22" fmla="*/ 33 w 100"/>
              <a:gd name="T23" fmla="*/ 30 h 116"/>
              <a:gd name="T24" fmla="*/ 50 w 100"/>
              <a:gd name="T25"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0" h="116">
                <a:moveTo>
                  <a:pt x="50" y="0"/>
                </a:moveTo>
                <a:lnTo>
                  <a:pt x="67" y="30"/>
                </a:lnTo>
                <a:lnTo>
                  <a:pt x="100" y="30"/>
                </a:lnTo>
                <a:lnTo>
                  <a:pt x="83" y="58"/>
                </a:lnTo>
                <a:lnTo>
                  <a:pt x="100" y="85"/>
                </a:lnTo>
                <a:lnTo>
                  <a:pt x="67" y="85"/>
                </a:lnTo>
                <a:lnTo>
                  <a:pt x="50" y="116"/>
                </a:lnTo>
                <a:lnTo>
                  <a:pt x="33" y="85"/>
                </a:lnTo>
                <a:lnTo>
                  <a:pt x="0" y="85"/>
                </a:lnTo>
                <a:lnTo>
                  <a:pt x="17" y="58"/>
                </a:lnTo>
                <a:lnTo>
                  <a:pt x="0" y="30"/>
                </a:lnTo>
                <a:lnTo>
                  <a:pt x="33" y="30"/>
                </a:lnTo>
                <a:lnTo>
                  <a:pt x="50" y="0"/>
                </a:lnTo>
                <a:close/>
              </a:path>
            </a:pathLst>
          </a:custGeom>
          <a:solidFill>
            <a:srgbClr val="FFDB01"/>
          </a:solidFill>
          <a:ln>
            <a:noFill/>
          </a:ln>
        </p:spPr>
        <p:txBody>
          <a:bodyPr vert="horz" wrap="square" lIns="91440" tIns="45720" rIns="91440" bIns="45720" numCol="1" anchor="t" anchorCtr="0" compatLnSpc="1"/>
          <a:lstStyle/>
          <a:p>
            <a:endParaRPr lang="zh-CN" alt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组合 49"/>
          <p:cNvGrpSpPr/>
          <p:nvPr/>
        </p:nvGrpSpPr>
        <p:grpSpPr>
          <a:xfrm rot="600678">
            <a:off x="1336646" y="2295684"/>
            <a:ext cx="3653850" cy="3575363"/>
            <a:chOff x="1817225" y="2327726"/>
            <a:chExt cx="3653850" cy="3575363"/>
          </a:xfrm>
        </p:grpSpPr>
        <p:cxnSp>
          <p:nvCxnSpPr>
            <p:cNvPr id="33" name="直接连接符 32"/>
            <p:cNvCxnSpPr/>
            <p:nvPr/>
          </p:nvCxnSpPr>
          <p:spPr>
            <a:xfrm flipV="1">
              <a:off x="1817225" y="5278056"/>
              <a:ext cx="849776" cy="625033"/>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H="1" flipV="1">
              <a:off x="2519957" y="4549456"/>
              <a:ext cx="138303" cy="728602"/>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a:off x="2519958" y="4549456"/>
              <a:ext cx="834091" cy="282703"/>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flipV="1">
              <a:off x="3354049" y="3957255"/>
              <a:ext cx="164636" cy="872857"/>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flipH="1" flipV="1">
              <a:off x="3518686" y="3957255"/>
              <a:ext cx="418537" cy="195644"/>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3830639" y="3403599"/>
              <a:ext cx="111330" cy="752534"/>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flipV="1">
              <a:off x="3830638" y="2668587"/>
              <a:ext cx="1344511" cy="735012"/>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48" name="等腰三角形 47"/>
            <p:cNvSpPr/>
            <p:nvPr/>
          </p:nvSpPr>
          <p:spPr>
            <a:xfrm rot="4186859">
              <a:off x="5028065" y="2458489"/>
              <a:ext cx="573774" cy="312247"/>
            </a:xfrm>
            <a:prstGeom prst="triangle">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55" name="图片 54"/>
          <p:cNvPicPr>
            <a:picLocks noChangeAspect="1"/>
          </p:cNvPicPr>
          <p:nvPr/>
        </p:nvPicPr>
        <p:blipFill>
          <a:blip r:embed="rId1"/>
          <a:stretch>
            <a:fillRect/>
          </a:stretch>
        </p:blipFill>
        <p:spPr>
          <a:xfrm rot="5400000" flipH="1">
            <a:off x="9939923" y="-158225"/>
            <a:ext cx="1121825" cy="2346007"/>
          </a:xfrm>
          <a:prstGeom prst="rect">
            <a:avLst/>
          </a:prstGeom>
        </p:spPr>
      </p:pic>
      <p:sp>
        <p:nvSpPr>
          <p:cNvPr id="56" name="PA_4-Point Star 101"/>
          <p:cNvSpPr/>
          <p:nvPr/>
        </p:nvSpPr>
        <p:spPr>
          <a:xfrm>
            <a:off x="1315871" y="5864745"/>
            <a:ext cx="382174" cy="382174"/>
          </a:xfrm>
          <a:prstGeom prst="star4">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F0502020204030204"/>
              <a:cs typeface="+mn-cs"/>
            </a:endParaRPr>
          </a:p>
        </p:txBody>
      </p:sp>
      <p:sp>
        <p:nvSpPr>
          <p:cNvPr id="57" name="Freeform 143"/>
          <p:cNvSpPr/>
          <p:nvPr/>
        </p:nvSpPr>
        <p:spPr bwMode="auto">
          <a:xfrm>
            <a:off x="489261" y="5398972"/>
            <a:ext cx="158750" cy="184150"/>
          </a:xfrm>
          <a:custGeom>
            <a:avLst/>
            <a:gdLst>
              <a:gd name="T0" fmla="*/ 50 w 100"/>
              <a:gd name="T1" fmla="*/ 0 h 116"/>
              <a:gd name="T2" fmla="*/ 67 w 100"/>
              <a:gd name="T3" fmla="*/ 30 h 116"/>
              <a:gd name="T4" fmla="*/ 100 w 100"/>
              <a:gd name="T5" fmla="*/ 30 h 116"/>
              <a:gd name="T6" fmla="*/ 83 w 100"/>
              <a:gd name="T7" fmla="*/ 58 h 116"/>
              <a:gd name="T8" fmla="*/ 100 w 100"/>
              <a:gd name="T9" fmla="*/ 85 h 116"/>
              <a:gd name="T10" fmla="*/ 67 w 100"/>
              <a:gd name="T11" fmla="*/ 85 h 116"/>
              <a:gd name="T12" fmla="*/ 50 w 100"/>
              <a:gd name="T13" fmla="*/ 116 h 116"/>
              <a:gd name="T14" fmla="*/ 33 w 100"/>
              <a:gd name="T15" fmla="*/ 85 h 116"/>
              <a:gd name="T16" fmla="*/ 0 w 100"/>
              <a:gd name="T17" fmla="*/ 85 h 116"/>
              <a:gd name="T18" fmla="*/ 17 w 100"/>
              <a:gd name="T19" fmla="*/ 58 h 116"/>
              <a:gd name="T20" fmla="*/ 0 w 100"/>
              <a:gd name="T21" fmla="*/ 30 h 116"/>
              <a:gd name="T22" fmla="*/ 33 w 100"/>
              <a:gd name="T23" fmla="*/ 30 h 116"/>
              <a:gd name="T24" fmla="*/ 50 w 100"/>
              <a:gd name="T25"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0" h="116">
                <a:moveTo>
                  <a:pt x="50" y="0"/>
                </a:moveTo>
                <a:lnTo>
                  <a:pt x="67" y="30"/>
                </a:lnTo>
                <a:lnTo>
                  <a:pt x="100" y="30"/>
                </a:lnTo>
                <a:lnTo>
                  <a:pt x="83" y="58"/>
                </a:lnTo>
                <a:lnTo>
                  <a:pt x="100" y="85"/>
                </a:lnTo>
                <a:lnTo>
                  <a:pt x="67" y="85"/>
                </a:lnTo>
                <a:lnTo>
                  <a:pt x="50" y="116"/>
                </a:lnTo>
                <a:lnTo>
                  <a:pt x="33" y="85"/>
                </a:lnTo>
                <a:lnTo>
                  <a:pt x="0" y="85"/>
                </a:lnTo>
                <a:lnTo>
                  <a:pt x="17" y="58"/>
                </a:lnTo>
                <a:lnTo>
                  <a:pt x="0" y="30"/>
                </a:lnTo>
                <a:lnTo>
                  <a:pt x="33" y="30"/>
                </a:lnTo>
                <a:lnTo>
                  <a:pt x="50" y="0"/>
                </a:lnTo>
                <a:close/>
              </a:path>
            </a:pathLst>
          </a:custGeom>
          <a:solidFill>
            <a:srgbClr val="FFDB01"/>
          </a:solidFill>
          <a:ln>
            <a:noFill/>
          </a:ln>
        </p:spPr>
        <p:txBody>
          <a:bodyPr vert="horz" wrap="square" lIns="91440" tIns="45720" rIns="91440" bIns="45720" numCol="1" anchor="t" anchorCtr="0" compatLnSpc="1"/>
          <a:lstStyle/>
          <a:p>
            <a:endParaRPr lang="zh-CN" altLang="en-US"/>
          </a:p>
        </p:txBody>
      </p:sp>
      <p:pic>
        <p:nvPicPr>
          <p:cNvPr id="58" name="图片 57"/>
          <p:cNvPicPr>
            <a:picLocks noChangeAspect="1"/>
          </p:cNvPicPr>
          <p:nvPr/>
        </p:nvPicPr>
        <p:blipFill>
          <a:blip r:embed="rId2"/>
          <a:stretch>
            <a:fillRect/>
          </a:stretch>
        </p:blipFill>
        <p:spPr>
          <a:xfrm flipH="1">
            <a:off x="3154607" y="5760395"/>
            <a:ext cx="223741" cy="275374"/>
          </a:xfrm>
          <a:prstGeom prst="rect">
            <a:avLst/>
          </a:prstGeom>
        </p:spPr>
      </p:pic>
      <p:sp>
        <p:nvSpPr>
          <p:cNvPr id="59" name="矩形 58"/>
          <p:cNvSpPr/>
          <p:nvPr/>
        </p:nvSpPr>
        <p:spPr>
          <a:xfrm>
            <a:off x="203200" y="152400"/>
            <a:ext cx="11795760" cy="6522720"/>
          </a:xfrm>
          <a:prstGeom prst="rect">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Freeform 160"/>
          <p:cNvSpPr/>
          <p:nvPr/>
        </p:nvSpPr>
        <p:spPr bwMode="auto">
          <a:xfrm>
            <a:off x="10836911" y="5700077"/>
            <a:ext cx="150813" cy="184150"/>
          </a:xfrm>
          <a:custGeom>
            <a:avLst/>
            <a:gdLst>
              <a:gd name="T0" fmla="*/ 95 w 95"/>
              <a:gd name="T1" fmla="*/ 87 h 116"/>
              <a:gd name="T2" fmla="*/ 51 w 95"/>
              <a:gd name="T3" fmla="*/ 116 h 116"/>
              <a:gd name="T4" fmla="*/ 0 w 95"/>
              <a:gd name="T5" fmla="*/ 30 h 116"/>
              <a:gd name="T6" fmla="*/ 44 w 95"/>
              <a:gd name="T7" fmla="*/ 0 h 116"/>
              <a:gd name="T8" fmla="*/ 95 w 95"/>
              <a:gd name="T9" fmla="*/ 87 h 116"/>
            </a:gdLst>
            <a:ahLst/>
            <a:cxnLst>
              <a:cxn ang="0">
                <a:pos x="T0" y="T1"/>
              </a:cxn>
              <a:cxn ang="0">
                <a:pos x="T2" y="T3"/>
              </a:cxn>
              <a:cxn ang="0">
                <a:pos x="T4" y="T5"/>
              </a:cxn>
              <a:cxn ang="0">
                <a:pos x="T6" y="T7"/>
              </a:cxn>
              <a:cxn ang="0">
                <a:pos x="T8" y="T9"/>
              </a:cxn>
            </a:cxnLst>
            <a:rect l="0" t="0" r="r" b="b"/>
            <a:pathLst>
              <a:path w="95" h="116">
                <a:moveTo>
                  <a:pt x="95" y="87"/>
                </a:moveTo>
                <a:lnTo>
                  <a:pt x="51" y="116"/>
                </a:lnTo>
                <a:lnTo>
                  <a:pt x="0" y="30"/>
                </a:lnTo>
                <a:lnTo>
                  <a:pt x="44" y="0"/>
                </a:lnTo>
                <a:lnTo>
                  <a:pt x="95" y="87"/>
                </a:lnTo>
                <a:close/>
              </a:path>
            </a:pathLst>
          </a:custGeom>
          <a:solidFill>
            <a:srgbClr val="F7D27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 name="文本框 45"/>
          <p:cNvSpPr txBox="1"/>
          <p:nvPr/>
        </p:nvSpPr>
        <p:spPr>
          <a:xfrm>
            <a:off x="6731000" y="4497070"/>
            <a:ext cx="3542665" cy="433070"/>
          </a:xfrm>
          <a:prstGeom prst="rect">
            <a:avLst/>
          </a:prstGeom>
          <a:noFill/>
        </p:spPr>
        <p:txBody>
          <a:bodyPr wrap="square" rtlCol="0">
            <a:spAutoFit/>
          </a:bodyPr>
          <a:lstStyle/>
          <a:p>
            <a:pPr algn="dist"/>
            <a:r>
              <a:rPr lang="x-none" altLang="en-US" sz="2000" b="1" dirty="0" smtClean="0">
                <a:solidFill>
                  <a:schemeClr val="tx1">
                    <a:lumMod val="95000"/>
                    <a:lumOff val="5000"/>
                  </a:schemeClr>
                </a:solidFill>
                <a:latin typeface="方正静蕾简体" panose="02000000000000000000" pitchFamily="2" charset="-122"/>
                <a:ea typeface="方正静蕾简体" panose="02000000000000000000" pitchFamily="2" charset="-122"/>
              </a:rPr>
              <a:t>etcd的使用与原理</a:t>
            </a:r>
            <a:endParaRPr lang="x-none" altLang="en-US" sz="2000" b="1" dirty="0" smtClean="0">
              <a:solidFill>
                <a:schemeClr val="tx1">
                  <a:lumMod val="95000"/>
                  <a:lumOff val="5000"/>
                </a:schemeClr>
              </a:solidFill>
              <a:latin typeface="方正静蕾简体" panose="02000000000000000000" pitchFamily="2" charset="-122"/>
              <a:ea typeface="方正静蕾简体" panose="02000000000000000000" pitchFamily="2" charset="-122"/>
            </a:endParaRPr>
          </a:p>
        </p:txBody>
      </p:sp>
      <p:sp>
        <p:nvSpPr>
          <p:cNvPr id="47" name="文本框 46"/>
          <p:cNvSpPr txBox="1"/>
          <p:nvPr/>
        </p:nvSpPr>
        <p:spPr>
          <a:xfrm>
            <a:off x="6749415" y="5014595"/>
            <a:ext cx="3479165" cy="433070"/>
          </a:xfrm>
          <a:prstGeom prst="rect">
            <a:avLst/>
          </a:prstGeom>
          <a:noFill/>
        </p:spPr>
        <p:txBody>
          <a:bodyPr wrap="square" rtlCol="0">
            <a:spAutoFit/>
          </a:bodyPr>
          <a:lstStyle/>
          <a:p>
            <a:pPr algn="dist"/>
            <a:r>
              <a:rPr lang="x-none" altLang="en-US" sz="2000" b="1" dirty="0" smtClean="0">
                <a:solidFill>
                  <a:schemeClr val="tx1">
                    <a:lumMod val="95000"/>
                    <a:lumOff val="5000"/>
                  </a:schemeClr>
                </a:solidFill>
                <a:latin typeface="方正静蕾简体" panose="02000000000000000000" pitchFamily="2" charset="-122"/>
                <a:ea typeface="方正静蕾简体" panose="02000000000000000000" pitchFamily="2" charset="-122"/>
              </a:rPr>
              <a:t>go-crontab实战</a:t>
            </a:r>
            <a:endParaRPr lang="x-none" altLang="en-US" sz="2000" b="1" dirty="0" smtClean="0">
              <a:solidFill>
                <a:schemeClr val="tx1">
                  <a:lumMod val="95000"/>
                  <a:lumOff val="5000"/>
                </a:schemeClr>
              </a:solidFill>
              <a:latin typeface="方正静蕾简体" panose="02000000000000000000" pitchFamily="2" charset="-122"/>
              <a:ea typeface="方正静蕾简体" panose="02000000000000000000" pitchFamily="2" charset="-122"/>
            </a:endParaRPr>
          </a:p>
        </p:txBody>
      </p:sp>
      <p:grpSp>
        <p:nvGrpSpPr>
          <p:cNvPr id="66" name="组合 65"/>
          <p:cNvGrpSpPr/>
          <p:nvPr/>
        </p:nvGrpSpPr>
        <p:grpSpPr>
          <a:xfrm rot="656388">
            <a:off x="919271" y="3227990"/>
            <a:ext cx="1544096" cy="1265761"/>
            <a:chOff x="1603376" y="835025"/>
            <a:chExt cx="3328988" cy="2728912"/>
          </a:xfrm>
        </p:grpSpPr>
        <p:sp>
          <p:nvSpPr>
            <p:cNvPr id="67" name="Freeform 7"/>
            <p:cNvSpPr>
              <a:spLocks noEditPoints="1"/>
            </p:cNvSpPr>
            <p:nvPr/>
          </p:nvSpPr>
          <p:spPr bwMode="auto">
            <a:xfrm>
              <a:off x="2486026" y="1404937"/>
              <a:ext cx="836613" cy="825500"/>
            </a:xfrm>
            <a:custGeom>
              <a:avLst/>
              <a:gdLst>
                <a:gd name="T0" fmla="*/ 0 w 426"/>
                <a:gd name="T1" fmla="*/ 210 h 421"/>
                <a:gd name="T2" fmla="*/ 213 w 426"/>
                <a:gd name="T3" fmla="*/ 0 h 421"/>
                <a:gd name="T4" fmla="*/ 213 w 426"/>
                <a:gd name="T5" fmla="*/ 0 h 421"/>
                <a:gd name="T6" fmla="*/ 426 w 426"/>
                <a:gd name="T7" fmla="*/ 210 h 421"/>
                <a:gd name="T8" fmla="*/ 426 w 426"/>
                <a:gd name="T9" fmla="*/ 210 h 421"/>
                <a:gd name="T10" fmla="*/ 213 w 426"/>
                <a:gd name="T11" fmla="*/ 421 h 421"/>
                <a:gd name="T12" fmla="*/ 213 w 426"/>
                <a:gd name="T13" fmla="*/ 421 h 421"/>
                <a:gd name="T14" fmla="*/ 0 w 426"/>
                <a:gd name="T15" fmla="*/ 210 h 421"/>
                <a:gd name="T16" fmla="*/ 16 w 426"/>
                <a:gd name="T17" fmla="*/ 210 h 421"/>
                <a:gd name="T18" fmla="*/ 213 w 426"/>
                <a:gd name="T19" fmla="*/ 405 h 421"/>
                <a:gd name="T20" fmla="*/ 213 w 426"/>
                <a:gd name="T21" fmla="*/ 405 h 421"/>
                <a:gd name="T22" fmla="*/ 410 w 426"/>
                <a:gd name="T23" fmla="*/ 210 h 421"/>
                <a:gd name="T24" fmla="*/ 410 w 426"/>
                <a:gd name="T25" fmla="*/ 210 h 421"/>
                <a:gd name="T26" fmla="*/ 213 w 426"/>
                <a:gd name="T27" fmla="*/ 16 h 421"/>
                <a:gd name="T28" fmla="*/ 213 w 426"/>
                <a:gd name="T29" fmla="*/ 16 h 421"/>
                <a:gd name="T30" fmla="*/ 16 w 426"/>
                <a:gd name="T31" fmla="*/ 210 h 4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26" h="421">
                  <a:moveTo>
                    <a:pt x="0" y="210"/>
                  </a:moveTo>
                  <a:cubicBezTo>
                    <a:pt x="0" y="94"/>
                    <a:pt x="95" y="1"/>
                    <a:pt x="213" y="0"/>
                  </a:cubicBezTo>
                  <a:cubicBezTo>
                    <a:pt x="213" y="0"/>
                    <a:pt x="213" y="0"/>
                    <a:pt x="213" y="0"/>
                  </a:cubicBezTo>
                  <a:cubicBezTo>
                    <a:pt x="330" y="1"/>
                    <a:pt x="426" y="94"/>
                    <a:pt x="426" y="210"/>
                  </a:cubicBezTo>
                  <a:cubicBezTo>
                    <a:pt x="426" y="210"/>
                    <a:pt x="426" y="210"/>
                    <a:pt x="426" y="210"/>
                  </a:cubicBezTo>
                  <a:cubicBezTo>
                    <a:pt x="426" y="327"/>
                    <a:pt x="330" y="420"/>
                    <a:pt x="213" y="421"/>
                  </a:cubicBezTo>
                  <a:cubicBezTo>
                    <a:pt x="213" y="421"/>
                    <a:pt x="213" y="421"/>
                    <a:pt x="213" y="421"/>
                  </a:cubicBezTo>
                  <a:cubicBezTo>
                    <a:pt x="95" y="420"/>
                    <a:pt x="0" y="327"/>
                    <a:pt x="0" y="210"/>
                  </a:cubicBezTo>
                  <a:close/>
                  <a:moveTo>
                    <a:pt x="16" y="210"/>
                  </a:moveTo>
                  <a:cubicBezTo>
                    <a:pt x="16" y="318"/>
                    <a:pt x="104" y="405"/>
                    <a:pt x="213" y="405"/>
                  </a:cubicBezTo>
                  <a:cubicBezTo>
                    <a:pt x="213" y="405"/>
                    <a:pt x="213" y="405"/>
                    <a:pt x="213" y="405"/>
                  </a:cubicBezTo>
                  <a:cubicBezTo>
                    <a:pt x="322" y="405"/>
                    <a:pt x="410" y="318"/>
                    <a:pt x="410" y="210"/>
                  </a:cubicBezTo>
                  <a:cubicBezTo>
                    <a:pt x="410" y="210"/>
                    <a:pt x="410" y="210"/>
                    <a:pt x="410" y="210"/>
                  </a:cubicBezTo>
                  <a:cubicBezTo>
                    <a:pt x="410" y="103"/>
                    <a:pt x="322" y="16"/>
                    <a:pt x="213" y="16"/>
                  </a:cubicBezTo>
                  <a:cubicBezTo>
                    <a:pt x="213" y="16"/>
                    <a:pt x="213" y="16"/>
                    <a:pt x="213" y="16"/>
                  </a:cubicBezTo>
                  <a:cubicBezTo>
                    <a:pt x="104" y="16"/>
                    <a:pt x="16" y="103"/>
                    <a:pt x="16" y="21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 name="Freeform 8"/>
            <p:cNvSpPr/>
            <p:nvPr/>
          </p:nvSpPr>
          <p:spPr bwMode="auto">
            <a:xfrm>
              <a:off x="2984501" y="1216025"/>
              <a:ext cx="161925" cy="220662"/>
            </a:xfrm>
            <a:custGeom>
              <a:avLst/>
              <a:gdLst>
                <a:gd name="T0" fmla="*/ 2 w 82"/>
                <a:gd name="T1" fmla="*/ 109 h 112"/>
                <a:gd name="T2" fmla="*/ 5 w 82"/>
                <a:gd name="T3" fmla="*/ 98 h 112"/>
                <a:gd name="T4" fmla="*/ 5 w 82"/>
                <a:gd name="T5" fmla="*/ 98 h 112"/>
                <a:gd name="T6" fmla="*/ 26 w 82"/>
                <a:gd name="T7" fmla="*/ 82 h 112"/>
                <a:gd name="T8" fmla="*/ 26 w 82"/>
                <a:gd name="T9" fmla="*/ 82 h 112"/>
                <a:gd name="T10" fmla="*/ 54 w 82"/>
                <a:gd name="T11" fmla="*/ 52 h 112"/>
                <a:gd name="T12" fmla="*/ 54 w 82"/>
                <a:gd name="T13" fmla="*/ 52 h 112"/>
                <a:gd name="T14" fmla="*/ 66 w 82"/>
                <a:gd name="T15" fmla="*/ 18 h 112"/>
                <a:gd name="T16" fmla="*/ 66 w 82"/>
                <a:gd name="T17" fmla="*/ 18 h 112"/>
                <a:gd name="T18" fmla="*/ 66 w 82"/>
                <a:gd name="T19" fmla="*/ 17 h 112"/>
                <a:gd name="T20" fmla="*/ 66 w 82"/>
                <a:gd name="T21" fmla="*/ 17 h 112"/>
                <a:gd name="T22" fmla="*/ 66 w 82"/>
                <a:gd name="T23" fmla="*/ 17 h 112"/>
                <a:gd name="T24" fmla="*/ 66 w 82"/>
                <a:gd name="T25" fmla="*/ 17 h 112"/>
                <a:gd name="T26" fmla="*/ 63 w 82"/>
                <a:gd name="T27" fmla="*/ 17 h 112"/>
                <a:gd name="T28" fmla="*/ 63 w 82"/>
                <a:gd name="T29" fmla="*/ 17 h 112"/>
                <a:gd name="T30" fmla="*/ 52 w 82"/>
                <a:gd name="T31" fmla="*/ 19 h 112"/>
                <a:gd name="T32" fmla="*/ 52 w 82"/>
                <a:gd name="T33" fmla="*/ 19 h 112"/>
                <a:gd name="T34" fmla="*/ 46 w 82"/>
                <a:gd name="T35" fmla="*/ 18 h 112"/>
                <a:gd name="T36" fmla="*/ 46 w 82"/>
                <a:gd name="T37" fmla="*/ 18 h 112"/>
                <a:gd name="T38" fmla="*/ 44 w 82"/>
                <a:gd name="T39" fmla="*/ 21 h 112"/>
                <a:gd name="T40" fmla="*/ 44 w 82"/>
                <a:gd name="T41" fmla="*/ 21 h 112"/>
                <a:gd name="T42" fmla="*/ 40 w 82"/>
                <a:gd name="T43" fmla="*/ 28 h 112"/>
                <a:gd name="T44" fmla="*/ 40 w 82"/>
                <a:gd name="T45" fmla="*/ 28 h 112"/>
                <a:gd name="T46" fmla="*/ 42 w 82"/>
                <a:gd name="T47" fmla="*/ 32 h 112"/>
                <a:gd name="T48" fmla="*/ 42 w 82"/>
                <a:gd name="T49" fmla="*/ 32 h 112"/>
                <a:gd name="T50" fmla="*/ 45 w 82"/>
                <a:gd name="T51" fmla="*/ 34 h 112"/>
                <a:gd name="T52" fmla="*/ 45 w 82"/>
                <a:gd name="T53" fmla="*/ 34 h 112"/>
                <a:gd name="T54" fmla="*/ 49 w 82"/>
                <a:gd name="T55" fmla="*/ 45 h 112"/>
                <a:gd name="T56" fmla="*/ 49 w 82"/>
                <a:gd name="T57" fmla="*/ 45 h 112"/>
                <a:gd name="T58" fmla="*/ 38 w 82"/>
                <a:gd name="T59" fmla="*/ 48 h 112"/>
                <a:gd name="T60" fmla="*/ 38 w 82"/>
                <a:gd name="T61" fmla="*/ 48 h 112"/>
                <a:gd name="T62" fmla="*/ 24 w 82"/>
                <a:gd name="T63" fmla="*/ 28 h 112"/>
                <a:gd name="T64" fmla="*/ 24 w 82"/>
                <a:gd name="T65" fmla="*/ 28 h 112"/>
                <a:gd name="T66" fmla="*/ 32 w 82"/>
                <a:gd name="T67" fmla="*/ 10 h 112"/>
                <a:gd name="T68" fmla="*/ 32 w 82"/>
                <a:gd name="T69" fmla="*/ 10 h 112"/>
                <a:gd name="T70" fmla="*/ 37 w 82"/>
                <a:gd name="T71" fmla="*/ 4 h 112"/>
                <a:gd name="T72" fmla="*/ 37 w 82"/>
                <a:gd name="T73" fmla="*/ 4 h 112"/>
                <a:gd name="T74" fmla="*/ 45 w 82"/>
                <a:gd name="T75" fmla="*/ 0 h 112"/>
                <a:gd name="T76" fmla="*/ 45 w 82"/>
                <a:gd name="T77" fmla="*/ 0 h 112"/>
                <a:gd name="T78" fmla="*/ 52 w 82"/>
                <a:gd name="T79" fmla="*/ 3 h 112"/>
                <a:gd name="T80" fmla="*/ 52 w 82"/>
                <a:gd name="T81" fmla="*/ 3 h 112"/>
                <a:gd name="T82" fmla="*/ 52 w 82"/>
                <a:gd name="T83" fmla="*/ 3 h 112"/>
                <a:gd name="T84" fmla="*/ 52 w 82"/>
                <a:gd name="T85" fmla="*/ 3 h 112"/>
                <a:gd name="T86" fmla="*/ 59 w 82"/>
                <a:gd name="T87" fmla="*/ 2 h 112"/>
                <a:gd name="T88" fmla="*/ 59 w 82"/>
                <a:gd name="T89" fmla="*/ 2 h 112"/>
                <a:gd name="T90" fmla="*/ 66 w 82"/>
                <a:gd name="T91" fmla="*/ 1 h 112"/>
                <a:gd name="T92" fmla="*/ 66 w 82"/>
                <a:gd name="T93" fmla="*/ 1 h 112"/>
                <a:gd name="T94" fmla="*/ 78 w 82"/>
                <a:gd name="T95" fmla="*/ 6 h 112"/>
                <a:gd name="T96" fmla="*/ 78 w 82"/>
                <a:gd name="T97" fmla="*/ 6 h 112"/>
                <a:gd name="T98" fmla="*/ 82 w 82"/>
                <a:gd name="T99" fmla="*/ 18 h 112"/>
                <a:gd name="T100" fmla="*/ 82 w 82"/>
                <a:gd name="T101" fmla="*/ 18 h 112"/>
                <a:gd name="T102" fmla="*/ 68 w 82"/>
                <a:gd name="T103" fmla="*/ 59 h 112"/>
                <a:gd name="T104" fmla="*/ 68 w 82"/>
                <a:gd name="T105" fmla="*/ 59 h 112"/>
                <a:gd name="T106" fmla="*/ 13 w 82"/>
                <a:gd name="T107" fmla="*/ 111 h 112"/>
                <a:gd name="T108" fmla="*/ 13 w 82"/>
                <a:gd name="T109" fmla="*/ 111 h 112"/>
                <a:gd name="T110" fmla="*/ 9 w 82"/>
                <a:gd name="T111" fmla="*/ 112 h 112"/>
                <a:gd name="T112" fmla="*/ 9 w 82"/>
                <a:gd name="T113" fmla="*/ 112 h 112"/>
                <a:gd name="T114" fmla="*/ 2 w 82"/>
                <a:gd name="T115" fmla="*/ 109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82" h="112">
                  <a:moveTo>
                    <a:pt x="2" y="109"/>
                  </a:moveTo>
                  <a:cubicBezTo>
                    <a:pt x="0" y="105"/>
                    <a:pt x="1" y="100"/>
                    <a:pt x="5" y="98"/>
                  </a:cubicBezTo>
                  <a:cubicBezTo>
                    <a:pt x="5" y="98"/>
                    <a:pt x="5" y="98"/>
                    <a:pt x="5" y="98"/>
                  </a:cubicBezTo>
                  <a:cubicBezTo>
                    <a:pt x="5" y="98"/>
                    <a:pt x="15" y="91"/>
                    <a:pt x="26" y="82"/>
                  </a:cubicBezTo>
                  <a:cubicBezTo>
                    <a:pt x="26" y="82"/>
                    <a:pt x="26" y="82"/>
                    <a:pt x="26" y="82"/>
                  </a:cubicBezTo>
                  <a:cubicBezTo>
                    <a:pt x="37" y="73"/>
                    <a:pt x="49" y="61"/>
                    <a:pt x="54" y="52"/>
                  </a:cubicBezTo>
                  <a:cubicBezTo>
                    <a:pt x="54" y="52"/>
                    <a:pt x="54" y="52"/>
                    <a:pt x="54" y="52"/>
                  </a:cubicBezTo>
                  <a:cubicBezTo>
                    <a:pt x="60" y="39"/>
                    <a:pt x="66" y="24"/>
                    <a:pt x="66" y="18"/>
                  </a:cubicBezTo>
                  <a:cubicBezTo>
                    <a:pt x="66" y="18"/>
                    <a:pt x="66" y="18"/>
                    <a:pt x="66" y="18"/>
                  </a:cubicBezTo>
                  <a:cubicBezTo>
                    <a:pt x="66" y="17"/>
                    <a:pt x="66" y="17"/>
                    <a:pt x="66" y="17"/>
                  </a:cubicBezTo>
                  <a:cubicBezTo>
                    <a:pt x="66" y="17"/>
                    <a:pt x="66" y="17"/>
                    <a:pt x="66" y="17"/>
                  </a:cubicBezTo>
                  <a:cubicBezTo>
                    <a:pt x="66" y="17"/>
                    <a:pt x="66" y="17"/>
                    <a:pt x="66" y="17"/>
                  </a:cubicBezTo>
                  <a:cubicBezTo>
                    <a:pt x="66" y="17"/>
                    <a:pt x="66" y="17"/>
                    <a:pt x="66" y="17"/>
                  </a:cubicBezTo>
                  <a:cubicBezTo>
                    <a:pt x="65" y="17"/>
                    <a:pt x="64" y="17"/>
                    <a:pt x="63" y="17"/>
                  </a:cubicBezTo>
                  <a:cubicBezTo>
                    <a:pt x="63" y="17"/>
                    <a:pt x="63" y="17"/>
                    <a:pt x="63" y="17"/>
                  </a:cubicBezTo>
                  <a:cubicBezTo>
                    <a:pt x="59" y="18"/>
                    <a:pt x="55" y="19"/>
                    <a:pt x="52" y="19"/>
                  </a:cubicBezTo>
                  <a:cubicBezTo>
                    <a:pt x="52" y="19"/>
                    <a:pt x="52" y="19"/>
                    <a:pt x="52" y="19"/>
                  </a:cubicBezTo>
                  <a:cubicBezTo>
                    <a:pt x="50" y="19"/>
                    <a:pt x="48" y="19"/>
                    <a:pt x="46" y="18"/>
                  </a:cubicBezTo>
                  <a:cubicBezTo>
                    <a:pt x="46" y="18"/>
                    <a:pt x="46" y="18"/>
                    <a:pt x="46" y="18"/>
                  </a:cubicBezTo>
                  <a:cubicBezTo>
                    <a:pt x="45" y="19"/>
                    <a:pt x="45" y="20"/>
                    <a:pt x="44" y="21"/>
                  </a:cubicBezTo>
                  <a:cubicBezTo>
                    <a:pt x="44" y="21"/>
                    <a:pt x="44" y="21"/>
                    <a:pt x="44" y="21"/>
                  </a:cubicBezTo>
                  <a:cubicBezTo>
                    <a:pt x="41" y="24"/>
                    <a:pt x="40" y="27"/>
                    <a:pt x="40" y="28"/>
                  </a:cubicBezTo>
                  <a:cubicBezTo>
                    <a:pt x="40" y="28"/>
                    <a:pt x="40" y="28"/>
                    <a:pt x="40" y="28"/>
                  </a:cubicBezTo>
                  <a:cubicBezTo>
                    <a:pt x="40" y="29"/>
                    <a:pt x="41" y="31"/>
                    <a:pt x="42" y="32"/>
                  </a:cubicBezTo>
                  <a:cubicBezTo>
                    <a:pt x="42" y="32"/>
                    <a:pt x="42" y="32"/>
                    <a:pt x="42" y="32"/>
                  </a:cubicBezTo>
                  <a:cubicBezTo>
                    <a:pt x="44" y="34"/>
                    <a:pt x="45" y="34"/>
                    <a:pt x="45" y="34"/>
                  </a:cubicBezTo>
                  <a:cubicBezTo>
                    <a:pt x="45" y="34"/>
                    <a:pt x="45" y="34"/>
                    <a:pt x="45" y="34"/>
                  </a:cubicBezTo>
                  <a:cubicBezTo>
                    <a:pt x="49" y="36"/>
                    <a:pt x="51" y="41"/>
                    <a:pt x="49" y="45"/>
                  </a:cubicBezTo>
                  <a:cubicBezTo>
                    <a:pt x="49" y="45"/>
                    <a:pt x="49" y="45"/>
                    <a:pt x="49" y="45"/>
                  </a:cubicBezTo>
                  <a:cubicBezTo>
                    <a:pt x="47" y="49"/>
                    <a:pt x="42" y="50"/>
                    <a:pt x="38" y="48"/>
                  </a:cubicBezTo>
                  <a:cubicBezTo>
                    <a:pt x="38" y="48"/>
                    <a:pt x="38" y="48"/>
                    <a:pt x="38" y="48"/>
                  </a:cubicBezTo>
                  <a:cubicBezTo>
                    <a:pt x="38" y="48"/>
                    <a:pt x="25" y="43"/>
                    <a:pt x="24" y="28"/>
                  </a:cubicBezTo>
                  <a:cubicBezTo>
                    <a:pt x="24" y="28"/>
                    <a:pt x="24" y="28"/>
                    <a:pt x="24" y="28"/>
                  </a:cubicBezTo>
                  <a:cubicBezTo>
                    <a:pt x="24" y="22"/>
                    <a:pt x="27" y="16"/>
                    <a:pt x="32" y="10"/>
                  </a:cubicBezTo>
                  <a:cubicBezTo>
                    <a:pt x="32" y="10"/>
                    <a:pt x="32" y="10"/>
                    <a:pt x="32" y="10"/>
                  </a:cubicBezTo>
                  <a:cubicBezTo>
                    <a:pt x="34" y="7"/>
                    <a:pt x="36" y="5"/>
                    <a:pt x="37" y="4"/>
                  </a:cubicBezTo>
                  <a:cubicBezTo>
                    <a:pt x="37" y="4"/>
                    <a:pt x="37" y="4"/>
                    <a:pt x="37" y="4"/>
                  </a:cubicBezTo>
                  <a:cubicBezTo>
                    <a:pt x="39" y="3"/>
                    <a:pt x="39" y="1"/>
                    <a:pt x="45" y="0"/>
                  </a:cubicBezTo>
                  <a:cubicBezTo>
                    <a:pt x="45" y="0"/>
                    <a:pt x="45" y="0"/>
                    <a:pt x="45" y="0"/>
                  </a:cubicBezTo>
                  <a:cubicBezTo>
                    <a:pt x="50" y="0"/>
                    <a:pt x="51" y="2"/>
                    <a:pt x="52" y="3"/>
                  </a:cubicBezTo>
                  <a:cubicBezTo>
                    <a:pt x="52" y="3"/>
                    <a:pt x="52" y="3"/>
                    <a:pt x="52" y="3"/>
                  </a:cubicBezTo>
                  <a:cubicBezTo>
                    <a:pt x="52" y="3"/>
                    <a:pt x="52" y="3"/>
                    <a:pt x="52" y="3"/>
                  </a:cubicBezTo>
                  <a:cubicBezTo>
                    <a:pt x="52" y="3"/>
                    <a:pt x="52" y="3"/>
                    <a:pt x="52" y="3"/>
                  </a:cubicBezTo>
                  <a:cubicBezTo>
                    <a:pt x="54" y="3"/>
                    <a:pt x="56" y="3"/>
                    <a:pt x="59" y="2"/>
                  </a:cubicBezTo>
                  <a:cubicBezTo>
                    <a:pt x="59" y="2"/>
                    <a:pt x="59" y="2"/>
                    <a:pt x="59" y="2"/>
                  </a:cubicBezTo>
                  <a:cubicBezTo>
                    <a:pt x="61" y="1"/>
                    <a:pt x="64" y="1"/>
                    <a:pt x="66" y="1"/>
                  </a:cubicBezTo>
                  <a:cubicBezTo>
                    <a:pt x="66" y="1"/>
                    <a:pt x="66" y="1"/>
                    <a:pt x="66" y="1"/>
                  </a:cubicBezTo>
                  <a:cubicBezTo>
                    <a:pt x="70" y="1"/>
                    <a:pt x="75" y="3"/>
                    <a:pt x="78" y="6"/>
                  </a:cubicBezTo>
                  <a:cubicBezTo>
                    <a:pt x="78" y="6"/>
                    <a:pt x="78" y="6"/>
                    <a:pt x="78" y="6"/>
                  </a:cubicBezTo>
                  <a:cubicBezTo>
                    <a:pt x="81" y="10"/>
                    <a:pt x="82" y="14"/>
                    <a:pt x="82" y="18"/>
                  </a:cubicBezTo>
                  <a:cubicBezTo>
                    <a:pt x="82" y="18"/>
                    <a:pt x="82" y="18"/>
                    <a:pt x="82" y="18"/>
                  </a:cubicBezTo>
                  <a:cubicBezTo>
                    <a:pt x="82" y="30"/>
                    <a:pt x="74" y="45"/>
                    <a:pt x="68" y="59"/>
                  </a:cubicBezTo>
                  <a:cubicBezTo>
                    <a:pt x="68" y="59"/>
                    <a:pt x="68" y="59"/>
                    <a:pt x="68" y="59"/>
                  </a:cubicBezTo>
                  <a:cubicBezTo>
                    <a:pt x="54" y="86"/>
                    <a:pt x="14" y="110"/>
                    <a:pt x="13" y="111"/>
                  </a:cubicBezTo>
                  <a:cubicBezTo>
                    <a:pt x="13" y="111"/>
                    <a:pt x="13" y="111"/>
                    <a:pt x="13" y="111"/>
                  </a:cubicBezTo>
                  <a:cubicBezTo>
                    <a:pt x="12" y="112"/>
                    <a:pt x="11" y="112"/>
                    <a:pt x="9" y="112"/>
                  </a:cubicBezTo>
                  <a:cubicBezTo>
                    <a:pt x="9" y="112"/>
                    <a:pt x="9" y="112"/>
                    <a:pt x="9" y="112"/>
                  </a:cubicBezTo>
                  <a:cubicBezTo>
                    <a:pt x="7" y="112"/>
                    <a:pt x="4" y="111"/>
                    <a:pt x="2" y="109"/>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9" name="Freeform 9"/>
            <p:cNvSpPr/>
            <p:nvPr/>
          </p:nvSpPr>
          <p:spPr bwMode="auto">
            <a:xfrm>
              <a:off x="3113089" y="1255712"/>
              <a:ext cx="209550" cy="225425"/>
            </a:xfrm>
            <a:custGeom>
              <a:avLst/>
              <a:gdLst>
                <a:gd name="T0" fmla="*/ 1 w 107"/>
                <a:gd name="T1" fmla="*/ 110 h 115"/>
                <a:gd name="T2" fmla="*/ 6 w 107"/>
                <a:gd name="T3" fmla="*/ 100 h 115"/>
                <a:gd name="T4" fmla="*/ 6 w 107"/>
                <a:gd name="T5" fmla="*/ 100 h 115"/>
                <a:gd name="T6" fmla="*/ 47 w 107"/>
                <a:gd name="T7" fmla="*/ 84 h 115"/>
                <a:gd name="T8" fmla="*/ 47 w 107"/>
                <a:gd name="T9" fmla="*/ 84 h 115"/>
                <a:gd name="T10" fmla="*/ 91 w 107"/>
                <a:gd name="T11" fmla="*/ 62 h 115"/>
                <a:gd name="T12" fmla="*/ 91 w 107"/>
                <a:gd name="T13" fmla="*/ 62 h 115"/>
                <a:gd name="T14" fmla="*/ 88 w 107"/>
                <a:gd name="T15" fmla="*/ 41 h 115"/>
                <a:gd name="T16" fmla="*/ 88 w 107"/>
                <a:gd name="T17" fmla="*/ 41 h 115"/>
                <a:gd name="T18" fmla="*/ 86 w 107"/>
                <a:gd name="T19" fmla="*/ 20 h 115"/>
                <a:gd name="T20" fmla="*/ 86 w 107"/>
                <a:gd name="T21" fmla="*/ 20 h 115"/>
                <a:gd name="T22" fmla="*/ 83 w 107"/>
                <a:gd name="T23" fmla="*/ 18 h 115"/>
                <a:gd name="T24" fmla="*/ 83 w 107"/>
                <a:gd name="T25" fmla="*/ 18 h 115"/>
                <a:gd name="T26" fmla="*/ 74 w 107"/>
                <a:gd name="T27" fmla="*/ 17 h 115"/>
                <a:gd name="T28" fmla="*/ 74 w 107"/>
                <a:gd name="T29" fmla="*/ 17 h 115"/>
                <a:gd name="T30" fmla="*/ 60 w 107"/>
                <a:gd name="T31" fmla="*/ 26 h 115"/>
                <a:gd name="T32" fmla="*/ 60 w 107"/>
                <a:gd name="T33" fmla="*/ 26 h 115"/>
                <a:gd name="T34" fmla="*/ 58 w 107"/>
                <a:gd name="T35" fmla="*/ 29 h 115"/>
                <a:gd name="T36" fmla="*/ 58 w 107"/>
                <a:gd name="T37" fmla="*/ 29 h 115"/>
                <a:gd name="T38" fmla="*/ 62 w 107"/>
                <a:gd name="T39" fmla="*/ 39 h 115"/>
                <a:gd name="T40" fmla="*/ 62 w 107"/>
                <a:gd name="T41" fmla="*/ 39 h 115"/>
                <a:gd name="T42" fmla="*/ 52 w 107"/>
                <a:gd name="T43" fmla="*/ 43 h 115"/>
                <a:gd name="T44" fmla="*/ 52 w 107"/>
                <a:gd name="T45" fmla="*/ 43 h 115"/>
                <a:gd name="T46" fmla="*/ 42 w 107"/>
                <a:gd name="T47" fmla="*/ 30 h 115"/>
                <a:gd name="T48" fmla="*/ 42 w 107"/>
                <a:gd name="T49" fmla="*/ 30 h 115"/>
                <a:gd name="T50" fmla="*/ 48 w 107"/>
                <a:gd name="T51" fmla="*/ 16 h 115"/>
                <a:gd name="T52" fmla="*/ 48 w 107"/>
                <a:gd name="T53" fmla="*/ 16 h 115"/>
                <a:gd name="T54" fmla="*/ 74 w 107"/>
                <a:gd name="T55" fmla="*/ 1 h 115"/>
                <a:gd name="T56" fmla="*/ 74 w 107"/>
                <a:gd name="T57" fmla="*/ 1 h 115"/>
                <a:gd name="T58" fmla="*/ 86 w 107"/>
                <a:gd name="T59" fmla="*/ 2 h 115"/>
                <a:gd name="T60" fmla="*/ 86 w 107"/>
                <a:gd name="T61" fmla="*/ 2 h 115"/>
                <a:gd name="T62" fmla="*/ 101 w 107"/>
                <a:gd name="T63" fmla="*/ 14 h 115"/>
                <a:gd name="T64" fmla="*/ 101 w 107"/>
                <a:gd name="T65" fmla="*/ 14 h 115"/>
                <a:gd name="T66" fmla="*/ 104 w 107"/>
                <a:gd name="T67" fmla="*/ 32 h 115"/>
                <a:gd name="T68" fmla="*/ 104 w 107"/>
                <a:gd name="T69" fmla="*/ 32 h 115"/>
                <a:gd name="T70" fmla="*/ 106 w 107"/>
                <a:gd name="T71" fmla="*/ 58 h 115"/>
                <a:gd name="T72" fmla="*/ 106 w 107"/>
                <a:gd name="T73" fmla="*/ 58 h 115"/>
                <a:gd name="T74" fmla="*/ 107 w 107"/>
                <a:gd name="T75" fmla="*/ 62 h 115"/>
                <a:gd name="T76" fmla="*/ 107 w 107"/>
                <a:gd name="T77" fmla="*/ 62 h 115"/>
                <a:gd name="T78" fmla="*/ 100 w 107"/>
                <a:gd name="T79" fmla="*/ 74 h 115"/>
                <a:gd name="T80" fmla="*/ 100 w 107"/>
                <a:gd name="T81" fmla="*/ 74 h 115"/>
                <a:gd name="T82" fmla="*/ 89 w 107"/>
                <a:gd name="T83" fmla="*/ 82 h 115"/>
                <a:gd name="T84" fmla="*/ 89 w 107"/>
                <a:gd name="T85" fmla="*/ 82 h 115"/>
                <a:gd name="T86" fmla="*/ 57 w 107"/>
                <a:gd name="T87" fmla="*/ 97 h 115"/>
                <a:gd name="T88" fmla="*/ 57 w 107"/>
                <a:gd name="T89" fmla="*/ 97 h 115"/>
                <a:gd name="T90" fmla="*/ 12 w 107"/>
                <a:gd name="T91" fmla="*/ 115 h 115"/>
                <a:gd name="T92" fmla="*/ 12 w 107"/>
                <a:gd name="T93" fmla="*/ 115 h 115"/>
                <a:gd name="T94" fmla="*/ 12 w 107"/>
                <a:gd name="T95" fmla="*/ 115 h 115"/>
                <a:gd name="T96" fmla="*/ 9 w 107"/>
                <a:gd name="T97" fmla="*/ 115 h 115"/>
                <a:gd name="T98" fmla="*/ 9 w 107"/>
                <a:gd name="T99" fmla="*/ 115 h 115"/>
                <a:gd name="T100" fmla="*/ 1 w 107"/>
                <a:gd name="T101" fmla="*/ 11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07" h="115">
                  <a:moveTo>
                    <a:pt x="1" y="110"/>
                  </a:moveTo>
                  <a:cubicBezTo>
                    <a:pt x="0" y="106"/>
                    <a:pt x="2" y="101"/>
                    <a:pt x="6" y="100"/>
                  </a:cubicBezTo>
                  <a:cubicBezTo>
                    <a:pt x="6" y="100"/>
                    <a:pt x="6" y="100"/>
                    <a:pt x="6" y="100"/>
                  </a:cubicBezTo>
                  <a:cubicBezTo>
                    <a:pt x="6" y="100"/>
                    <a:pt x="26" y="93"/>
                    <a:pt x="47" y="84"/>
                  </a:cubicBezTo>
                  <a:cubicBezTo>
                    <a:pt x="47" y="84"/>
                    <a:pt x="47" y="84"/>
                    <a:pt x="47" y="84"/>
                  </a:cubicBezTo>
                  <a:cubicBezTo>
                    <a:pt x="65" y="77"/>
                    <a:pt x="86" y="66"/>
                    <a:pt x="91" y="62"/>
                  </a:cubicBezTo>
                  <a:cubicBezTo>
                    <a:pt x="91" y="62"/>
                    <a:pt x="91" y="62"/>
                    <a:pt x="91" y="62"/>
                  </a:cubicBezTo>
                  <a:cubicBezTo>
                    <a:pt x="89" y="55"/>
                    <a:pt x="89" y="48"/>
                    <a:pt x="88" y="41"/>
                  </a:cubicBezTo>
                  <a:cubicBezTo>
                    <a:pt x="88" y="41"/>
                    <a:pt x="88" y="41"/>
                    <a:pt x="88" y="41"/>
                  </a:cubicBezTo>
                  <a:cubicBezTo>
                    <a:pt x="88" y="33"/>
                    <a:pt x="88" y="24"/>
                    <a:pt x="86" y="20"/>
                  </a:cubicBezTo>
                  <a:cubicBezTo>
                    <a:pt x="86" y="20"/>
                    <a:pt x="86" y="20"/>
                    <a:pt x="86" y="20"/>
                  </a:cubicBezTo>
                  <a:cubicBezTo>
                    <a:pt x="85" y="18"/>
                    <a:pt x="84" y="18"/>
                    <a:pt x="83" y="18"/>
                  </a:cubicBezTo>
                  <a:cubicBezTo>
                    <a:pt x="83" y="18"/>
                    <a:pt x="83" y="18"/>
                    <a:pt x="83" y="18"/>
                  </a:cubicBezTo>
                  <a:cubicBezTo>
                    <a:pt x="79" y="17"/>
                    <a:pt x="77" y="17"/>
                    <a:pt x="74" y="17"/>
                  </a:cubicBezTo>
                  <a:cubicBezTo>
                    <a:pt x="74" y="17"/>
                    <a:pt x="74" y="17"/>
                    <a:pt x="74" y="17"/>
                  </a:cubicBezTo>
                  <a:cubicBezTo>
                    <a:pt x="68" y="17"/>
                    <a:pt x="68" y="17"/>
                    <a:pt x="60" y="26"/>
                  </a:cubicBezTo>
                  <a:cubicBezTo>
                    <a:pt x="60" y="26"/>
                    <a:pt x="60" y="26"/>
                    <a:pt x="60" y="26"/>
                  </a:cubicBezTo>
                  <a:cubicBezTo>
                    <a:pt x="59" y="28"/>
                    <a:pt x="58" y="29"/>
                    <a:pt x="58" y="29"/>
                  </a:cubicBezTo>
                  <a:cubicBezTo>
                    <a:pt x="58" y="29"/>
                    <a:pt x="58" y="29"/>
                    <a:pt x="58" y="29"/>
                  </a:cubicBezTo>
                  <a:cubicBezTo>
                    <a:pt x="61" y="31"/>
                    <a:pt x="63" y="35"/>
                    <a:pt x="62" y="39"/>
                  </a:cubicBezTo>
                  <a:cubicBezTo>
                    <a:pt x="62" y="39"/>
                    <a:pt x="62" y="39"/>
                    <a:pt x="62" y="39"/>
                  </a:cubicBezTo>
                  <a:cubicBezTo>
                    <a:pt x="60" y="43"/>
                    <a:pt x="56" y="45"/>
                    <a:pt x="52" y="43"/>
                  </a:cubicBezTo>
                  <a:cubicBezTo>
                    <a:pt x="52" y="43"/>
                    <a:pt x="52" y="43"/>
                    <a:pt x="52" y="43"/>
                  </a:cubicBezTo>
                  <a:cubicBezTo>
                    <a:pt x="51" y="43"/>
                    <a:pt x="42" y="41"/>
                    <a:pt x="42" y="30"/>
                  </a:cubicBezTo>
                  <a:cubicBezTo>
                    <a:pt x="42" y="30"/>
                    <a:pt x="42" y="30"/>
                    <a:pt x="42" y="30"/>
                  </a:cubicBezTo>
                  <a:cubicBezTo>
                    <a:pt x="42" y="25"/>
                    <a:pt x="44" y="21"/>
                    <a:pt x="48" y="16"/>
                  </a:cubicBezTo>
                  <a:cubicBezTo>
                    <a:pt x="48" y="16"/>
                    <a:pt x="48" y="16"/>
                    <a:pt x="48" y="16"/>
                  </a:cubicBezTo>
                  <a:cubicBezTo>
                    <a:pt x="55" y="7"/>
                    <a:pt x="63" y="0"/>
                    <a:pt x="74" y="1"/>
                  </a:cubicBezTo>
                  <a:cubicBezTo>
                    <a:pt x="74" y="1"/>
                    <a:pt x="74" y="1"/>
                    <a:pt x="74" y="1"/>
                  </a:cubicBezTo>
                  <a:cubicBezTo>
                    <a:pt x="78" y="1"/>
                    <a:pt x="82" y="1"/>
                    <a:pt x="86" y="2"/>
                  </a:cubicBezTo>
                  <a:cubicBezTo>
                    <a:pt x="86" y="2"/>
                    <a:pt x="86" y="2"/>
                    <a:pt x="86" y="2"/>
                  </a:cubicBezTo>
                  <a:cubicBezTo>
                    <a:pt x="93" y="3"/>
                    <a:pt x="99" y="9"/>
                    <a:pt x="101" y="14"/>
                  </a:cubicBezTo>
                  <a:cubicBezTo>
                    <a:pt x="101" y="14"/>
                    <a:pt x="101" y="14"/>
                    <a:pt x="101" y="14"/>
                  </a:cubicBezTo>
                  <a:cubicBezTo>
                    <a:pt x="103" y="20"/>
                    <a:pt x="104" y="26"/>
                    <a:pt x="104" y="32"/>
                  </a:cubicBezTo>
                  <a:cubicBezTo>
                    <a:pt x="104" y="32"/>
                    <a:pt x="104" y="32"/>
                    <a:pt x="104" y="32"/>
                  </a:cubicBezTo>
                  <a:cubicBezTo>
                    <a:pt x="104" y="43"/>
                    <a:pt x="105" y="56"/>
                    <a:pt x="106" y="58"/>
                  </a:cubicBezTo>
                  <a:cubicBezTo>
                    <a:pt x="106" y="58"/>
                    <a:pt x="106" y="58"/>
                    <a:pt x="106" y="58"/>
                  </a:cubicBezTo>
                  <a:cubicBezTo>
                    <a:pt x="107" y="59"/>
                    <a:pt x="107" y="61"/>
                    <a:pt x="107" y="62"/>
                  </a:cubicBezTo>
                  <a:cubicBezTo>
                    <a:pt x="107" y="62"/>
                    <a:pt x="107" y="62"/>
                    <a:pt x="107" y="62"/>
                  </a:cubicBezTo>
                  <a:cubicBezTo>
                    <a:pt x="107" y="69"/>
                    <a:pt x="103" y="71"/>
                    <a:pt x="100" y="74"/>
                  </a:cubicBezTo>
                  <a:cubicBezTo>
                    <a:pt x="100" y="74"/>
                    <a:pt x="100" y="74"/>
                    <a:pt x="100" y="74"/>
                  </a:cubicBezTo>
                  <a:cubicBezTo>
                    <a:pt x="97" y="77"/>
                    <a:pt x="93" y="79"/>
                    <a:pt x="89" y="82"/>
                  </a:cubicBezTo>
                  <a:cubicBezTo>
                    <a:pt x="89" y="82"/>
                    <a:pt x="89" y="82"/>
                    <a:pt x="89" y="82"/>
                  </a:cubicBezTo>
                  <a:cubicBezTo>
                    <a:pt x="80" y="87"/>
                    <a:pt x="69" y="92"/>
                    <a:pt x="57" y="97"/>
                  </a:cubicBezTo>
                  <a:cubicBezTo>
                    <a:pt x="57" y="97"/>
                    <a:pt x="57" y="97"/>
                    <a:pt x="57" y="97"/>
                  </a:cubicBezTo>
                  <a:cubicBezTo>
                    <a:pt x="34" y="107"/>
                    <a:pt x="12" y="115"/>
                    <a:pt x="12" y="115"/>
                  </a:cubicBezTo>
                  <a:cubicBezTo>
                    <a:pt x="12" y="115"/>
                    <a:pt x="12" y="115"/>
                    <a:pt x="12" y="115"/>
                  </a:cubicBezTo>
                  <a:cubicBezTo>
                    <a:pt x="12" y="115"/>
                    <a:pt x="12" y="115"/>
                    <a:pt x="12" y="115"/>
                  </a:cubicBezTo>
                  <a:cubicBezTo>
                    <a:pt x="11" y="115"/>
                    <a:pt x="10" y="115"/>
                    <a:pt x="9" y="115"/>
                  </a:cubicBezTo>
                  <a:cubicBezTo>
                    <a:pt x="9" y="115"/>
                    <a:pt x="9" y="115"/>
                    <a:pt x="9" y="115"/>
                  </a:cubicBezTo>
                  <a:cubicBezTo>
                    <a:pt x="6" y="115"/>
                    <a:pt x="3" y="113"/>
                    <a:pt x="1" y="11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0" name="Freeform 10"/>
            <p:cNvSpPr/>
            <p:nvPr/>
          </p:nvSpPr>
          <p:spPr bwMode="auto">
            <a:xfrm>
              <a:off x="3290889" y="1771650"/>
              <a:ext cx="142875" cy="31750"/>
            </a:xfrm>
            <a:custGeom>
              <a:avLst/>
              <a:gdLst>
                <a:gd name="T0" fmla="*/ 8 w 73"/>
                <a:gd name="T1" fmla="*/ 16 h 16"/>
                <a:gd name="T2" fmla="*/ 0 w 73"/>
                <a:gd name="T3" fmla="*/ 8 h 16"/>
                <a:gd name="T4" fmla="*/ 0 w 73"/>
                <a:gd name="T5" fmla="*/ 8 h 16"/>
                <a:gd name="T6" fmla="*/ 8 w 73"/>
                <a:gd name="T7" fmla="*/ 0 h 16"/>
                <a:gd name="T8" fmla="*/ 8 w 73"/>
                <a:gd name="T9" fmla="*/ 0 h 16"/>
                <a:gd name="T10" fmla="*/ 65 w 73"/>
                <a:gd name="T11" fmla="*/ 0 h 16"/>
                <a:gd name="T12" fmla="*/ 73 w 73"/>
                <a:gd name="T13" fmla="*/ 8 h 16"/>
                <a:gd name="T14" fmla="*/ 73 w 73"/>
                <a:gd name="T15" fmla="*/ 8 h 16"/>
                <a:gd name="T16" fmla="*/ 65 w 73"/>
                <a:gd name="T17" fmla="*/ 16 h 16"/>
                <a:gd name="T18" fmla="*/ 65 w 73"/>
                <a:gd name="T19" fmla="*/ 16 h 16"/>
                <a:gd name="T20" fmla="*/ 8 w 73"/>
                <a:gd name="T21"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3" h="16">
                  <a:moveTo>
                    <a:pt x="8" y="16"/>
                  </a:moveTo>
                  <a:cubicBezTo>
                    <a:pt x="4" y="16"/>
                    <a:pt x="0" y="12"/>
                    <a:pt x="0" y="8"/>
                  </a:cubicBezTo>
                  <a:cubicBezTo>
                    <a:pt x="0" y="8"/>
                    <a:pt x="0" y="8"/>
                    <a:pt x="0" y="8"/>
                  </a:cubicBezTo>
                  <a:cubicBezTo>
                    <a:pt x="0" y="3"/>
                    <a:pt x="4" y="0"/>
                    <a:pt x="8" y="0"/>
                  </a:cubicBezTo>
                  <a:cubicBezTo>
                    <a:pt x="8" y="0"/>
                    <a:pt x="8" y="0"/>
                    <a:pt x="8" y="0"/>
                  </a:cubicBezTo>
                  <a:cubicBezTo>
                    <a:pt x="65" y="0"/>
                    <a:pt x="65" y="0"/>
                    <a:pt x="65" y="0"/>
                  </a:cubicBezTo>
                  <a:cubicBezTo>
                    <a:pt x="70" y="0"/>
                    <a:pt x="73" y="3"/>
                    <a:pt x="73" y="8"/>
                  </a:cubicBezTo>
                  <a:cubicBezTo>
                    <a:pt x="73" y="8"/>
                    <a:pt x="73" y="8"/>
                    <a:pt x="73" y="8"/>
                  </a:cubicBezTo>
                  <a:cubicBezTo>
                    <a:pt x="73" y="12"/>
                    <a:pt x="70" y="16"/>
                    <a:pt x="65" y="16"/>
                  </a:cubicBezTo>
                  <a:cubicBezTo>
                    <a:pt x="65" y="16"/>
                    <a:pt x="65" y="16"/>
                    <a:pt x="65" y="16"/>
                  </a:cubicBezTo>
                  <a:cubicBezTo>
                    <a:pt x="8" y="16"/>
                    <a:pt x="8" y="16"/>
                    <a:pt x="8" y="16"/>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1" name="Freeform 11"/>
            <p:cNvSpPr/>
            <p:nvPr/>
          </p:nvSpPr>
          <p:spPr bwMode="auto">
            <a:xfrm>
              <a:off x="3089276" y="1670050"/>
              <a:ext cx="57150" cy="30162"/>
            </a:xfrm>
            <a:custGeom>
              <a:avLst/>
              <a:gdLst>
                <a:gd name="T0" fmla="*/ 8 w 29"/>
                <a:gd name="T1" fmla="*/ 16 h 16"/>
                <a:gd name="T2" fmla="*/ 0 w 29"/>
                <a:gd name="T3" fmla="*/ 8 h 16"/>
                <a:gd name="T4" fmla="*/ 0 w 29"/>
                <a:gd name="T5" fmla="*/ 8 h 16"/>
                <a:gd name="T6" fmla="*/ 8 w 29"/>
                <a:gd name="T7" fmla="*/ 0 h 16"/>
                <a:gd name="T8" fmla="*/ 8 w 29"/>
                <a:gd name="T9" fmla="*/ 0 h 16"/>
                <a:gd name="T10" fmla="*/ 21 w 29"/>
                <a:gd name="T11" fmla="*/ 0 h 16"/>
                <a:gd name="T12" fmla="*/ 29 w 29"/>
                <a:gd name="T13" fmla="*/ 8 h 16"/>
                <a:gd name="T14" fmla="*/ 29 w 29"/>
                <a:gd name="T15" fmla="*/ 8 h 16"/>
                <a:gd name="T16" fmla="*/ 21 w 29"/>
                <a:gd name="T17" fmla="*/ 16 h 16"/>
                <a:gd name="T18" fmla="*/ 21 w 29"/>
                <a:gd name="T19" fmla="*/ 16 h 16"/>
                <a:gd name="T20" fmla="*/ 8 w 29"/>
                <a:gd name="T21"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16">
                  <a:moveTo>
                    <a:pt x="8" y="16"/>
                  </a:moveTo>
                  <a:cubicBezTo>
                    <a:pt x="3" y="16"/>
                    <a:pt x="0" y="12"/>
                    <a:pt x="0" y="8"/>
                  </a:cubicBezTo>
                  <a:cubicBezTo>
                    <a:pt x="0" y="8"/>
                    <a:pt x="0" y="8"/>
                    <a:pt x="0" y="8"/>
                  </a:cubicBezTo>
                  <a:cubicBezTo>
                    <a:pt x="0" y="4"/>
                    <a:pt x="3" y="0"/>
                    <a:pt x="8" y="0"/>
                  </a:cubicBezTo>
                  <a:cubicBezTo>
                    <a:pt x="8" y="0"/>
                    <a:pt x="8" y="0"/>
                    <a:pt x="8" y="0"/>
                  </a:cubicBezTo>
                  <a:cubicBezTo>
                    <a:pt x="21" y="0"/>
                    <a:pt x="21" y="0"/>
                    <a:pt x="21" y="0"/>
                  </a:cubicBezTo>
                  <a:cubicBezTo>
                    <a:pt x="25" y="0"/>
                    <a:pt x="29" y="4"/>
                    <a:pt x="29" y="8"/>
                  </a:cubicBezTo>
                  <a:cubicBezTo>
                    <a:pt x="29" y="8"/>
                    <a:pt x="29" y="8"/>
                    <a:pt x="29" y="8"/>
                  </a:cubicBezTo>
                  <a:cubicBezTo>
                    <a:pt x="29" y="12"/>
                    <a:pt x="25" y="16"/>
                    <a:pt x="21" y="16"/>
                  </a:cubicBezTo>
                  <a:cubicBezTo>
                    <a:pt x="21" y="16"/>
                    <a:pt x="21" y="16"/>
                    <a:pt x="21" y="16"/>
                  </a:cubicBezTo>
                  <a:cubicBezTo>
                    <a:pt x="8" y="16"/>
                    <a:pt x="8" y="16"/>
                    <a:pt x="8" y="16"/>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2" name="Freeform 12"/>
            <p:cNvSpPr/>
            <p:nvPr/>
          </p:nvSpPr>
          <p:spPr bwMode="auto">
            <a:xfrm>
              <a:off x="2957514" y="1905000"/>
              <a:ext cx="276225" cy="130175"/>
            </a:xfrm>
            <a:custGeom>
              <a:avLst/>
              <a:gdLst>
                <a:gd name="T0" fmla="*/ 2 w 141"/>
                <a:gd name="T1" fmla="*/ 13 h 66"/>
                <a:gd name="T2" fmla="*/ 2 w 141"/>
                <a:gd name="T3" fmla="*/ 13 h 66"/>
                <a:gd name="T4" fmla="*/ 4 w 141"/>
                <a:gd name="T5" fmla="*/ 2 h 66"/>
                <a:gd name="T6" fmla="*/ 4 w 141"/>
                <a:gd name="T7" fmla="*/ 2 h 66"/>
                <a:gd name="T8" fmla="*/ 15 w 141"/>
                <a:gd name="T9" fmla="*/ 4 h 66"/>
                <a:gd name="T10" fmla="*/ 15 w 141"/>
                <a:gd name="T11" fmla="*/ 4 h 66"/>
                <a:gd name="T12" fmla="*/ 21 w 141"/>
                <a:gd name="T13" fmla="*/ 11 h 66"/>
                <a:gd name="T14" fmla="*/ 21 w 141"/>
                <a:gd name="T15" fmla="*/ 11 h 66"/>
                <a:gd name="T16" fmla="*/ 40 w 141"/>
                <a:gd name="T17" fmla="*/ 27 h 66"/>
                <a:gd name="T18" fmla="*/ 40 w 141"/>
                <a:gd name="T19" fmla="*/ 27 h 66"/>
                <a:gd name="T20" fmla="*/ 116 w 141"/>
                <a:gd name="T21" fmla="*/ 50 h 66"/>
                <a:gd name="T22" fmla="*/ 116 w 141"/>
                <a:gd name="T23" fmla="*/ 50 h 66"/>
                <a:gd name="T24" fmla="*/ 132 w 141"/>
                <a:gd name="T25" fmla="*/ 49 h 66"/>
                <a:gd name="T26" fmla="*/ 132 w 141"/>
                <a:gd name="T27" fmla="*/ 49 h 66"/>
                <a:gd name="T28" fmla="*/ 141 w 141"/>
                <a:gd name="T29" fmla="*/ 56 h 66"/>
                <a:gd name="T30" fmla="*/ 141 w 141"/>
                <a:gd name="T31" fmla="*/ 56 h 66"/>
                <a:gd name="T32" fmla="*/ 134 w 141"/>
                <a:gd name="T33" fmla="*/ 65 h 66"/>
                <a:gd name="T34" fmla="*/ 134 w 141"/>
                <a:gd name="T35" fmla="*/ 65 h 66"/>
                <a:gd name="T36" fmla="*/ 116 w 141"/>
                <a:gd name="T37" fmla="*/ 66 h 66"/>
                <a:gd name="T38" fmla="*/ 116 w 141"/>
                <a:gd name="T39" fmla="*/ 66 h 66"/>
                <a:gd name="T40" fmla="*/ 2 w 141"/>
                <a:gd name="T41" fmla="*/ 13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41" h="66">
                  <a:moveTo>
                    <a:pt x="2" y="13"/>
                  </a:moveTo>
                  <a:cubicBezTo>
                    <a:pt x="2" y="13"/>
                    <a:pt x="2" y="13"/>
                    <a:pt x="2" y="13"/>
                  </a:cubicBezTo>
                  <a:cubicBezTo>
                    <a:pt x="0" y="10"/>
                    <a:pt x="1" y="5"/>
                    <a:pt x="4" y="2"/>
                  </a:cubicBezTo>
                  <a:cubicBezTo>
                    <a:pt x="4" y="2"/>
                    <a:pt x="4" y="2"/>
                    <a:pt x="4" y="2"/>
                  </a:cubicBezTo>
                  <a:cubicBezTo>
                    <a:pt x="8" y="0"/>
                    <a:pt x="13" y="0"/>
                    <a:pt x="15" y="4"/>
                  </a:cubicBezTo>
                  <a:cubicBezTo>
                    <a:pt x="15" y="4"/>
                    <a:pt x="15" y="4"/>
                    <a:pt x="15" y="4"/>
                  </a:cubicBezTo>
                  <a:cubicBezTo>
                    <a:pt x="15" y="4"/>
                    <a:pt x="17" y="6"/>
                    <a:pt x="21" y="11"/>
                  </a:cubicBezTo>
                  <a:cubicBezTo>
                    <a:pt x="21" y="11"/>
                    <a:pt x="21" y="11"/>
                    <a:pt x="21" y="11"/>
                  </a:cubicBezTo>
                  <a:cubicBezTo>
                    <a:pt x="25" y="15"/>
                    <a:pt x="32" y="21"/>
                    <a:pt x="40" y="27"/>
                  </a:cubicBezTo>
                  <a:cubicBezTo>
                    <a:pt x="40" y="27"/>
                    <a:pt x="40" y="27"/>
                    <a:pt x="40" y="27"/>
                  </a:cubicBezTo>
                  <a:cubicBezTo>
                    <a:pt x="57" y="38"/>
                    <a:pt x="83" y="50"/>
                    <a:pt x="116" y="50"/>
                  </a:cubicBezTo>
                  <a:cubicBezTo>
                    <a:pt x="116" y="50"/>
                    <a:pt x="116" y="50"/>
                    <a:pt x="116" y="50"/>
                  </a:cubicBezTo>
                  <a:cubicBezTo>
                    <a:pt x="121" y="50"/>
                    <a:pt x="127" y="50"/>
                    <a:pt x="132" y="49"/>
                  </a:cubicBezTo>
                  <a:cubicBezTo>
                    <a:pt x="132" y="49"/>
                    <a:pt x="132" y="49"/>
                    <a:pt x="132" y="49"/>
                  </a:cubicBezTo>
                  <a:cubicBezTo>
                    <a:pt x="137" y="49"/>
                    <a:pt x="140" y="52"/>
                    <a:pt x="141" y="56"/>
                  </a:cubicBezTo>
                  <a:cubicBezTo>
                    <a:pt x="141" y="56"/>
                    <a:pt x="141" y="56"/>
                    <a:pt x="141" y="56"/>
                  </a:cubicBezTo>
                  <a:cubicBezTo>
                    <a:pt x="141" y="61"/>
                    <a:pt x="138" y="65"/>
                    <a:pt x="134" y="65"/>
                  </a:cubicBezTo>
                  <a:cubicBezTo>
                    <a:pt x="134" y="65"/>
                    <a:pt x="134" y="65"/>
                    <a:pt x="134" y="65"/>
                  </a:cubicBezTo>
                  <a:cubicBezTo>
                    <a:pt x="128" y="66"/>
                    <a:pt x="122" y="66"/>
                    <a:pt x="116" y="66"/>
                  </a:cubicBezTo>
                  <a:cubicBezTo>
                    <a:pt x="116" y="66"/>
                    <a:pt x="116" y="66"/>
                    <a:pt x="116" y="66"/>
                  </a:cubicBezTo>
                  <a:cubicBezTo>
                    <a:pt x="41" y="66"/>
                    <a:pt x="3" y="14"/>
                    <a:pt x="2" y="13"/>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3" name="Freeform 13"/>
            <p:cNvSpPr/>
            <p:nvPr/>
          </p:nvSpPr>
          <p:spPr bwMode="auto">
            <a:xfrm>
              <a:off x="2667001" y="2184400"/>
              <a:ext cx="600075" cy="841375"/>
            </a:xfrm>
            <a:custGeom>
              <a:avLst/>
              <a:gdLst>
                <a:gd name="T0" fmla="*/ 207 w 306"/>
                <a:gd name="T1" fmla="*/ 429 h 429"/>
                <a:gd name="T2" fmla="*/ 61 w 306"/>
                <a:gd name="T3" fmla="*/ 316 h 429"/>
                <a:gd name="T4" fmla="*/ 61 w 306"/>
                <a:gd name="T5" fmla="*/ 316 h 429"/>
                <a:gd name="T6" fmla="*/ 0 w 306"/>
                <a:gd name="T7" fmla="*/ 122 h 429"/>
                <a:gd name="T8" fmla="*/ 0 w 306"/>
                <a:gd name="T9" fmla="*/ 122 h 429"/>
                <a:gd name="T10" fmla="*/ 0 w 306"/>
                <a:gd name="T11" fmla="*/ 119 h 429"/>
                <a:gd name="T12" fmla="*/ 0 w 306"/>
                <a:gd name="T13" fmla="*/ 119 h 429"/>
                <a:gd name="T14" fmla="*/ 61 w 306"/>
                <a:gd name="T15" fmla="*/ 4 h 429"/>
                <a:gd name="T16" fmla="*/ 61 w 306"/>
                <a:gd name="T17" fmla="*/ 4 h 429"/>
                <a:gd name="T18" fmla="*/ 72 w 306"/>
                <a:gd name="T19" fmla="*/ 2 h 429"/>
                <a:gd name="T20" fmla="*/ 72 w 306"/>
                <a:gd name="T21" fmla="*/ 2 h 429"/>
                <a:gd name="T22" fmla="*/ 74 w 306"/>
                <a:gd name="T23" fmla="*/ 14 h 429"/>
                <a:gd name="T24" fmla="*/ 74 w 306"/>
                <a:gd name="T25" fmla="*/ 14 h 429"/>
                <a:gd name="T26" fmla="*/ 44 w 306"/>
                <a:gd name="T27" fmla="*/ 54 h 429"/>
                <a:gd name="T28" fmla="*/ 44 w 306"/>
                <a:gd name="T29" fmla="*/ 54 h 429"/>
                <a:gd name="T30" fmla="*/ 16 w 306"/>
                <a:gd name="T31" fmla="*/ 119 h 429"/>
                <a:gd name="T32" fmla="*/ 16 w 306"/>
                <a:gd name="T33" fmla="*/ 119 h 429"/>
                <a:gd name="T34" fmla="*/ 16 w 306"/>
                <a:gd name="T35" fmla="*/ 122 h 429"/>
                <a:gd name="T36" fmla="*/ 16 w 306"/>
                <a:gd name="T37" fmla="*/ 122 h 429"/>
                <a:gd name="T38" fmla="*/ 74 w 306"/>
                <a:gd name="T39" fmla="*/ 306 h 429"/>
                <a:gd name="T40" fmla="*/ 74 w 306"/>
                <a:gd name="T41" fmla="*/ 306 h 429"/>
                <a:gd name="T42" fmla="*/ 207 w 306"/>
                <a:gd name="T43" fmla="*/ 413 h 429"/>
                <a:gd name="T44" fmla="*/ 207 w 306"/>
                <a:gd name="T45" fmla="*/ 413 h 429"/>
                <a:gd name="T46" fmla="*/ 217 w 306"/>
                <a:gd name="T47" fmla="*/ 412 h 429"/>
                <a:gd name="T48" fmla="*/ 217 w 306"/>
                <a:gd name="T49" fmla="*/ 412 h 429"/>
                <a:gd name="T50" fmla="*/ 290 w 306"/>
                <a:gd name="T51" fmla="*/ 298 h 429"/>
                <a:gd name="T52" fmla="*/ 290 w 306"/>
                <a:gd name="T53" fmla="*/ 298 h 429"/>
                <a:gd name="T54" fmla="*/ 290 w 306"/>
                <a:gd name="T55" fmla="*/ 290 h 429"/>
                <a:gd name="T56" fmla="*/ 290 w 306"/>
                <a:gd name="T57" fmla="*/ 290 h 429"/>
                <a:gd name="T58" fmla="*/ 275 w 306"/>
                <a:gd name="T59" fmla="*/ 150 h 429"/>
                <a:gd name="T60" fmla="*/ 275 w 306"/>
                <a:gd name="T61" fmla="*/ 150 h 429"/>
                <a:gd name="T62" fmla="*/ 215 w 306"/>
                <a:gd name="T63" fmla="*/ 16 h 429"/>
                <a:gd name="T64" fmla="*/ 215 w 306"/>
                <a:gd name="T65" fmla="*/ 16 h 429"/>
                <a:gd name="T66" fmla="*/ 212 w 306"/>
                <a:gd name="T67" fmla="*/ 5 h 429"/>
                <a:gd name="T68" fmla="*/ 212 w 306"/>
                <a:gd name="T69" fmla="*/ 5 h 429"/>
                <a:gd name="T70" fmla="*/ 222 w 306"/>
                <a:gd name="T71" fmla="*/ 1 h 429"/>
                <a:gd name="T72" fmla="*/ 222 w 306"/>
                <a:gd name="T73" fmla="*/ 1 h 429"/>
                <a:gd name="T74" fmla="*/ 290 w 306"/>
                <a:gd name="T75" fmla="*/ 148 h 429"/>
                <a:gd name="T76" fmla="*/ 290 w 306"/>
                <a:gd name="T77" fmla="*/ 148 h 429"/>
                <a:gd name="T78" fmla="*/ 305 w 306"/>
                <a:gd name="T79" fmla="*/ 286 h 429"/>
                <a:gd name="T80" fmla="*/ 305 w 306"/>
                <a:gd name="T81" fmla="*/ 286 h 429"/>
                <a:gd name="T82" fmla="*/ 306 w 306"/>
                <a:gd name="T83" fmla="*/ 298 h 429"/>
                <a:gd name="T84" fmla="*/ 306 w 306"/>
                <a:gd name="T85" fmla="*/ 298 h 429"/>
                <a:gd name="T86" fmla="*/ 220 w 306"/>
                <a:gd name="T87" fmla="*/ 428 h 429"/>
                <a:gd name="T88" fmla="*/ 220 w 306"/>
                <a:gd name="T89" fmla="*/ 428 h 429"/>
                <a:gd name="T90" fmla="*/ 208 w 306"/>
                <a:gd name="T91" fmla="*/ 429 h 429"/>
                <a:gd name="T92" fmla="*/ 208 w 306"/>
                <a:gd name="T93" fmla="*/ 429 h 429"/>
                <a:gd name="T94" fmla="*/ 207 w 306"/>
                <a:gd name="T95" fmla="*/ 429 h 4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06" h="429">
                  <a:moveTo>
                    <a:pt x="207" y="429"/>
                  </a:moveTo>
                  <a:cubicBezTo>
                    <a:pt x="161" y="428"/>
                    <a:pt x="117" y="386"/>
                    <a:pt x="61" y="316"/>
                  </a:cubicBezTo>
                  <a:cubicBezTo>
                    <a:pt x="61" y="316"/>
                    <a:pt x="61" y="316"/>
                    <a:pt x="61" y="316"/>
                  </a:cubicBezTo>
                  <a:cubicBezTo>
                    <a:pt x="1" y="239"/>
                    <a:pt x="0" y="161"/>
                    <a:pt x="0" y="122"/>
                  </a:cubicBezTo>
                  <a:cubicBezTo>
                    <a:pt x="0" y="122"/>
                    <a:pt x="0" y="122"/>
                    <a:pt x="0" y="122"/>
                  </a:cubicBezTo>
                  <a:cubicBezTo>
                    <a:pt x="0" y="121"/>
                    <a:pt x="0" y="120"/>
                    <a:pt x="0" y="119"/>
                  </a:cubicBezTo>
                  <a:cubicBezTo>
                    <a:pt x="0" y="119"/>
                    <a:pt x="0" y="119"/>
                    <a:pt x="0" y="119"/>
                  </a:cubicBezTo>
                  <a:cubicBezTo>
                    <a:pt x="1" y="75"/>
                    <a:pt x="61" y="5"/>
                    <a:pt x="61" y="4"/>
                  </a:cubicBezTo>
                  <a:cubicBezTo>
                    <a:pt x="61" y="4"/>
                    <a:pt x="61" y="4"/>
                    <a:pt x="61" y="4"/>
                  </a:cubicBezTo>
                  <a:cubicBezTo>
                    <a:pt x="64" y="0"/>
                    <a:pt x="69" y="0"/>
                    <a:pt x="72" y="2"/>
                  </a:cubicBezTo>
                  <a:cubicBezTo>
                    <a:pt x="72" y="2"/>
                    <a:pt x="72" y="2"/>
                    <a:pt x="72" y="2"/>
                  </a:cubicBezTo>
                  <a:cubicBezTo>
                    <a:pt x="76" y="5"/>
                    <a:pt x="76" y="10"/>
                    <a:pt x="74" y="14"/>
                  </a:cubicBezTo>
                  <a:cubicBezTo>
                    <a:pt x="74" y="14"/>
                    <a:pt x="74" y="14"/>
                    <a:pt x="74" y="14"/>
                  </a:cubicBezTo>
                  <a:cubicBezTo>
                    <a:pt x="74" y="14"/>
                    <a:pt x="59" y="32"/>
                    <a:pt x="44" y="54"/>
                  </a:cubicBezTo>
                  <a:cubicBezTo>
                    <a:pt x="44" y="54"/>
                    <a:pt x="44" y="54"/>
                    <a:pt x="44" y="54"/>
                  </a:cubicBezTo>
                  <a:cubicBezTo>
                    <a:pt x="29" y="76"/>
                    <a:pt x="15" y="104"/>
                    <a:pt x="16" y="119"/>
                  </a:cubicBezTo>
                  <a:cubicBezTo>
                    <a:pt x="16" y="119"/>
                    <a:pt x="16" y="119"/>
                    <a:pt x="16" y="119"/>
                  </a:cubicBezTo>
                  <a:cubicBezTo>
                    <a:pt x="16" y="120"/>
                    <a:pt x="16" y="121"/>
                    <a:pt x="16" y="122"/>
                  </a:cubicBezTo>
                  <a:cubicBezTo>
                    <a:pt x="16" y="122"/>
                    <a:pt x="16" y="122"/>
                    <a:pt x="16" y="122"/>
                  </a:cubicBezTo>
                  <a:cubicBezTo>
                    <a:pt x="16" y="160"/>
                    <a:pt x="16" y="233"/>
                    <a:pt x="74" y="306"/>
                  </a:cubicBezTo>
                  <a:cubicBezTo>
                    <a:pt x="74" y="306"/>
                    <a:pt x="74" y="306"/>
                    <a:pt x="74" y="306"/>
                  </a:cubicBezTo>
                  <a:cubicBezTo>
                    <a:pt x="128" y="376"/>
                    <a:pt x="172" y="414"/>
                    <a:pt x="207" y="413"/>
                  </a:cubicBezTo>
                  <a:cubicBezTo>
                    <a:pt x="207" y="413"/>
                    <a:pt x="207" y="413"/>
                    <a:pt x="207" y="413"/>
                  </a:cubicBezTo>
                  <a:cubicBezTo>
                    <a:pt x="211" y="413"/>
                    <a:pt x="214" y="413"/>
                    <a:pt x="217" y="412"/>
                  </a:cubicBezTo>
                  <a:cubicBezTo>
                    <a:pt x="217" y="412"/>
                    <a:pt x="217" y="412"/>
                    <a:pt x="217" y="412"/>
                  </a:cubicBezTo>
                  <a:cubicBezTo>
                    <a:pt x="250" y="408"/>
                    <a:pt x="292" y="333"/>
                    <a:pt x="290" y="298"/>
                  </a:cubicBezTo>
                  <a:cubicBezTo>
                    <a:pt x="290" y="298"/>
                    <a:pt x="290" y="298"/>
                    <a:pt x="290" y="298"/>
                  </a:cubicBezTo>
                  <a:cubicBezTo>
                    <a:pt x="290" y="295"/>
                    <a:pt x="290" y="292"/>
                    <a:pt x="290" y="290"/>
                  </a:cubicBezTo>
                  <a:cubicBezTo>
                    <a:pt x="290" y="290"/>
                    <a:pt x="290" y="290"/>
                    <a:pt x="290" y="290"/>
                  </a:cubicBezTo>
                  <a:cubicBezTo>
                    <a:pt x="285" y="270"/>
                    <a:pt x="284" y="211"/>
                    <a:pt x="275" y="150"/>
                  </a:cubicBezTo>
                  <a:cubicBezTo>
                    <a:pt x="275" y="150"/>
                    <a:pt x="275" y="150"/>
                    <a:pt x="275" y="150"/>
                  </a:cubicBezTo>
                  <a:cubicBezTo>
                    <a:pt x="266" y="90"/>
                    <a:pt x="247" y="30"/>
                    <a:pt x="215" y="16"/>
                  </a:cubicBezTo>
                  <a:cubicBezTo>
                    <a:pt x="215" y="16"/>
                    <a:pt x="215" y="16"/>
                    <a:pt x="215" y="16"/>
                  </a:cubicBezTo>
                  <a:cubicBezTo>
                    <a:pt x="211" y="14"/>
                    <a:pt x="210" y="9"/>
                    <a:pt x="212" y="5"/>
                  </a:cubicBezTo>
                  <a:cubicBezTo>
                    <a:pt x="212" y="5"/>
                    <a:pt x="212" y="5"/>
                    <a:pt x="212" y="5"/>
                  </a:cubicBezTo>
                  <a:cubicBezTo>
                    <a:pt x="214" y="1"/>
                    <a:pt x="218" y="0"/>
                    <a:pt x="222" y="1"/>
                  </a:cubicBezTo>
                  <a:cubicBezTo>
                    <a:pt x="222" y="1"/>
                    <a:pt x="222" y="1"/>
                    <a:pt x="222" y="1"/>
                  </a:cubicBezTo>
                  <a:cubicBezTo>
                    <a:pt x="264" y="23"/>
                    <a:pt x="280" y="86"/>
                    <a:pt x="290" y="148"/>
                  </a:cubicBezTo>
                  <a:cubicBezTo>
                    <a:pt x="290" y="148"/>
                    <a:pt x="290" y="148"/>
                    <a:pt x="290" y="148"/>
                  </a:cubicBezTo>
                  <a:cubicBezTo>
                    <a:pt x="300" y="209"/>
                    <a:pt x="301" y="271"/>
                    <a:pt x="305" y="286"/>
                  </a:cubicBezTo>
                  <a:cubicBezTo>
                    <a:pt x="305" y="286"/>
                    <a:pt x="305" y="286"/>
                    <a:pt x="305" y="286"/>
                  </a:cubicBezTo>
                  <a:cubicBezTo>
                    <a:pt x="306" y="290"/>
                    <a:pt x="306" y="294"/>
                    <a:pt x="306" y="298"/>
                  </a:cubicBezTo>
                  <a:cubicBezTo>
                    <a:pt x="306" y="298"/>
                    <a:pt x="306" y="298"/>
                    <a:pt x="306" y="298"/>
                  </a:cubicBezTo>
                  <a:cubicBezTo>
                    <a:pt x="305" y="341"/>
                    <a:pt x="268" y="416"/>
                    <a:pt x="220" y="428"/>
                  </a:cubicBezTo>
                  <a:cubicBezTo>
                    <a:pt x="220" y="428"/>
                    <a:pt x="220" y="428"/>
                    <a:pt x="220" y="428"/>
                  </a:cubicBezTo>
                  <a:cubicBezTo>
                    <a:pt x="216" y="428"/>
                    <a:pt x="212" y="429"/>
                    <a:pt x="208" y="429"/>
                  </a:cubicBezTo>
                  <a:cubicBezTo>
                    <a:pt x="208" y="429"/>
                    <a:pt x="208" y="429"/>
                    <a:pt x="208" y="429"/>
                  </a:cubicBezTo>
                  <a:cubicBezTo>
                    <a:pt x="207" y="429"/>
                    <a:pt x="207" y="429"/>
                    <a:pt x="207" y="429"/>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4" name="Freeform 14"/>
            <p:cNvSpPr/>
            <p:nvPr/>
          </p:nvSpPr>
          <p:spPr bwMode="auto">
            <a:xfrm>
              <a:off x="2825751" y="2184400"/>
              <a:ext cx="223838" cy="163512"/>
            </a:xfrm>
            <a:custGeom>
              <a:avLst/>
              <a:gdLst>
                <a:gd name="T0" fmla="*/ 3 w 114"/>
                <a:gd name="T1" fmla="*/ 33 h 84"/>
                <a:gd name="T2" fmla="*/ 4 w 114"/>
                <a:gd name="T3" fmla="*/ 22 h 84"/>
                <a:gd name="T4" fmla="*/ 4 w 114"/>
                <a:gd name="T5" fmla="*/ 22 h 84"/>
                <a:gd name="T6" fmla="*/ 15 w 114"/>
                <a:gd name="T7" fmla="*/ 23 h 84"/>
                <a:gd name="T8" fmla="*/ 15 w 114"/>
                <a:gd name="T9" fmla="*/ 23 h 84"/>
                <a:gd name="T10" fmla="*/ 42 w 114"/>
                <a:gd name="T11" fmla="*/ 53 h 84"/>
                <a:gd name="T12" fmla="*/ 58 w 114"/>
                <a:gd name="T13" fmla="*/ 11 h 84"/>
                <a:gd name="T14" fmla="*/ 91 w 114"/>
                <a:gd name="T15" fmla="*/ 37 h 84"/>
                <a:gd name="T16" fmla="*/ 98 w 114"/>
                <a:gd name="T17" fmla="*/ 7 h 84"/>
                <a:gd name="T18" fmla="*/ 107 w 114"/>
                <a:gd name="T19" fmla="*/ 1 h 84"/>
                <a:gd name="T20" fmla="*/ 107 w 114"/>
                <a:gd name="T21" fmla="*/ 1 h 84"/>
                <a:gd name="T22" fmla="*/ 113 w 114"/>
                <a:gd name="T23" fmla="*/ 10 h 84"/>
                <a:gd name="T24" fmla="*/ 113 w 114"/>
                <a:gd name="T25" fmla="*/ 10 h 84"/>
                <a:gd name="T26" fmla="*/ 100 w 114"/>
                <a:gd name="T27" fmla="*/ 65 h 84"/>
                <a:gd name="T28" fmla="*/ 65 w 114"/>
                <a:gd name="T29" fmla="*/ 37 h 84"/>
                <a:gd name="T30" fmla="*/ 47 w 114"/>
                <a:gd name="T31" fmla="*/ 84 h 84"/>
                <a:gd name="T32" fmla="*/ 3 w 114"/>
                <a:gd name="T33" fmla="*/ 33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4" h="84">
                  <a:moveTo>
                    <a:pt x="3" y="33"/>
                  </a:moveTo>
                  <a:cubicBezTo>
                    <a:pt x="0" y="30"/>
                    <a:pt x="1" y="25"/>
                    <a:pt x="4" y="22"/>
                  </a:cubicBezTo>
                  <a:cubicBezTo>
                    <a:pt x="4" y="22"/>
                    <a:pt x="4" y="22"/>
                    <a:pt x="4" y="22"/>
                  </a:cubicBezTo>
                  <a:cubicBezTo>
                    <a:pt x="7" y="19"/>
                    <a:pt x="12" y="20"/>
                    <a:pt x="15" y="23"/>
                  </a:cubicBezTo>
                  <a:cubicBezTo>
                    <a:pt x="15" y="23"/>
                    <a:pt x="15" y="23"/>
                    <a:pt x="15" y="23"/>
                  </a:cubicBezTo>
                  <a:cubicBezTo>
                    <a:pt x="42" y="53"/>
                    <a:pt x="42" y="53"/>
                    <a:pt x="42" y="53"/>
                  </a:cubicBezTo>
                  <a:cubicBezTo>
                    <a:pt x="58" y="11"/>
                    <a:pt x="58" y="11"/>
                    <a:pt x="58" y="11"/>
                  </a:cubicBezTo>
                  <a:cubicBezTo>
                    <a:pt x="91" y="37"/>
                    <a:pt x="91" y="37"/>
                    <a:pt x="91" y="37"/>
                  </a:cubicBezTo>
                  <a:cubicBezTo>
                    <a:pt x="98" y="7"/>
                    <a:pt x="98" y="7"/>
                    <a:pt x="98" y="7"/>
                  </a:cubicBezTo>
                  <a:cubicBezTo>
                    <a:pt x="99" y="3"/>
                    <a:pt x="103" y="0"/>
                    <a:pt x="107" y="1"/>
                  </a:cubicBezTo>
                  <a:cubicBezTo>
                    <a:pt x="107" y="1"/>
                    <a:pt x="107" y="1"/>
                    <a:pt x="107" y="1"/>
                  </a:cubicBezTo>
                  <a:cubicBezTo>
                    <a:pt x="111" y="2"/>
                    <a:pt x="114" y="6"/>
                    <a:pt x="113" y="10"/>
                  </a:cubicBezTo>
                  <a:cubicBezTo>
                    <a:pt x="113" y="10"/>
                    <a:pt x="113" y="10"/>
                    <a:pt x="113" y="10"/>
                  </a:cubicBezTo>
                  <a:cubicBezTo>
                    <a:pt x="100" y="65"/>
                    <a:pt x="100" y="65"/>
                    <a:pt x="100" y="65"/>
                  </a:cubicBezTo>
                  <a:cubicBezTo>
                    <a:pt x="65" y="37"/>
                    <a:pt x="65" y="37"/>
                    <a:pt x="65" y="37"/>
                  </a:cubicBezTo>
                  <a:cubicBezTo>
                    <a:pt x="47" y="84"/>
                    <a:pt x="47" y="84"/>
                    <a:pt x="47" y="84"/>
                  </a:cubicBezTo>
                  <a:cubicBezTo>
                    <a:pt x="3" y="33"/>
                    <a:pt x="3" y="33"/>
                    <a:pt x="3" y="33"/>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5" name="Freeform 15"/>
            <p:cNvSpPr>
              <a:spLocks noEditPoints="1"/>
            </p:cNvSpPr>
            <p:nvPr/>
          </p:nvSpPr>
          <p:spPr bwMode="auto">
            <a:xfrm>
              <a:off x="2911476" y="2235200"/>
              <a:ext cx="180975" cy="633412"/>
            </a:xfrm>
            <a:custGeom>
              <a:avLst/>
              <a:gdLst>
                <a:gd name="T0" fmla="*/ 8 w 92"/>
                <a:gd name="T1" fmla="*/ 279 h 323"/>
                <a:gd name="T2" fmla="*/ 8 w 92"/>
                <a:gd name="T3" fmla="*/ 279 h 323"/>
                <a:gd name="T4" fmla="*/ 7 w 92"/>
                <a:gd name="T5" fmla="*/ 278 h 323"/>
                <a:gd name="T6" fmla="*/ 7 w 92"/>
                <a:gd name="T7" fmla="*/ 278 h 323"/>
                <a:gd name="T8" fmla="*/ 0 w 92"/>
                <a:gd name="T9" fmla="*/ 270 h 323"/>
                <a:gd name="T10" fmla="*/ 0 w 92"/>
                <a:gd name="T11" fmla="*/ 270 h 323"/>
                <a:gd name="T12" fmla="*/ 14 w 92"/>
                <a:gd name="T13" fmla="*/ 1 h 323"/>
                <a:gd name="T14" fmla="*/ 29 w 92"/>
                <a:gd name="T15" fmla="*/ 0 h 323"/>
                <a:gd name="T16" fmla="*/ 92 w 92"/>
                <a:gd name="T17" fmla="*/ 283 h 323"/>
                <a:gd name="T18" fmla="*/ 50 w 92"/>
                <a:gd name="T19" fmla="*/ 323 h 323"/>
                <a:gd name="T20" fmla="*/ 8 w 92"/>
                <a:gd name="T21" fmla="*/ 279 h 323"/>
                <a:gd name="T22" fmla="*/ 19 w 92"/>
                <a:gd name="T23" fmla="*/ 268 h 323"/>
                <a:gd name="T24" fmla="*/ 51 w 92"/>
                <a:gd name="T25" fmla="*/ 300 h 323"/>
                <a:gd name="T26" fmla="*/ 75 w 92"/>
                <a:gd name="T27" fmla="*/ 278 h 323"/>
                <a:gd name="T28" fmla="*/ 27 w 92"/>
                <a:gd name="T29" fmla="*/ 60 h 323"/>
                <a:gd name="T30" fmla="*/ 17 w 92"/>
                <a:gd name="T31" fmla="*/ 266 h 323"/>
                <a:gd name="T32" fmla="*/ 19 w 92"/>
                <a:gd name="T33" fmla="*/ 268 h 3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 h="323">
                  <a:moveTo>
                    <a:pt x="8" y="279"/>
                  </a:moveTo>
                  <a:cubicBezTo>
                    <a:pt x="8" y="279"/>
                    <a:pt x="8" y="279"/>
                    <a:pt x="8" y="279"/>
                  </a:cubicBezTo>
                  <a:cubicBezTo>
                    <a:pt x="7" y="278"/>
                    <a:pt x="7" y="278"/>
                    <a:pt x="7" y="278"/>
                  </a:cubicBezTo>
                  <a:cubicBezTo>
                    <a:pt x="7" y="278"/>
                    <a:pt x="7" y="278"/>
                    <a:pt x="7" y="278"/>
                  </a:cubicBezTo>
                  <a:cubicBezTo>
                    <a:pt x="3" y="278"/>
                    <a:pt x="0" y="274"/>
                    <a:pt x="0" y="270"/>
                  </a:cubicBezTo>
                  <a:cubicBezTo>
                    <a:pt x="0" y="270"/>
                    <a:pt x="0" y="270"/>
                    <a:pt x="0" y="270"/>
                  </a:cubicBezTo>
                  <a:cubicBezTo>
                    <a:pt x="14" y="1"/>
                    <a:pt x="14" y="1"/>
                    <a:pt x="14" y="1"/>
                  </a:cubicBezTo>
                  <a:cubicBezTo>
                    <a:pt x="29" y="0"/>
                    <a:pt x="29" y="0"/>
                    <a:pt x="29" y="0"/>
                  </a:cubicBezTo>
                  <a:cubicBezTo>
                    <a:pt x="92" y="283"/>
                    <a:pt x="92" y="283"/>
                    <a:pt x="92" y="283"/>
                  </a:cubicBezTo>
                  <a:cubicBezTo>
                    <a:pt x="50" y="323"/>
                    <a:pt x="50" y="323"/>
                    <a:pt x="50" y="323"/>
                  </a:cubicBezTo>
                  <a:cubicBezTo>
                    <a:pt x="8" y="279"/>
                    <a:pt x="8" y="279"/>
                    <a:pt x="8" y="279"/>
                  </a:cubicBezTo>
                  <a:close/>
                  <a:moveTo>
                    <a:pt x="19" y="268"/>
                  </a:moveTo>
                  <a:cubicBezTo>
                    <a:pt x="51" y="300"/>
                    <a:pt x="51" y="300"/>
                    <a:pt x="51" y="300"/>
                  </a:cubicBezTo>
                  <a:cubicBezTo>
                    <a:pt x="75" y="278"/>
                    <a:pt x="75" y="278"/>
                    <a:pt x="75" y="278"/>
                  </a:cubicBezTo>
                  <a:cubicBezTo>
                    <a:pt x="27" y="60"/>
                    <a:pt x="27" y="60"/>
                    <a:pt x="27" y="60"/>
                  </a:cubicBezTo>
                  <a:cubicBezTo>
                    <a:pt x="17" y="266"/>
                    <a:pt x="17" y="266"/>
                    <a:pt x="17" y="266"/>
                  </a:cubicBezTo>
                  <a:cubicBezTo>
                    <a:pt x="17" y="266"/>
                    <a:pt x="18" y="267"/>
                    <a:pt x="19" y="268"/>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6" name="Freeform 16"/>
            <p:cNvSpPr/>
            <p:nvPr/>
          </p:nvSpPr>
          <p:spPr bwMode="auto">
            <a:xfrm>
              <a:off x="3108326" y="1695450"/>
              <a:ext cx="696913" cy="581025"/>
            </a:xfrm>
            <a:custGeom>
              <a:avLst/>
              <a:gdLst>
                <a:gd name="T0" fmla="*/ 186 w 355"/>
                <a:gd name="T1" fmla="*/ 261 h 296"/>
                <a:gd name="T2" fmla="*/ 11 w 355"/>
                <a:gd name="T3" fmla="*/ 295 h 296"/>
                <a:gd name="T4" fmla="*/ 11 w 355"/>
                <a:gd name="T5" fmla="*/ 295 h 296"/>
                <a:gd name="T6" fmla="*/ 0 w 355"/>
                <a:gd name="T7" fmla="*/ 286 h 296"/>
                <a:gd name="T8" fmla="*/ 0 w 355"/>
                <a:gd name="T9" fmla="*/ 286 h 296"/>
                <a:gd name="T10" fmla="*/ 11 w 355"/>
                <a:gd name="T11" fmla="*/ 274 h 296"/>
                <a:gd name="T12" fmla="*/ 11 w 355"/>
                <a:gd name="T13" fmla="*/ 274 h 296"/>
                <a:gd name="T14" fmla="*/ 83 w 355"/>
                <a:gd name="T15" fmla="*/ 264 h 296"/>
                <a:gd name="T16" fmla="*/ 83 w 355"/>
                <a:gd name="T17" fmla="*/ 264 h 296"/>
                <a:gd name="T18" fmla="*/ 180 w 355"/>
                <a:gd name="T19" fmla="*/ 242 h 296"/>
                <a:gd name="T20" fmla="*/ 180 w 355"/>
                <a:gd name="T21" fmla="*/ 242 h 296"/>
                <a:gd name="T22" fmla="*/ 223 w 355"/>
                <a:gd name="T23" fmla="*/ 216 h 296"/>
                <a:gd name="T24" fmla="*/ 223 w 355"/>
                <a:gd name="T25" fmla="*/ 216 h 296"/>
                <a:gd name="T26" fmla="*/ 310 w 355"/>
                <a:gd name="T27" fmla="*/ 135 h 296"/>
                <a:gd name="T28" fmla="*/ 310 w 355"/>
                <a:gd name="T29" fmla="*/ 135 h 296"/>
                <a:gd name="T30" fmla="*/ 328 w 355"/>
                <a:gd name="T31" fmla="*/ 63 h 296"/>
                <a:gd name="T32" fmla="*/ 328 w 355"/>
                <a:gd name="T33" fmla="*/ 63 h 296"/>
                <a:gd name="T34" fmla="*/ 329 w 355"/>
                <a:gd name="T35" fmla="*/ 14 h 296"/>
                <a:gd name="T36" fmla="*/ 329 w 355"/>
                <a:gd name="T37" fmla="*/ 14 h 296"/>
                <a:gd name="T38" fmla="*/ 340 w 355"/>
                <a:gd name="T39" fmla="*/ 1 h 296"/>
                <a:gd name="T40" fmla="*/ 340 w 355"/>
                <a:gd name="T41" fmla="*/ 1 h 296"/>
                <a:gd name="T42" fmla="*/ 351 w 355"/>
                <a:gd name="T43" fmla="*/ 9 h 296"/>
                <a:gd name="T44" fmla="*/ 351 w 355"/>
                <a:gd name="T45" fmla="*/ 9 h 296"/>
                <a:gd name="T46" fmla="*/ 328 w 355"/>
                <a:gd name="T47" fmla="*/ 144 h 296"/>
                <a:gd name="T48" fmla="*/ 328 w 355"/>
                <a:gd name="T49" fmla="*/ 144 h 296"/>
                <a:gd name="T50" fmla="*/ 235 w 355"/>
                <a:gd name="T51" fmla="*/ 232 h 296"/>
                <a:gd name="T52" fmla="*/ 235 w 355"/>
                <a:gd name="T53" fmla="*/ 232 h 296"/>
                <a:gd name="T54" fmla="*/ 186 w 355"/>
                <a:gd name="T55" fmla="*/ 261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55" h="296">
                  <a:moveTo>
                    <a:pt x="186" y="261"/>
                  </a:moveTo>
                  <a:cubicBezTo>
                    <a:pt x="144" y="278"/>
                    <a:pt x="11" y="295"/>
                    <a:pt x="11" y="295"/>
                  </a:cubicBezTo>
                  <a:cubicBezTo>
                    <a:pt x="11" y="295"/>
                    <a:pt x="11" y="295"/>
                    <a:pt x="11" y="295"/>
                  </a:cubicBezTo>
                  <a:cubicBezTo>
                    <a:pt x="4" y="296"/>
                    <a:pt x="0" y="292"/>
                    <a:pt x="0" y="286"/>
                  </a:cubicBezTo>
                  <a:cubicBezTo>
                    <a:pt x="0" y="286"/>
                    <a:pt x="0" y="286"/>
                    <a:pt x="0" y="286"/>
                  </a:cubicBezTo>
                  <a:cubicBezTo>
                    <a:pt x="0" y="280"/>
                    <a:pt x="5" y="275"/>
                    <a:pt x="11" y="274"/>
                  </a:cubicBezTo>
                  <a:cubicBezTo>
                    <a:pt x="11" y="274"/>
                    <a:pt x="11" y="274"/>
                    <a:pt x="11" y="274"/>
                  </a:cubicBezTo>
                  <a:cubicBezTo>
                    <a:pt x="11" y="274"/>
                    <a:pt x="45" y="270"/>
                    <a:pt x="83" y="264"/>
                  </a:cubicBezTo>
                  <a:cubicBezTo>
                    <a:pt x="83" y="264"/>
                    <a:pt x="83" y="264"/>
                    <a:pt x="83" y="264"/>
                  </a:cubicBezTo>
                  <a:cubicBezTo>
                    <a:pt x="121" y="258"/>
                    <a:pt x="164" y="249"/>
                    <a:pt x="180" y="242"/>
                  </a:cubicBezTo>
                  <a:cubicBezTo>
                    <a:pt x="180" y="242"/>
                    <a:pt x="180" y="242"/>
                    <a:pt x="180" y="242"/>
                  </a:cubicBezTo>
                  <a:cubicBezTo>
                    <a:pt x="191" y="238"/>
                    <a:pt x="207" y="228"/>
                    <a:pt x="223" y="216"/>
                  </a:cubicBezTo>
                  <a:cubicBezTo>
                    <a:pt x="223" y="216"/>
                    <a:pt x="223" y="216"/>
                    <a:pt x="223" y="216"/>
                  </a:cubicBezTo>
                  <a:cubicBezTo>
                    <a:pt x="258" y="191"/>
                    <a:pt x="296" y="155"/>
                    <a:pt x="310" y="135"/>
                  </a:cubicBezTo>
                  <a:cubicBezTo>
                    <a:pt x="310" y="135"/>
                    <a:pt x="310" y="135"/>
                    <a:pt x="310" y="135"/>
                  </a:cubicBezTo>
                  <a:cubicBezTo>
                    <a:pt x="319" y="122"/>
                    <a:pt x="326" y="90"/>
                    <a:pt x="328" y="63"/>
                  </a:cubicBezTo>
                  <a:cubicBezTo>
                    <a:pt x="328" y="63"/>
                    <a:pt x="328" y="63"/>
                    <a:pt x="328" y="63"/>
                  </a:cubicBezTo>
                  <a:cubicBezTo>
                    <a:pt x="330" y="36"/>
                    <a:pt x="329" y="14"/>
                    <a:pt x="329" y="14"/>
                  </a:cubicBezTo>
                  <a:cubicBezTo>
                    <a:pt x="329" y="14"/>
                    <a:pt x="329" y="14"/>
                    <a:pt x="329" y="14"/>
                  </a:cubicBezTo>
                  <a:cubicBezTo>
                    <a:pt x="329" y="8"/>
                    <a:pt x="334" y="2"/>
                    <a:pt x="340" y="1"/>
                  </a:cubicBezTo>
                  <a:cubicBezTo>
                    <a:pt x="340" y="1"/>
                    <a:pt x="340" y="1"/>
                    <a:pt x="340" y="1"/>
                  </a:cubicBezTo>
                  <a:cubicBezTo>
                    <a:pt x="346" y="0"/>
                    <a:pt x="351" y="4"/>
                    <a:pt x="351" y="9"/>
                  </a:cubicBezTo>
                  <a:cubicBezTo>
                    <a:pt x="351" y="9"/>
                    <a:pt x="351" y="9"/>
                    <a:pt x="351" y="9"/>
                  </a:cubicBezTo>
                  <a:cubicBezTo>
                    <a:pt x="351" y="11"/>
                    <a:pt x="355" y="101"/>
                    <a:pt x="328" y="144"/>
                  </a:cubicBezTo>
                  <a:cubicBezTo>
                    <a:pt x="328" y="144"/>
                    <a:pt x="328" y="144"/>
                    <a:pt x="328" y="144"/>
                  </a:cubicBezTo>
                  <a:cubicBezTo>
                    <a:pt x="310" y="169"/>
                    <a:pt x="271" y="205"/>
                    <a:pt x="235" y="232"/>
                  </a:cubicBezTo>
                  <a:cubicBezTo>
                    <a:pt x="235" y="232"/>
                    <a:pt x="235" y="232"/>
                    <a:pt x="235" y="232"/>
                  </a:cubicBezTo>
                  <a:cubicBezTo>
                    <a:pt x="217" y="245"/>
                    <a:pt x="200" y="255"/>
                    <a:pt x="186" y="261"/>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7" name="Freeform 17"/>
            <p:cNvSpPr/>
            <p:nvPr/>
          </p:nvSpPr>
          <p:spPr bwMode="auto">
            <a:xfrm>
              <a:off x="2227264" y="2243137"/>
              <a:ext cx="514350" cy="544512"/>
            </a:xfrm>
            <a:custGeom>
              <a:avLst/>
              <a:gdLst>
                <a:gd name="T0" fmla="*/ 33 w 262"/>
                <a:gd name="T1" fmla="*/ 277 h 278"/>
                <a:gd name="T2" fmla="*/ 1 w 262"/>
                <a:gd name="T3" fmla="*/ 233 h 278"/>
                <a:gd name="T4" fmla="*/ 1 w 262"/>
                <a:gd name="T5" fmla="*/ 233 h 278"/>
                <a:gd name="T6" fmla="*/ 0 w 262"/>
                <a:gd name="T7" fmla="*/ 226 h 278"/>
                <a:gd name="T8" fmla="*/ 0 w 262"/>
                <a:gd name="T9" fmla="*/ 226 h 278"/>
                <a:gd name="T10" fmla="*/ 57 w 262"/>
                <a:gd name="T11" fmla="*/ 55 h 278"/>
                <a:gd name="T12" fmla="*/ 57 w 262"/>
                <a:gd name="T13" fmla="*/ 55 h 278"/>
                <a:gd name="T14" fmla="*/ 165 w 262"/>
                <a:gd name="T15" fmla="*/ 14 h 278"/>
                <a:gd name="T16" fmla="*/ 165 w 262"/>
                <a:gd name="T17" fmla="*/ 14 h 278"/>
                <a:gd name="T18" fmla="*/ 253 w 262"/>
                <a:gd name="T19" fmla="*/ 1 h 278"/>
                <a:gd name="T20" fmla="*/ 253 w 262"/>
                <a:gd name="T21" fmla="*/ 1 h 278"/>
                <a:gd name="T22" fmla="*/ 261 w 262"/>
                <a:gd name="T23" fmla="*/ 8 h 278"/>
                <a:gd name="T24" fmla="*/ 261 w 262"/>
                <a:gd name="T25" fmla="*/ 8 h 278"/>
                <a:gd name="T26" fmla="*/ 254 w 262"/>
                <a:gd name="T27" fmla="*/ 16 h 278"/>
                <a:gd name="T28" fmla="*/ 254 w 262"/>
                <a:gd name="T29" fmla="*/ 16 h 278"/>
                <a:gd name="T30" fmla="*/ 168 w 262"/>
                <a:gd name="T31" fmla="*/ 29 h 278"/>
                <a:gd name="T32" fmla="*/ 168 w 262"/>
                <a:gd name="T33" fmla="*/ 29 h 278"/>
                <a:gd name="T34" fmla="*/ 70 w 262"/>
                <a:gd name="T35" fmla="*/ 64 h 278"/>
                <a:gd name="T36" fmla="*/ 70 w 262"/>
                <a:gd name="T37" fmla="*/ 64 h 278"/>
                <a:gd name="T38" fmla="*/ 16 w 262"/>
                <a:gd name="T39" fmla="*/ 226 h 278"/>
                <a:gd name="T40" fmla="*/ 16 w 262"/>
                <a:gd name="T41" fmla="*/ 226 h 278"/>
                <a:gd name="T42" fmla="*/ 16 w 262"/>
                <a:gd name="T43" fmla="*/ 230 h 278"/>
                <a:gd name="T44" fmla="*/ 16 w 262"/>
                <a:gd name="T45" fmla="*/ 230 h 278"/>
                <a:gd name="T46" fmla="*/ 30 w 262"/>
                <a:gd name="T47" fmla="*/ 255 h 278"/>
                <a:gd name="T48" fmla="*/ 30 w 262"/>
                <a:gd name="T49" fmla="*/ 255 h 278"/>
                <a:gd name="T50" fmla="*/ 40 w 262"/>
                <a:gd name="T51" fmla="*/ 263 h 278"/>
                <a:gd name="T52" fmla="*/ 40 w 262"/>
                <a:gd name="T53" fmla="*/ 263 h 278"/>
                <a:gd name="T54" fmla="*/ 44 w 262"/>
                <a:gd name="T55" fmla="*/ 273 h 278"/>
                <a:gd name="T56" fmla="*/ 44 w 262"/>
                <a:gd name="T57" fmla="*/ 273 h 278"/>
                <a:gd name="T58" fmla="*/ 36 w 262"/>
                <a:gd name="T59" fmla="*/ 278 h 278"/>
                <a:gd name="T60" fmla="*/ 36 w 262"/>
                <a:gd name="T61" fmla="*/ 278 h 278"/>
                <a:gd name="T62" fmla="*/ 33 w 262"/>
                <a:gd name="T63" fmla="*/ 277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62" h="278">
                  <a:moveTo>
                    <a:pt x="33" y="277"/>
                  </a:moveTo>
                  <a:cubicBezTo>
                    <a:pt x="32" y="277"/>
                    <a:pt x="6" y="265"/>
                    <a:pt x="1" y="233"/>
                  </a:cubicBezTo>
                  <a:cubicBezTo>
                    <a:pt x="1" y="233"/>
                    <a:pt x="1" y="233"/>
                    <a:pt x="1" y="233"/>
                  </a:cubicBezTo>
                  <a:cubicBezTo>
                    <a:pt x="0" y="230"/>
                    <a:pt x="0" y="228"/>
                    <a:pt x="0" y="226"/>
                  </a:cubicBezTo>
                  <a:cubicBezTo>
                    <a:pt x="0" y="226"/>
                    <a:pt x="0" y="226"/>
                    <a:pt x="0" y="226"/>
                  </a:cubicBezTo>
                  <a:cubicBezTo>
                    <a:pt x="1" y="188"/>
                    <a:pt x="34" y="89"/>
                    <a:pt x="57" y="55"/>
                  </a:cubicBezTo>
                  <a:cubicBezTo>
                    <a:pt x="57" y="55"/>
                    <a:pt x="57" y="55"/>
                    <a:pt x="57" y="55"/>
                  </a:cubicBezTo>
                  <a:cubicBezTo>
                    <a:pt x="73" y="34"/>
                    <a:pt x="120" y="23"/>
                    <a:pt x="165" y="14"/>
                  </a:cubicBezTo>
                  <a:cubicBezTo>
                    <a:pt x="165" y="14"/>
                    <a:pt x="165" y="14"/>
                    <a:pt x="165" y="14"/>
                  </a:cubicBezTo>
                  <a:cubicBezTo>
                    <a:pt x="210" y="5"/>
                    <a:pt x="252" y="1"/>
                    <a:pt x="253" y="1"/>
                  </a:cubicBezTo>
                  <a:cubicBezTo>
                    <a:pt x="253" y="1"/>
                    <a:pt x="253" y="1"/>
                    <a:pt x="253" y="1"/>
                  </a:cubicBezTo>
                  <a:cubicBezTo>
                    <a:pt x="257" y="0"/>
                    <a:pt x="261" y="3"/>
                    <a:pt x="261" y="8"/>
                  </a:cubicBezTo>
                  <a:cubicBezTo>
                    <a:pt x="261" y="8"/>
                    <a:pt x="261" y="8"/>
                    <a:pt x="261" y="8"/>
                  </a:cubicBezTo>
                  <a:cubicBezTo>
                    <a:pt x="262" y="12"/>
                    <a:pt x="259" y="16"/>
                    <a:pt x="254" y="16"/>
                  </a:cubicBezTo>
                  <a:cubicBezTo>
                    <a:pt x="254" y="16"/>
                    <a:pt x="254" y="16"/>
                    <a:pt x="254" y="16"/>
                  </a:cubicBezTo>
                  <a:cubicBezTo>
                    <a:pt x="254" y="17"/>
                    <a:pt x="213" y="21"/>
                    <a:pt x="168" y="29"/>
                  </a:cubicBezTo>
                  <a:cubicBezTo>
                    <a:pt x="168" y="29"/>
                    <a:pt x="168" y="29"/>
                    <a:pt x="168" y="29"/>
                  </a:cubicBezTo>
                  <a:cubicBezTo>
                    <a:pt x="124" y="37"/>
                    <a:pt x="76" y="52"/>
                    <a:pt x="70" y="64"/>
                  </a:cubicBezTo>
                  <a:cubicBezTo>
                    <a:pt x="70" y="64"/>
                    <a:pt x="70" y="64"/>
                    <a:pt x="70" y="64"/>
                  </a:cubicBezTo>
                  <a:cubicBezTo>
                    <a:pt x="50" y="92"/>
                    <a:pt x="16" y="195"/>
                    <a:pt x="16" y="226"/>
                  </a:cubicBezTo>
                  <a:cubicBezTo>
                    <a:pt x="16" y="226"/>
                    <a:pt x="16" y="226"/>
                    <a:pt x="16" y="226"/>
                  </a:cubicBezTo>
                  <a:cubicBezTo>
                    <a:pt x="16" y="228"/>
                    <a:pt x="16" y="229"/>
                    <a:pt x="16" y="230"/>
                  </a:cubicBezTo>
                  <a:cubicBezTo>
                    <a:pt x="16" y="230"/>
                    <a:pt x="16" y="230"/>
                    <a:pt x="16" y="230"/>
                  </a:cubicBezTo>
                  <a:cubicBezTo>
                    <a:pt x="18" y="242"/>
                    <a:pt x="24" y="250"/>
                    <a:pt x="30" y="255"/>
                  </a:cubicBezTo>
                  <a:cubicBezTo>
                    <a:pt x="30" y="255"/>
                    <a:pt x="30" y="255"/>
                    <a:pt x="30" y="255"/>
                  </a:cubicBezTo>
                  <a:cubicBezTo>
                    <a:pt x="35" y="261"/>
                    <a:pt x="40" y="263"/>
                    <a:pt x="40" y="263"/>
                  </a:cubicBezTo>
                  <a:cubicBezTo>
                    <a:pt x="40" y="263"/>
                    <a:pt x="40" y="263"/>
                    <a:pt x="40" y="263"/>
                  </a:cubicBezTo>
                  <a:cubicBezTo>
                    <a:pt x="44" y="265"/>
                    <a:pt x="45" y="269"/>
                    <a:pt x="44" y="273"/>
                  </a:cubicBezTo>
                  <a:cubicBezTo>
                    <a:pt x="44" y="273"/>
                    <a:pt x="44" y="273"/>
                    <a:pt x="44" y="273"/>
                  </a:cubicBezTo>
                  <a:cubicBezTo>
                    <a:pt x="42" y="276"/>
                    <a:pt x="39" y="278"/>
                    <a:pt x="36" y="278"/>
                  </a:cubicBezTo>
                  <a:cubicBezTo>
                    <a:pt x="36" y="278"/>
                    <a:pt x="36" y="278"/>
                    <a:pt x="36" y="278"/>
                  </a:cubicBezTo>
                  <a:cubicBezTo>
                    <a:pt x="35" y="278"/>
                    <a:pt x="34" y="278"/>
                    <a:pt x="33" y="277"/>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8" name="Freeform 18"/>
            <p:cNvSpPr/>
            <p:nvPr/>
          </p:nvSpPr>
          <p:spPr bwMode="auto">
            <a:xfrm>
              <a:off x="2189164" y="2668587"/>
              <a:ext cx="80963" cy="101600"/>
            </a:xfrm>
            <a:custGeom>
              <a:avLst/>
              <a:gdLst>
                <a:gd name="T0" fmla="*/ 4 w 41"/>
                <a:gd name="T1" fmla="*/ 51 h 52"/>
                <a:gd name="T2" fmla="*/ 2 w 41"/>
                <a:gd name="T3" fmla="*/ 40 h 52"/>
                <a:gd name="T4" fmla="*/ 2 w 41"/>
                <a:gd name="T5" fmla="*/ 40 h 52"/>
                <a:gd name="T6" fmla="*/ 25 w 41"/>
                <a:gd name="T7" fmla="*/ 5 h 52"/>
                <a:gd name="T8" fmla="*/ 36 w 41"/>
                <a:gd name="T9" fmla="*/ 2 h 52"/>
                <a:gd name="T10" fmla="*/ 36 w 41"/>
                <a:gd name="T11" fmla="*/ 2 h 52"/>
                <a:gd name="T12" fmla="*/ 39 w 41"/>
                <a:gd name="T13" fmla="*/ 13 h 52"/>
                <a:gd name="T14" fmla="*/ 39 w 41"/>
                <a:gd name="T15" fmla="*/ 13 h 52"/>
                <a:gd name="T16" fmla="*/ 15 w 41"/>
                <a:gd name="T17" fmla="*/ 48 h 52"/>
                <a:gd name="T18" fmla="*/ 9 w 41"/>
                <a:gd name="T19" fmla="*/ 52 h 52"/>
                <a:gd name="T20" fmla="*/ 9 w 41"/>
                <a:gd name="T21" fmla="*/ 52 h 52"/>
                <a:gd name="T22" fmla="*/ 4 w 41"/>
                <a:gd name="T23" fmla="*/ 51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1" h="52">
                  <a:moveTo>
                    <a:pt x="4" y="51"/>
                  </a:moveTo>
                  <a:cubicBezTo>
                    <a:pt x="1" y="48"/>
                    <a:pt x="0" y="43"/>
                    <a:pt x="2" y="40"/>
                  </a:cubicBezTo>
                  <a:cubicBezTo>
                    <a:pt x="2" y="40"/>
                    <a:pt x="2" y="40"/>
                    <a:pt x="2" y="40"/>
                  </a:cubicBezTo>
                  <a:cubicBezTo>
                    <a:pt x="25" y="5"/>
                    <a:pt x="25" y="5"/>
                    <a:pt x="25" y="5"/>
                  </a:cubicBezTo>
                  <a:cubicBezTo>
                    <a:pt x="28" y="1"/>
                    <a:pt x="33" y="0"/>
                    <a:pt x="36" y="2"/>
                  </a:cubicBezTo>
                  <a:cubicBezTo>
                    <a:pt x="36" y="2"/>
                    <a:pt x="36" y="2"/>
                    <a:pt x="36" y="2"/>
                  </a:cubicBezTo>
                  <a:cubicBezTo>
                    <a:pt x="40" y="5"/>
                    <a:pt x="41" y="10"/>
                    <a:pt x="39" y="13"/>
                  </a:cubicBezTo>
                  <a:cubicBezTo>
                    <a:pt x="39" y="13"/>
                    <a:pt x="39" y="13"/>
                    <a:pt x="39" y="13"/>
                  </a:cubicBezTo>
                  <a:cubicBezTo>
                    <a:pt x="15" y="48"/>
                    <a:pt x="15" y="48"/>
                    <a:pt x="15" y="48"/>
                  </a:cubicBezTo>
                  <a:cubicBezTo>
                    <a:pt x="14" y="51"/>
                    <a:pt x="11" y="52"/>
                    <a:pt x="9" y="52"/>
                  </a:cubicBezTo>
                  <a:cubicBezTo>
                    <a:pt x="9" y="52"/>
                    <a:pt x="9" y="52"/>
                    <a:pt x="9" y="52"/>
                  </a:cubicBezTo>
                  <a:cubicBezTo>
                    <a:pt x="7" y="52"/>
                    <a:pt x="6" y="51"/>
                    <a:pt x="4" y="51"/>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9" name="Freeform 19"/>
            <p:cNvSpPr/>
            <p:nvPr/>
          </p:nvSpPr>
          <p:spPr bwMode="auto">
            <a:xfrm>
              <a:off x="2227264" y="2674937"/>
              <a:ext cx="41275" cy="112712"/>
            </a:xfrm>
            <a:custGeom>
              <a:avLst/>
              <a:gdLst>
                <a:gd name="T0" fmla="*/ 7 w 21"/>
                <a:gd name="T1" fmla="*/ 58 h 58"/>
                <a:gd name="T2" fmla="*/ 0 w 21"/>
                <a:gd name="T3" fmla="*/ 49 h 58"/>
                <a:gd name="T4" fmla="*/ 0 w 21"/>
                <a:gd name="T5" fmla="*/ 49 h 58"/>
                <a:gd name="T6" fmla="*/ 5 w 21"/>
                <a:gd name="T7" fmla="*/ 8 h 58"/>
                <a:gd name="T8" fmla="*/ 14 w 21"/>
                <a:gd name="T9" fmla="*/ 1 h 58"/>
                <a:gd name="T10" fmla="*/ 14 w 21"/>
                <a:gd name="T11" fmla="*/ 1 h 58"/>
                <a:gd name="T12" fmla="*/ 21 w 21"/>
                <a:gd name="T13" fmla="*/ 10 h 58"/>
                <a:gd name="T14" fmla="*/ 21 w 21"/>
                <a:gd name="T15" fmla="*/ 10 h 58"/>
                <a:gd name="T16" fmla="*/ 16 w 21"/>
                <a:gd name="T17" fmla="*/ 51 h 58"/>
                <a:gd name="T18" fmla="*/ 8 w 21"/>
                <a:gd name="T19" fmla="*/ 58 h 58"/>
                <a:gd name="T20" fmla="*/ 8 w 21"/>
                <a:gd name="T21" fmla="*/ 58 h 58"/>
                <a:gd name="T22" fmla="*/ 7 w 21"/>
                <a:gd name="T23" fmla="*/ 5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58">
                  <a:moveTo>
                    <a:pt x="7" y="58"/>
                  </a:moveTo>
                  <a:cubicBezTo>
                    <a:pt x="3" y="57"/>
                    <a:pt x="0" y="53"/>
                    <a:pt x="0" y="49"/>
                  </a:cubicBezTo>
                  <a:cubicBezTo>
                    <a:pt x="0" y="49"/>
                    <a:pt x="0" y="49"/>
                    <a:pt x="0" y="49"/>
                  </a:cubicBezTo>
                  <a:cubicBezTo>
                    <a:pt x="5" y="8"/>
                    <a:pt x="5" y="8"/>
                    <a:pt x="5" y="8"/>
                  </a:cubicBezTo>
                  <a:cubicBezTo>
                    <a:pt x="6" y="3"/>
                    <a:pt x="10" y="0"/>
                    <a:pt x="14" y="1"/>
                  </a:cubicBezTo>
                  <a:cubicBezTo>
                    <a:pt x="14" y="1"/>
                    <a:pt x="14" y="1"/>
                    <a:pt x="14" y="1"/>
                  </a:cubicBezTo>
                  <a:cubicBezTo>
                    <a:pt x="18" y="1"/>
                    <a:pt x="21" y="5"/>
                    <a:pt x="21" y="10"/>
                  </a:cubicBezTo>
                  <a:cubicBezTo>
                    <a:pt x="21" y="10"/>
                    <a:pt x="21" y="10"/>
                    <a:pt x="21" y="10"/>
                  </a:cubicBezTo>
                  <a:cubicBezTo>
                    <a:pt x="16" y="51"/>
                    <a:pt x="16" y="51"/>
                    <a:pt x="16" y="51"/>
                  </a:cubicBezTo>
                  <a:cubicBezTo>
                    <a:pt x="16" y="55"/>
                    <a:pt x="12" y="58"/>
                    <a:pt x="8" y="58"/>
                  </a:cubicBezTo>
                  <a:cubicBezTo>
                    <a:pt x="8" y="58"/>
                    <a:pt x="8" y="58"/>
                    <a:pt x="8" y="58"/>
                  </a:cubicBezTo>
                  <a:cubicBezTo>
                    <a:pt x="8" y="58"/>
                    <a:pt x="8" y="58"/>
                    <a:pt x="7" y="58"/>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0" name="Freeform 20"/>
            <p:cNvSpPr/>
            <p:nvPr/>
          </p:nvSpPr>
          <p:spPr bwMode="auto">
            <a:xfrm>
              <a:off x="3124201" y="2768600"/>
              <a:ext cx="1001713" cy="414337"/>
            </a:xfrm>
            <a:custGeom>
              <a:avLst/>
              <a:gdLst>
                <a:gd name="T0" fmla="*/ 415 w 510"/>
                <a:gd name="T1" fmla="*/ 202 h 211"/>
                <a:gd name="T2" fmla="*/ 357 w 510"/>
                <a:gd name="T3" fmla="*/ 49 h 211"/>
                <a:gd name="T4" fmla="*/ 357 w 510"/>
                <a:gd name="T5" fmla="*/ 49 h 211"/>
                <a:gd name="T6" fmla="*/ 343 w 510"/>
                <a:gd name="T7" fmla="*/ 17 h 211"/>
                <a:gd name="T8" fmla="*/ 343 w 510"/>
                <a:gd name="T9" fmla="*/ 17 h 211"/>
                <a:gd name="T10" fmla="*/ 342 w 510"/>
                <a:gd name="T11" fmla="*/ 17 h 211"/>
                <a:gd name="T12" fmla="*/ 342 w 510"/>
                <a:gd name="T13" fmla="*/ 17 h 211"/>
                <a:gd name="T14" fmla="*/ 337 w 510"/>
                <a:gd name="T15" fmla="*/ 16 h 211"/>
                <a:gd name="T16" fmla="*/ 337 w 510"/>
                <a:gd name="T17" fmla="*/ 16 h 211"/>
                <a:gd name="T18" fmla="*/ 275 w 510"/>
                <a:gd name="T19" fmla="*/ 33 h 211"/>
                <a:gd name="T20" fmla="*/ 275 w 510"/>
                <a:gd name="T21" fmla="*/ 33 h 211"/>
                <a:gd name="T22" fmla="*/ 11 w 510"/>
                <a:gd name="T23" fmla="*/ 118 h 211"/>
                <a:gd name="T24" fmla="*/ 1 w 510"/>
                <a:gd name="T25" fmla="*/ 113 h 211"/>
                <a:gd name="T26" fmla="*/ 1 w 510"/>
                <a:gd name="T27" fmla="*/ 113 h 211"/>
                <a:gd name="T28" fmla="*/ 6 w 510"/>
                <a:gd name="T29" fmla="*/ 103 h 211"/>
                <a:gd name="T30" fmla="*/ 6 w 510"/>
                <a:gd name="T31" fmla="*/ 103 h 211"/>
                <a:gd name="T32" fmla="*/ 270 w 510"/>
                <a:gd name="T33" fmla="*/ 18 h 211"/>
                <a:gd name="T34" fmla="*/ 337 w 510"/>
                <a:gd name="T35" fmla="*/ 0 h 211"/>
                <a:gd name="T36" fmla="*/ 337 w 510"/>
                <a:gd name="T37" fmla="*/ 0 h 211"/>
                <a:gd name="T38" fmla="*/ 355 w 510"/>
                <a:gd name="T39" fmla="*/ 7 h 211"/>
                <a:gd name="T40" fmla="*/ 355 w 510"/>
                <a:gd name="T41" fmla="*/ 7 h 211"/>
                <a:gd name="T42" fmla="*/ 372 w 510"/>
                <a:gd name="T43" fmla="*/ 43 h 211"/>
                <a:gd name="T44" fmla="*/ 372 w 510"/>
                <a:gd name="T45" fmla="*/ 43 h 211"/>
                <a:gd name="T46" fmla="*/ 397 w 510"/>
                <a:gd name="T47" fmla="*/ 107 h 211"/>
                <a:gd name="T48" fmla="*/ 397 w 510"/>
                <a:gd name="T49" fmla="*/ 107 h 211"/>
                <a:gd name="T50" fmla="*/ 426 w 510"/>
                <a:gd name="T51" fmla="*/ 187 h 211"/>
                <a:gd name="T52" fmla="*/ 426 w 510"/>
                <a:gd name="T53" fmla="*/ 187 h 211"/>
                <a:gd name="T54" fmla="*/ 497 w 510"/>
                <a:gd name="T55" fmla="*/ 141 h 211"/>
                <a:gd name="T56" fmla="*/ 508 w 510"/>
                <a:gd name="T57" fmla="*/ 143 h 211"/>
                <a:gd name="T58" fmla="*/ 508 w 510"/>
                <a:gd name="T59" fmla="*/ 143 h 211"/>
                <a:gd name="T60" fmla="*/ 505 w 510"/>
                <a:gd name="T61" fmla="*/ 154 h 211"/>
                <a:gd name="T62" fmla="*/ 505 w 510"/>
                <a:gd name="T63" fmla="*/ 154 h 211"/>
                <a:gd name="T64" fmla="*/ 418 w 510"/>
                <a:gd name="T65" fmla="*/ 211 h 211"/>
                <a:gd name="T66" fmla="*/ 415 w 510"/>
                <a:gd name="T67" fmla="*/ 202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10" h="211">
                  <a:moveTo>
                    <a:pt x="415" y="202"/>
                  </a:moveTo>
                  <a:cubicBezTo>
                    <a:pt x="415" y="202"/>
                    <a:pt x="379" y="104"/>
                    <a:pt x="357" y="49"/>
                  </a:cubicBezTo>
                  <a:cubicBezTo>
                    <a:pt x="357" y="49"/>
                    <a:pt x="357" y="49"/>
                    <a:pt x="357" y="49"/>
                  </a:cubicBezTo>
                  <a:cubicBezTo>
                    <a:pt x="351" y="33"/>
                    <a:pt x="344" y="19"/>
                    <a:pt x="343" y="17"/>
                  </a:cubicBezTo>
                  <a:cubicBezTo>
                    <a:pt x="343" y="17"/>
                    <a:pt x="343" y="17"/>
                    <a:pt x="343" y="17"/>
                  </a:cubicBezTo>
                  <a:cubicBezTo>
                    <a:pt x="343" y="17"/>
                    <a:pt x="342" y="17"/>
                    <a:pt x="342" y="17"/>
                  </a:cubicBezTo>
                  <a:cubicBezTo>
                    <a:pt x="342" y="17"/>
                    <a:pt x="342" y="17"/>
                    <a:pt x="342" y="17"/>
                  </a:cubicBezTo>
                  <a:cubicBezTo>
                    <a:pt x="341" y="17"/>
                    <a:pt x="339" y="16"/>
                    <a:pt x="337" y="16"/>
                  </a:cubicBezTo>
                  <a:cubicBezTo>
                    <a:pt x="337" y="16"/>
                    <a:pt x="337" y="16"/>
                    <a:pt x="337" y="16"/>
                  </a:cubicBezTo>
                  <a:cubicBezTo>
                    <a:pt x="318" y="16"/>
                    <a:pt x="275" y="32"/>
                    <a:pt x="275" y="33"/>
                  </a:cubicBezTo>
                  <a:cubicBezTo>
                    <a:pt x="275" y="33"/>
                    <a:pt x="275" y="33"/>
                    <a:pt x="275" y="33"/>
                  </a:cubicBezTo>
                  <a:cubicBezTo>
                    <a:pt x="11" y="118"/>
                    <a:pt x="11" y="118"/>
                    <a:pt x="11" y="118"/>
                  </a:cubicBezTo>
                  <a:cubicBezTo>
                    <a:pt x="7" y="120"/>
                    <a:pt x="2" y="117"/>
                    <a:pt x="1" y="113"/>
                  </a:cubicBezTo>
                  <a:cubicBezTo>
                    <a:pt x="1" y="113"/>
                    <a:pt x="1" y="113"/>
                    <a:pt x="1" y="113"/>
                  </a:cubicBezTo>
                  <a:cubicBezTo>
                    <a:pt x="0" y="109"/>
                    <a:pt x="2" y="105"/>
                    <a:pt x="6" y="103"/>
                  </a:cubicBezTo>
                  <a:cubicBezTo>
                    <a:pt x="6" y="103"/>
                    <a:pt x="6" y="103"/>
                    <a:pt x="6" y="103"/>
                  </a:cubicBezTo>
                  <a:cubicBezTo>
                    <a:pt x="270" y="18"/>
                    <a:pt x="270" y="18"/>
                    <a:pt x="270" y="18"/>
                  </a:cubicBezTo>
                  <a:cubicBezTo>
                    <a:pt x="270" y="18"/>
                    <a:pt x="312" y="1"/>
                    <a:pt x="337" y="0"/>
                  </a:cubicBezTo>
                  <a:cubicBezTo>
                    <a:pt x="337" y="0"/>
                    <a:pt x="337" y="0"/>
                    <a:pt x="337" y="0"/>
                  </a:cubicBezTo>
                  <a:cubicBezTo>
                    <a:pt x="343" y="1"/>
                    <a:pt x="350" y="1"/>
                    <a:pt x="355" y="7"/>
                  </a:cubicBezTo>
                  <a:cubicBezTo>
                    <a:pt x="355" y="7"/>
                    <a:pt x="355" y="7"/>
                    <a:pt x="355" y="7"/>
                  </a:cubicBezTo>
                  <a:cubicBezTo>
                    <a:pt x="359" y="12"/>
                    <a:pt x="364" y="25"/>
                    <a:pt x="372" y="43"/>
                  </a:cubicBezTo>
                  <a:cubicBezTo>
                    <a:pt x="372" y="43"/>
                    <a:pt x="372" y="43"/>
                    <a:pt x="372" y="43"/>
                  </a:cubicBezTo>
                  <a:cubicBezTo>
                    <a:pt x="379" y="62"/>
                    <a:pt x="388" y="85"/>
                    <a:pt x="397" y="107"/>
                  </a:cubicBezTo>
                  <a:cubicBezTo>
                    <a:pt x="397" y="107"/>
                    <a:pt x="397" y="107"/>
                    <a:pt x="397" y="107"/>
                  </a:cubicBezTo>
                  <a:cubicBezTo>
                    <a:pt x="409" y="140"/>
                    <a:pt x="421" y="172"/>
                    <a:pt x="426" y="187"/>
                  </a:cubicBezTo>
                  <a:cubicBezTo>
                    <a:pt x="426" y="187"/>
                    <a:pt x="426" y="187"/>
                    <a:pt x="426" y="187"/>
                  </a:cubicBezTo>
                  <a:cubicBezTo>
                    <a:pt x="497" y="141"/>
                    <a:pt x="497" y="141"/>
                    <a:pt x="497" y="141"/>
                  </a:cubicBezTo>
                  <a:cubicBezTo>
                    <a:pt x="500" y="138"/>
                    <a:pt x="505" y="139"/>
                    <a:pt x="508" y="143"/>
                  </a:cubicBezTo>
                  <a:cubicBezTo>
                    <a:pt x="508" y="143"/>
                    <a:pt x="508" y="143"/>
                    <a:pt x="508" y="143"/>
                  </a:cubicBezTo>
                  <a:cubicBezTo>
                    <a:pt x="510" y="146"/>
                    <a:pt x="509" y="151"/>
                    <a:pt x="505" y="154"/>
                  </a:cubicBezTo>
                  <a:cubicBezTo>
                    <a:pt x="505" y="154"/>
                    <a:pt x="505" y="154"/>
                    <a:pt x="505" y="154"/>
                  </a:cubicBezTo>
                  <a:cubicBezTo>
                    <a:pt x="418" y="211"/>
                    <a:pt x="418" y="211"/>
                    <a:pt x="418" y="211"/>
                  </a:cubicBezTo>
                  <a:cubicBezTo>
                    <a:pt x="415" y="202"/>
                    <a:pt x="415" y="202"/>
                    <a:pt x="415" y="202"/>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1" name="Freeform 21"/>
            <p:cNvSpPr/>
            <p:nvPr/>
          </p:nvSpPr>
          <p:spPr bwMode="auto">
            <a:xfrm>
              <a:off x="2466976" y="3008312"/>
              <a:ext cx="717550" cy="463550"/>
            </a:xfrm>
            <a:custGeom>
              <a:avLst/>
              <a:gdLst>
                <a:gd name="T0" fmla="*/ 5 w 366"/>
                <a:gd name="T1" fmla="*/ 235 h 236"/>
                <a:gd name="T2" fmla="*/ 2 w 366"/>
                <a:gd name="T3" fmla="*/ 224 h 236"/>
                <a:gd name="T4" fmla="*/ 2 w 366"/>
                <a:gd name="T5" fmla="*/ 224 h 236"/>
                <a:gd name="T6" fmla="*/ 33 w 366"/>
                <a:gd name="T7" fmla="*/ 170 h 236"/>
                <a:gd name="T8" fmla="*/ 33 w 366"/>
                <a:gd name="T9" fmla="*/ 170 h 236"/>
                <a:gd name="T10" fmla="*/ 90 w 366"/>
                <a:gd name="T11" fmla="*/ 107 h 236"/>
                <a:gd name="T12" fmla="*/ 90 w 366"/>
                <a:gd name="T13" fmla="*/ 107 h 236"/>
                <a:gd name="T14" fmla="*/ 99 w 366"/>
                <a:gd name="T15" fmla="*/ 105 h 236"/>
                <a:gd name="T16" fmla="*/ 99 w 366"/>
                <a:gd name="T17" fmla="*/ 105 h 236"/>
                <a:gd name="T18" fmla="*/ 217 w 366"/>
                <a:gd name="T19" fmla="*/ 142 h 236"/>
                <a:gd name="T20" fmla="*/ 217 w 366"/>
                <a:gd name="T21" fmla="*/ 142 h 236"/>
                <a:gd name="T22" fmla="*/ 337 w 366"/>
                <a:gd name="T23" fmla="*/ 178 h 236"/>
                <a:gd name="T24" fmla="*/ 337 w 366"/>
                <a:gd name="T25" fmla="*/ 178 h 236"/>
                <a:gd name="T26" fmla="*/ 342 w 366"/>
                <a:gd name="T27" fmla="*/ 177 h 236"/>
                <a:gd name="T28" fmla="*/ 342 w 366"/>
                <a:gd name="T29" fmla="*/ 177 h 236"/>
                <a:gd name="T30" fmla="*/ 349 w 366"/>
                <a:gd name="T31" fmla="*/ 160 h 236"/>
                <a:gd name="T32" fmla="*/ 349 w 366"/>
                <a:gd name="T33" fmla="*/ 160 h 236"/>
                <a:gd name="T34" fmla="*/ 327 w 366"/>
                <a:gd name="T35" fmla="*/ 69 h 236"/>
                <a:gd name="T36" fmla="*/ 327 w 366"/>
                <a:gd name="T37" fmla="*/ 69 h 236"/>
                <a:gd name="T38" fmla="*/ 303 w 366"/>
                <a:gd name="T39" fmla="*/ 12 h 236"/>
                <a:gd name="T40" fmla="*/ 303 w 366"/>
                <a:gd name="T41" fmla="*/ 12 h 236"/>
                <a:gd name="T42" fmla="*/ 307 w 366"/>
                <a:gd name="T43" fmla="*/ 2 h 236"/>
                <a:gd name="T44" fmla="*/ 307 w 366"/>
                <a:gd name="T45" fmla="*/ 2 h 236"/>
                <a:gd name="T46" fmla="*/ 318 w 366"/>
                <a:gd name="T47" fmla="*/ 6 h 236"/>
                <a:gd name="T48" fmla="*/ 318 w 366"/>
                <a:gd name="T49" fmla="*/ 6 h 236"/>
                <a:gd name="T50" fmla="*/ 365 w 366"/>
                <a:gd name="T51" fmla="*/ 160 h 236"/>
                <a:gd name="T52" fmla="*/ 365 w 366"/>
                <a:gd name="T53" fmla="*/ 160 h 236"/>
                <a:gd name="T54" fmla="*/ 345 w 366"/>
                <a:gd name="T55" fmla="*/ 193 h 236"/>
                <a:gd name="T56" fmla="*/ 345 w 366"/>
                <a:gd name="T57" fmla="*/ 193 h 236"/>
                <a:gd name="T58" fmla="*/ 337 w 366"/>
                <a:gd name="T59" fmla="*/ 194 h 236"/>
                <a:gd name="T60" fmla="*/ 337 w 366"/>
                <a:gd name="T61" fmla="*/ 194 h 236"/>
                <a:gd name="T62" fmla="*/ 211 w 366"/>
                <a:gd name="T63" fmla="*/ 157 h 236"/>
                <a:gd name="T64" fmla="*/ 211 w 366"/>
                <a:gd name="T65" fmla="*/ 157 h 236"/>
                <a:gd name="T66" fmla="*/ 99 w 366"/>
                <a:gd name="T67" fmla="*/ 121 h 236"/>
                <a:gd name="T68" fmla="*/ 99 w 366"/>
                <a:gd name="T69" fmla="*/ 121 h 236"/>
                <a:gd name="T70" fmla="*/ 95 w 366"/>
                <a:gd name="T71" fmla="*/ 121 h 236"/>
                <a:gd name="T72" fmla="*/ 95 w 366"/>
                <a:gd name="T73" fmla="*/ 121 h 236"/>
                <a:gd name="T74" fmla="*/ 46 w 366"/>
                <a:gd name="T75" fmla="*/ 179 h 236"/>
                <a:gd name="T76" fmla="*/ 46 w 366"/>
                <a:gd name="T77" fmla="*/ 179 h 236"/>
                <a:gd name="T78" fmla="*/ 16 w 366"/>
                <a:gd name="T79" fmla="*/ 231 h 236"/>
                <a:gd name="T80" fmla="*/ 16 w 366"/>
                <a:gd name="T81" fmla="*/ 231 h 236"/>
                <a:gd name="T82" fmla="*/ 9 w 366"/>
                <a:gd name="T83" fmla="*/ 236 h 236"/>
                <a:gd name="T84" fmla="*/ 9 w 366"/>
                <a:gd name="T85" fmla="*/ 236 h 236"/>
                <a:gd name="T86" fmla="*/ 5 w 366"/>
                <a:gd name="T87" fmla="*/ 235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66" h="236">
                  <a:moveTo>
                    <a:pt x="5" y="235"/>
                  </a:moveTo>
                  <a:cubicBezTo>
                    <a:pt x="1" y="233"/>
                    <a:pt x="0" y="228"/>
                    <a:pt x="2" y="224"/>
                  </a:cubicBezTo>
                  <a:cubicBezTo>
                    <a:pt x="2" y="224"/>
                    <a:pt x="2" y="224"/>
                    <a:pt x="2" y="224"/>
                  </a:cubicBezTo>
                  <a:cubicBezTo>
                    <a:pt x="2" y="224"/>
                    <a:pt x="16" y="198"/>
                    <a:pt x="33" y="170"/>
                  </a:cubicBezTo>
                  <a:cubicBezTo>
                    <a:pt x="33" y="170"/>
                    <a:pt x="33" y="170"/>
                    <a:pt x="33" y="170"/>
                  </a:cubicBezTo>
                  <a:cubicBezTo>
                    <a:pt x="51" y="143"/>
                    <a:pt x="71" y="114"/>
                    <a:pt x="90" y="107"/>
                  </a:cubicBezTo>
                  <a:cubicBezTo>
                    <a:pt x="90" y="107"/>
                    <a:pt x="90" y="107"/>
                    <a:pt x="90" y="107"/>
                  </a:cubicBezTo>
                  <a:cubicBezTo>
                    <a:pt x="93" y="105"/>
                    <a:pt x="96" y="105"/>
                    <a:pt x="99" y="105"/>
                  </a:cubicBezTo>
                  <a:cubicBezTo>
                    <a:pt x="99" y="105"/>
                    <a:pt x="99" y="105"/>
                    <a:pt x="99" y="105"/>
                  </a:cubicBezTo>
                  <a:cubicBezTo>
                    <a:pt x="122" y="106"/>
                    <a:pt x="168" y="124"/>
                    <a:pt x="217" y="142"/>
                  </a:cubicBezTo>
                  <a:cubicBezTo>
                    <a:pt x="217" y="142"/>
                    <a:pt x="217" y="142"/>
                    <a:pt x="217" y="142"/>
                  </a:cubicBezTo>
                  <a:cubicBezTo>
                    <a:pt x="265" y="160"/>
                    <a:pt x="315" y="178"/>
                    <a:pt x="337" y="178"/>
                  </a:cubicBezTo>
                  <a:cubicBezTo>
                    <a:pt x="337" y="178"/>
                    <a:pt x="337" y="178"/>
                    <a:pt x="337" y="178"/>
                  </a:cubicBezTo>
                  <a:cubicBezTo>
                    <a:pt x="339" y="178"/>
                    <a:pt x="341" y="178"/>
                    <a:pt x="342" y="177"/>
                  </a:cubicBezTo>
                  <a:cubicBezTo>
                    <a:pt x="342" y="177"/>
                    <a:pt x="342" y="177"/>
                    <a:pt x="342" y="177"/>
                  </a:cubicBezTo>
                  <a:cubicBezTo>
                    <a:pt x="346" y="177"/>
                    <a:pt x="349" y="173"/>
                    <a:pt x="349" y="160"/>
                  </a:cubicBezTo>
                  <a:cubicBezTo>
                    <a:pt x="349" y="160"/>
                    <a:pt x="349" y="160"/>
                    <a:pt x="349" y="160"/>
                  </a:cubicBezTo>
                  <a:cubicBezTo>
                    <a:pt x="350" y="137"/>
                    <a:pt x="338" y="100"/>
                    <a:pt x="327" y="69"/>
                  </a:cubicBezTo>
                  <a:cubicBezTo>
                    <a:pt x="327" y="69"/>
                    <a:pt x="327" y="69"/>
                    <a:pt x="327" y="69"/>
                  </a:cubicBezTo>
                  <a:cubicBezTo>
                    <a:pt x="315" y="37"/>
                    <a:pt x="304" y="12"/>
                    <a:pt x="303" y="12"/>
                  </a:cubicBezTo>
                  <a:cubicBezTo>
                    <a:pt x="303" y="12"/>
                    <a:pt x="303" y="12"/>
                    <a:pt x="303" y="12"/>
                  </a:cubicBezTo>
                  <a:cubicBezTo>
                    <a:pt x="302" y="8"/>
                    <a:pt x="303" y="4"/>
                    <a:pt x="307" y="2"/>
                  </a:cubicBezTo>
                  <a:cubicBezTo>
                    <a:pt x="307" y="2"/>
                    <a:pt x="307" y="2"/>
                    <a:pt x="307" y="2"/>
                  </a:cubicBezTo>
                  <a:cubicBezTo>
                    <a:pt x="311" y="0"/>
                    <a:pt x="316" y="2"/>
                    <a:pt x="318" y="6"/>
                  </a:cubicBezTo>
                  <a:cubicBezTo>
                    <a:pt x="318" y="6"/>
                    <a:pt x="318" y="6"/>
                    <a:pt x="318" y="6"/>
                  </a:cubicBezTo>
                  <a:cubicBezTo>
                    <a:pt x="318" y="6"/>
                    <a:pt x="365" y="107"/>
                    <a:pt x="365" y="160"/>
                  </a:cubicBezTo>
                  <a:cubicBezTo>
                    <a:pt x="365" y="160"/>
                    <a:pt x="365" y="160"/>
                    <a:pt x="365" y="160"/>
                  </a:cubicBezTo>
                  <a:cubicBezTo>
                    <a:pt x="366" y="174"/>
                    <a:pt x="361" y="190"/>
                    <a:pt x="345" y="193"/>
                  </a:cubicBezTo>
                  <a:cubicBezTo>
                    <a:pt x="345" y="193"/>
                    <a:pt x="345" y="193"/>
                    <a:pt x="345" y="193"/>
                  </a:cubicBezTo>
                  <a:cubicBezTo>
                    <a:pt x="342" y="194"/>
                    <a:pt x="340" y="194"/>
                    <a:pt x="337" y="194"/>
                  </a:cubicBezTo>
                  <a:cubicBezTo>
                    <a:pt x="337" y="194"/>
                    <a:pt x="337" y="194"/>
                    <a:pt x="337" y="194"/>
                  </a:cubicBezTo>
                  <a:cubicBezTo>
                    <a:pt x="309" y="193"/>
                    <a:pt x="260" y="175"/>
                    <a:pt x="211" y="157"/>
                  </a:cubicBezTo>
                  <a:cubicBezTo>
                    <a:pt x="211" y="157"/>
                    <a:pt x="211" y="157"/>
                    <a:pt x="211" y="157"/>
                  </a:cubicBezTo>
                  <a:cubicBezTo>
                    <a:pt x="164" y="139"/>
                    <a:pt x="115" y="121"/>
                    <a:pt x="99" y="121"/>
                  </a:cubicBezTo>
                  <a:cubicBezTo>
                    <a:pt x="99" y="121"/>
                    <a:pt x="99" y="121"/>
                    <a:pt x="99" y="121"/>
                  </a:cubicBezTo>
                  <a:cubicBezTo>
                    <a:pt x="97" y="121"/>
                    <a:pt x="96" y="121"/>
                    <a:pt x="95" y="121"/>
                  </a:cubicBezTo>
                  <a:cubicBezTo>
                    <a:pt x="95" y="121"/>
                    <a:pt x="95" y="121"/>
                    <a:pt x="95" y="121"/>
                  </a:cubicBezTo>
                  <a:cubicBezTo>
                    <a:pt x="86" y="124"/>
                    <a:pt x="63" y="152"/>
                    <a:pt x="46" y="179"/>
                  </a:cubicBezTo>
                  <a:cubicBezTo>
                    <a:pt x="46" y="179"/>
                    <a:pt x="46" y="179"/>
                    <a:pt x="46" y="179"/>
                  </a:cubicBezTo>
                  <a:cubicBezTo>
                    <a:pt x="29" y="206"/>
                    <a:pt x="16" y="231"/>
                    <a:pt x="16" y="231"/>
                  </a:cubicBezTo>
                  <a:cubicBezTo>
                    <a:pt x="16" y="231"/>
                    <a:pt x="16" y="231"/>
                    <a:pt x="16" y="231"/>
                  </a:cubicBezTo>
                  <a:cubicBezTo>
                    <a:pt x="14" y="234"/>
                    <a:pt x="12" y="236"/>
                    <a:pt x="9" y="236"/>
                  </a:cubicBezTo>
                  <a:cubicBezTo>
                    <a:pt x="9" y="236"/>
                    <a:pt x="9" y="236"/>
                    <a:pt x="9" y="236"/>
                  </a:cubicBezTo>
                  <a:cubicBezTo>
                    <a:pt x="8" y="236"/>
                    <a:pt x="6" y="235"/>
                    <a:pt x="5" y="235"/>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2" name="Freeform 22"/>
            <p:cNvSpPr/>
            <p:nvPr/>
          </p:nvSpPr>
          <p:spPr bwMode="auto">
            <a:xfrm>
              <a:off x="3397251" y="1423987"/>
              <a:ext cx="425450" cy="274637"/>
            </a:xfrm>
            <a:custGeom>
              <a:avLst/>
              <a:gdLst>
                <a:gd name="T0" fmla="*/ 25 w 217"/>
                <a:gd name="T1" fmla="*/ 140 h 140"/>
                <a:gd name="T2" fmla="*/ 0 w 217"/>
                <a:gd name="T3" fmla="*/ 78 h 140"/>
                <a:gd name="T4" fmla="*/ 185 w 217"/>
                <a:gd name="T5" fmla="*/ 2 h 140"/>
                <a:gd name="T6" fmla="*/ 196 w 217"/>
                <a:gd name="T7" fmla="*/ 6 h 140"/>
                <a:gd name="T8" fmla="*/ 196 w 217"/>
                <a:gd name="T9" fmla="*/ 6 h 140"/>
                <a:gd name="T10" fmla="*/ 191 w 217"/>
                <a:gd name="T11" fmla="*/ 16 h 140"/>
                <a:gd name="T12" fmla="*/ 191 w 217"/>
                <a:gd name="T13" fmla="*/ 16 h 140"/>
                <a:gd name="T14" fmla="*/ 20 w 217"/>
                <a:gd name="T15" fmla="*/ 86 h 140"/>
                <a:gd name="T16" fmla="*/ 34 w 217"/>
                <a:gd name="T17" fmla="*/ 119 h 140"/>
                <a:gd name="T18" fmla="*/ 205 w 217"/>
                <a:gd name="T19" fmla="*/ 49 h 140"/>
                <a:gd name="T20" fmla="*/ 215 w 217"/>
                <a:gd name="T21" fmla="*/ 54 h 140"/>
                <a:gd name="T22" fmla="*/ 215 w 217"/>
                <a:gd name="T23" fmla="*/ 54 h 140"/>
                <a:gd name="T24" fmla="*/ 211 w 217"/>
                <a:gd name="T25" fmla="*/ 64 h 140"/>
                <a:gd name="T26" fmla="*/ 211 w 217"/>
                <a:gd name="T27" fmla="*/ 64 h 140"/>
                <a:gd name="T28" fmla="*/ 25 w 217"/>
                <a:gd name="T29" fmla="*/ 140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7" h="140">
                  <a:moveTo>
                    <a:pt x="25" y="140"/>
                  </a:moveTo>
                  <a:cubicBezTo>
                    <a:pt x="0" y="78"/>
                    <a:pt x="0" y="78"/>
                    <a:pt x="0" y="78"/>
                  </a:cubicBezTo>
                  <a:cubicBezTo>
                    <a:pt x="185" y="2"/>
                    <a:pt x="185" y="2"/>
                    <a:pt x="185" y="2"/>
                  </a:cubicBezTo>
                  <a:cubicBezTo>
                    <a:pt x="189" y="0"/>
                    <a:pt x="194" y="2"/>
                    <a:pt x="196" y="6"/>
                  </a:cubicBezTo>
                  <a:cubicBezTo>
                    <a:pt x="196" y="6"/>
                    <a:pt x="196" y="6"/>
                    <a:pt x="196" y="6"/>
                  </a:cubicBezTo>
                  <a:cubicBezTo>
                    <a:pt x="197" y="10"/>
                    <a:pt x="195" y="15"/>
                    <a:pt x="191" y="16"/>
                  </a:cubicBezTo>
                  <a:cubicBezTo>
                    <a:pt x="191" y="16"/>
                    <a:pt x="191" y="16"/>
                    <a:pt x="191" y="16"/>
                  </a:cubicBezTo>
                  <a:cubicBezTo>
                    <a:pt x="20" y="86"/>
                    <a:pt x="20" y="86"/>
                    <a:pt x="20" y="86"/>
                  </a:cubicBezTo>
                  <a:cubicBezTo>
                    <a:pt x="34" y="119"/>
                    <a:pt x="34" y="119"/>
                    <a:pt x="34" y="119"/>
                  </a:cubicBezTo>
                  <a:cubicBezTo>
                    <a:pt x="205" y="49"/>
                    <a:pt x="205" y="49"/>
                    <a:pt x="205" y="49"/>
                  </a:cubicBezTo>
                  <a:cubicBezTo>
                    <a:pt x="209" y="48"/>
                    <a:pt x="214" y="50"/>
                    <a:pt x="215" y="54"/>
                  </a:cubicBezTo>
                  <a:cubicBezTo>
                    <a:pt x="215" y="54"/>
                    <a:pt x="215" y="54"/>
                    <a:pt x="215" y="54"/>
                  </a:cubicBezTo>
                  <a:cubicBezTo>
                    <a:pt x="217" y="58"/>
                    <a:pt x="215" y="62"/>
                    <a:pt x="211" y="64"/>
                  </a:cubicBezTo>
                  <a:cubicBezTo>
                    <a:pt x="211" y="64"/>
                    <a:pt x="211" y="64"/>
                    <a:pt x="211" y="64"/>
                  </a:cubicBezTo>
                  <a:cubicBezTo>
                    <a:pt x="25" y="140"/>
                    <a:pt x="25" y="140"/>
                    <a:pt x="25" y="14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3" name="Freeform 23"/>
            <p:cNvSpPr/>
            <p:nvPr/>
          </p:nvSpPr>
          <p:spPr bwMode="auto">
            <a:xfrm>
              <a:off x="3695701" y="1349375"/>
              <a:ext cx="134938" cy="373062"/>
            </a:xfrm>
            <a:custGeom>
              <a:avLst/>
              <a:gdLst>
                <a:gd name="T0" fmla="*/ 2 w 69"/>
                <a:gd name="T1" fmla="*/ 95 h 190"/>
                <a:gd name="T2" fmla="*/ 6 w 69"/>
                <a:gd name="T3" fmla="*/ 85 h 190"/>
                <a:gd name="T4" fmla="*/ 6 w 69"/>
                <a:gd name="T5" fmla="*/ 85 h 190"/>
                <a:gd name="T6" fmla="*/ 17 w 69"/>
                <a:gd name="T7" fmla="*/ 89 h 190"/>
                <a:gd name="T8" fmla="*/ 17 w 69"/>
                <a:gd name="T9" fmla="*/ 89 h 190"/>
                <a:gd name="T10" fmla="*/ 39 w 69"/>
                <a:gd name="T11" fmla="*/ 144 h 190"/>
                <a:gd name="T12" fmla="*/ 52 w 69"/>
                <a:gd name="T13" fmla="*/ 105 h 190"/>
                <a:gd name="T14" fmla="*/ 14 w 69"/>
                <a:gd name="T15" fmla="*/ 12 h 190"/>
                <a:gd name="T16" fmla="*/ 18 w 69"/>
                <a:gd name="T17" fmla="*/ 2 h 190"/>
                <a:gd name="T18" fmla="*/ 18 w 69"/>
                <a:gd name="T19" fmla="*/ 2 h 190"/>
                <a:gd name="T20" fmla="*/ 28 w 69"/>
                <a:gd name="T21" fmla="*/ 6 h 190"/>
                <a:gd name="T22" fmla="*/ 28 w 69"/>
                <a:gd name="T23" fmla="*/ 6 h 190"/>
                <a:gd name="T24" fmla="*/ 69 w 69"/>
                <a:gd name="T25" fmla="*/ 105 h 190"/>
                <a:gd name="T26" fmla="*/ 40 w 69"/>
                <a:gd name="T27" fmla="*/ 190 h 190"/>
                <a:gd name="T28" fmla="*/ 2 w 69"/>
                <a:gd name="T29" fmla="*/ 95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 h="190">
                  <a:moveTo>
                    <a:pt x="2" y="95"/>
                  </a:moveTo>
                  <a:cubicBezTo>
                    <a:pt x="0" y="91"/>
                    <a:pt x="2" y="86"/>
                    <a:pt x="6" y="85"/>
                  </a:cubicBezTo>
                  <a:cubicBezTo>
                    <a:pt x="6" y="85"/>
                    <a:pt x="6" y="85"/>
                    <a:pt x="6" y="85"/>
                  </a:cubicBezTo>
                  <a:cubicBezTo>
                    <a:pt x="10" y="83"/>
                    <a:pt x="15" y="85"/>
                    <a:pt x="17" y="89"/>
                  </a:cubicBezTo>
                  <a:cubicBezTo>
                    <a:pt x="17" y="89"/>
                    <a:pt x="17" y="89"/>
                    <a:pt x="17" y="89"/>
                  </a:cubicBezTo>
                  <a:cubicBezTo>
                    <a:pt x="39" y="144"/>
                    <a:pt x="39" y="144"/>
                    <a:pt x="39" y="144"/>
                  </a:cubicBezTo>
                  <a:cubicBezTo>
                    <a:pt x="52" y="105"/>
                    <a:pt x="52" y="105"/>
                    <a:pt x="52" y="105"/>
                  </a:cubicBezTo>
                  <a:cubicBezTo>
                    <a:pt x="14" y="12"/>
                    <a:pt x="14" y="12"/>
                    <a:pt x="14" y="12"/>
                  </a:cubicBezTo>
                  <a:cubicBezTo>
                    <a:pt x="12" y="8"/>
                    <a:pt x="14" y="3"/>
                    <a:pt x="18" y="2"/>
                  </a:cubicBezTo>
                  <a:cubicBezTo>
                    <a:pt x="18" y="2"/>
                    <a:pt x="18" y="2"/>
                    <a:pt x="18" y="2"/>
                  </a:cubicBezTo>
                  <a:cubicBezTo>
                    <a:pt x="22" y="0"/>
                    <a:pt x="27" y="2"/>
                    <a:pt x="28" y="6"/>
                  </a:cubicBezTo>
                  <a:cubicBezTo>
                    <a:pt x="28" y="6"/>
                    <a:pt x="28" y="6"/>
                    <a:pt x="28" y="6"/>
                  </a:cubicBezTo>
                  <a:cubicBezTo>
                    <a:pt x="69" y="105"/>
                    <a:pt x="69" y="105"/>
                    <a:pt x="69" y="105"/>
                  </a:cubicBezTo>
                  <a:cubicBezTo>
                    <a:pt x="40" y="190"/>
                    <a:pt x="40" y="190"/>
                    <a:pt x="40" y="190"/>
                  </a:cubicBezTo>
                  <a:cubicBezTo>
                    <a:pt x="2" y="95"/>
                    <a:pt x="2" y="95"/>
                    <a:pt x="2" y="95"/>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4" name="Freeform 24"/>
            <p:cNvSpPr/>
            <p:nvPr/>
          </p:nvSpPr>
          <p:spPr bwMode="auto">
            <a:xfrm>
              <a:off x="3787776" y="1338262"/>
              <a:ext cx="476250" cy="215900"/>
            </a:xfrm>
            <a:custGeom>
              <a:avLst/>
              <a:gdLst>
                <a:gd name="T0" fmla="*/ 12 w 243"/>
                <a:gd name="T1" fmla="*/ 108 h 110"/>
                <a:gd name="T2" fmla="*/ 2 w 243"/>
                <a:gd name="T3" fmla="*/ 104 h 110"/>
                <a:gd name="T4" fmla="*/ 2 w 243"/>
                <a:gd name="T5" fmla="*/ 104 h 110"/>
                <a:gd name="T6" fmla="*/ 6 w 243"/>
                <a:gd name="T7" fmla="*/ 93 h 110"/>
                <a:gd name="T8" fmla="*/ 6 w 243"/>
                <a:gd name="T9" fmla="*/ 93 h 110"/>
                <a:gd name="T10" fmla="*/ 231 w 243"/>
                <a:gd name="T11" fmla="*/ 1 h 110"/>
                <a:gd name="T12" fmla="*/ 241 w 243"/>
                <a:gd name="T13" fmla="*/ 6 h 110"/>
                <a:gd name="T14" fmla="*/ 241 w 243"/>
                <a:gd name="T15" fmla="*/ 6 h 110"/>
                <a:gd name="T16" fmla="*/ 237 w 243"/>
                <a:gd name="T17" fmla="*/ 16 h 110"/>
                <a:gd name="T18" fmla="*/ 237 w 243"/>
                <a:gd name="T19" fmla="*/ 16 h 110"/>
                <a:gd name="T20" fmla="*/ 12 w 243"/>
                <a:gd name="T21" fmla="*/ 108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3" h="110">
                  <a:moveTo>
                    <a:pt x="12" y="108"/>
                  </a:moveTo>
                  <a:cubicBezTo>
                    <a:pt x="8" y="110"/>
                    <a:pt x="3" y="108"/>
                    <a:pt x="2" y="104"/>
                  </a:cubicBezTo>
                  <a:cubicBezTo>
                    <a:pt x="2" y="104"/>
                    <a:pt x="2" y="104"/>
                    <a:pt x="2" y="104"/>
                  </a:cubicBezTo>
                  <a:cubicBezTo>
                    <a:pt x="0" y="100"/>
                    <a:pt x="2" y="95"/>
                    <a:pt x="6" y="93"/>
                  </a:cubicBezTo>
                  <a:cubicBezTo>
                    <a:pt x="6" y="93"/>
                    <a:pt x="6" y="93"/>
                    <a:pt x="6" y="93"/>
                  </a:cubicBezTo>
                  <a:cubicBezTo>
                    <a:pt x="231" y="1"/>
                    <a:pt x="231" y="1"/>
                    <a:pt x="231" y="1"/>
                  </a:cubicBezTo>
                  <a:cubicBezTo>
                    <a:pt x="235" y="0"/>
                    <a:pt x="240" y="2"/>
                    <a:pt x="241" y="6"/>
                  </a:cubicBezTo>
                  <a:cubicBezTo>
                    <a:pt x="241" y="6"/>
                    <a:pt x="241" y="6"/>
                    <a:pt x="241" y="6"/>
                  </a:cubicBezTo>
                  <a:cubicBezTo>
                    <a:pt x="243" y="10"/>
                    <a:pt x="241" y="14"/>
                    <a:pt x="237" y="16"/>
                  </a:cubicBezTo>
                  <a:cubicBezTo>
                    <a:pt x="237" y="16"/>
                    <a:pt x="237" y="16"/>
                    <a:pt x="237" y="16"/>
                  </a:cubicBezTo>
                  <a:cubicBezTo>
                    <a:pt x="12" y="108"/>
                    <a:pt x="12" y="108"/>
                    <a:pt x="12" y="108"/>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5" name="Freeform 25"/>
            <p:cNvSpPr>
              <a:spLocks noEditPoints="1"/>
            </p:cNvSpPr>
            <p:nvPr/>
          </p:nvSpPr>
          <p:spPr bwMode="auto">
            <a:xfrm>
              <a:off x="3711576" y="835025"/>
              <a:ext cx="1220788" cy="650875"/>
            </a:xfrm>
            <a:custGeom>
              <a:avLst/>
              <a:gdLst>
                <a:gd name="T0" fmla="*/ 224 w 622"/>
                <a:gd name="T1" fmla="*/ 193 h 331"/>
                <a:gd name="T2" fmla="*/ 12 w 622"/>
                <a:gd name="T3" fmla="*/ 269 h 331"/>
                <a:gd name="T4" fmla="*/ 1 w 622"/>
                <a:gd name="T5" fmla="*/ 264 h 331"/>
                <a:gd name="T6" fmla="*/ 1 w 622"/>
                <a:gd name="T7" fmla="*/ 264 h 331"/>
                <a:gd name="T8" fmla="*/ 6 w 622"/>
                <a:gd name="T9" fmla="*/ 254 h 331"/>
                <a:gd name="T10" fmla="*/ 6 w 622"/>
                <a:gd name="T11" fmla="*/ 254 h 331"/>
                <a:gd name="T12" fmla="*/ 219 w 622"/>
                <a:gd name="T13" fmla="*/ 178 h 331"/>
                <a:gd name="T14" fmla="*/ 214 w 622"/>
                <a:gd name="T15" fmla="*/ 137 h 331"/>
                <a:gd name="T16" fmla="*/ 550 w 622"/>
                <a:gd name="T17" fmla="*/ 0 h 331"/>
                <a:gd name="T18" fmla="*/ 622 w 622"/>
                <a:gd name="T19" fmla="*/ 176 h 331"/>
                <a:gd name="T20" fmla="*/ 292 w 622"/>
                <a:gd name="T21" fmla="*/ 331 h 331"/>
                <a:gd name="T22" fmla="*/ 224 w 622"/>
                <a:gd name="T23" fmla="*/ 193 h 331"/>
                <a:gd name="T24" fmla="*/ 300 w 622"/>
                <a:gd name="T25" fmla="*/ 310 h 331"/>
                <a:gd name="T26" fmla="*/ 602 w 622"/>
                <a:gd name="T27" fmla="*/ 168 h 331"/>
                <a:gd name="T28" fmla="*/ 541 w 622"/>
                <a:gd name="T29" fmla="*/ 21 h 331"/>
                <a:gd name="T30" fmla="*/ 232 w 622"/>
                <a:gd name="T31" fmla="*/ 147 h 331"/>
                <a:gd name="T32" fmla="*/ 236 w 622"/>
                <a:gd name="T33" fmla="*/ 181 h 331"/>
                <a:gd name="T34" fmla="*/ 300 w 622"/>
                <a:gd name="T35" fmla="*/ 310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22" h="331">
                  <a:moveTo>
                    <a:pt x="224" y="193"/>
                  </a:moveTo>
                  <a:cubicBezTo>
                    <a:pt x="12" y="269"/>
                    <a:pt x="12" y="269"/>
                    <a:pt x="12" y="269"/>
                  </a:cubicBezTo>
                  <a:cubicBezTo>
                    <a:pt x="7" y="270"/>
                    <a:pt x="3" y="268"/>
                    <a:pt x="1" y="264"/>
                  </a:cubicBezTo>
                  <a:cubicBezTo>
                    <a:pt x="1" y="264"/>
                    <a:pt x="1" y="264"/>
                    <a:pt x="1" y="264"/>
                  </a:cubicBezTo>
                  <a:cubicBezTo>
                    <a:pt x="0" y="260"/>
                    <a:pt x="2" y="255"/>
                    <a:pt x="6" y="254"/>
                  </a:cubicBezTo>
                  <a:cubicBezTo>
                    <a:pt x="6" y="254"/>
                    <a:pt x="6" y="254"/>
                    <a:pt x="6" y="254"/>
                  </a:cubicBezTo>
                  <a:cubicBezTo>
                    <a:pt x="219" y="178"/>
                    <a:pt x="219" y="178"/>
                    <a:pt x="219" y="178"/>
                  </a:cubicBezTo>
                  <a:cubicBezTo>
                    <a:pt x="214" y="137"/>
                    <a:pt x="214" y="137"/>
                    <a:pt x="214" y="137"/>
                  </a:cubicBezTo>
                  <a:cubicBezTo>
                    <a:pt x="550" y="0"/>
                    <a:pt x="550" y="0"/>
                    <a:pt x="550" y="0"/>
                  </a:cubicBezTo>
                  <a:cubicBezTo>
                    <a:pt x="622" y="176"/>
                    <a:pt x="622" y="176"/>
                    <a:pt x="622" y="176"/>
                  </a:cubicBezTo>
                  <a:cubicBezTo>
                    <a:pt x="292" y="331"/>
                    <a:pt x="292" y="331"/>
                    <a:pt x="292" y="331"/>
                  </a:cubicBezTo>
                  <a:cubicBezTo>
                    <a:pt x="224" y="193"/>
                    <a:pt x="224" y="193"/>
                    <a:pt x="224" y="193"/>
                  </a:cubicBezTo>
                  <a:close/>
                  <a:moveTo>
                    <a:pt x="300" y="310"/>
                  </a:moveTo>
                  <a:cubicBezTo>
                    <a:pt x="602" y="168"/>
                    <a:pt x="602" y="168"/>
                    <a:pt x="602" y="168"/>
                  </a:cubicBezTo>
                  <a:cubicBezTo>
                    <a:pt x="541" y="21"/>
                    <a:pt x="541" y="21"/>
                    <a:pt x="541" y="21"/>
                  </a:cubicBezTo>
                  <a:cubicBezTo>
                    <a:pt x="232" y="147"/>
                    <a:pt x="232" y="147"/>
                    <a:pt x="232" y="147"/>
                  </a:cubicBezTo>
                  <a:cubicBezTo>
                    <a:pt x="236" y="181"/>
                    <a:pt x="236" y="181"/>
                    <a:pt x="236" y="181"/>
                  </a:cubicBezTo>
                  <a:cubicBezTo>
                    <a:pt x="300" y="310"/>
                    <a:pt x="300" y="310"/>
                    <a:pt x="300" y="31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6" name="Freeform 26"/>
            <p:cNvSpPr/>
            <p:nvPr/>
          </p:nvSpPr>
          <p:spPr bwMode="auto">
            <a:xfrm>
              <a:off x="4645026" y="885825"/>
              <a:ext cx="166688" cy="360362"/>
            </a:xfrm>
            <a:custGeom>
              <a:avLst/>
              <a:gdLst>
                <a:gd name="T0" fmla="*/ 69 w 85"/>
                <a:gd name="T1" fmla="*/ 177 h 183"/>
                <a:gd name="T2" fmla="*/ 1 w 85"/>
                <a:gd name="T3" fmla="*/ 12 h 183"/>
                <a:gd name="T4" fmla="*/ 6 w 85"/>
                <a:gd name="T5" fmla="*/ 2 h 183"/>
                <a:gd name="T6" fmla="*/ 6 w 85"/>
                <a:gd name="T7" fmla="*/ 2 h 183"/>
                <a:gd name="T8" fmla="*/ 16 w 85"/>
                <a:gd name="T9" fmla="*/ 6 h 183"/>
                <a:gd name="T10" fmla="*/ 16 w 85"/>
                <a:gd name="T11" fmla="*/ 6 h 183"/>
                <a:gd name="T12" fmla="*/ 83 w 85"/>
                <a:gd name="T13" fmla="*/ 171 h 183"/>
                <a:gd name="T14" fmla="*/ 79 w 85"/>
                <a:gd name="T15" fmla="*/ 181 h 183"/>
                <a:gd name="T16" fmla="*/ 79 w 85"/>
                <a:gd name="T17" fmla="*/ 181 h 183"/>
                <a:gd name="T18" fmla="*/ 69 w 85"/>
                <a:gd name="T19" fmla="*/ 177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5" h="183">
                  <a:moveTo>
                    <a:pt x="69" y="177"/>
                  </a:moveTo>
                  <a:cubicBezTo>
                    <a:pt x="1" y="12"/>
                    <a:pt x="1" y="12"/>
                    <a:pt x="1" y="12"/>
                  </a:cubicBezTo>
                  <a:cubicBezTo>
                    <a:pt x="0" y="8"/>
                    <a:pt x="2" y="4"/>
                    <a:pt x="6" y="2"/>
                  </a:cubicBezTo>
                  <a:cubicBezTo>
                    <a:pt x="6" y="2"/>
                    <a:pt x="6" y="2"/>
                    <a:pt x="6" y="2"/>
                  </a:cubicBezTo>
                  <a:cubicBezTo>
                    <a:pt x="10" y="0"/>
                    <a:pt x="14" y="2"/>
                    <a:pt x="16" y="6"/>
                  </a:cubicBezTo>
                  <a:cubicBezTo>
                    <a:pt x="16" y="6"/>
                    <a:pt x="16" y="6"/>
                    <a:pt x="16" y="6"/>
                  </a:cubicBezTo>
                  <a:cubicBezTo>
                    <a:pt x="83" y="171"/>
                    <a:pt x="83" y="171"/>
                    <a:pt x="83" y="171"/>
                  </a:cubicBezTo>
                  <a:cubicBezTo>
                    <a:pt x="85" y="175"/>
                    <a:pt x="83" y="180"/>
                    <a:pt x="79" y="181"/>
                  </a:cubicBezTo>
                  <a:cubicBezTo>
                    <a:pt x="79" y="181"/>
                    <a:pt x="79" y="181"/>
                    <a:pt x="79" y="181"/>
                  </a:cubicBezTo>
                  <a:cubicBezTo>
                    <a:pt x="75" y="183"/>
                    <a:pt x="70" y="181"/>
                    <a:pt x="69" y="177"/>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7" name="Freeform 27"/>
            <p:cNvSpPr/>
            <p:nvPr/>
          </p:nvSpPr>
          <p:spPr bwMode="auto">
            <a:xfrm>
              <a:off x="2085976" y="2701925"/>
              <a:ext cx="260350" cy="233362"/>
            </a:xfrm>
            <a:custGeom>
              <a:avLst/>
              <a:gdLst>
                <a:gd name="T0" fmla="*/ 105 w 133"/>
                <a:gd name="T1" fmla="*/ 114 h 119"/>
                <a:gd name="T2" fmla="*/ 133 w 133"/>
                <a:gd name="T3" fmla="*/ 52 h 119"/>
                <a:gd name="T4" fmla="*/ 35 w 133"/>
                <a:gd name="T5" fmla="*/ 0 h 119"/>
                <a:gd name="T6" fmla="*/ 3 w 133"/>
                <a:gd name="T7" fmla="*/ 45 h 119"/>
                <a:gd name="T8" fmla="*/ 4 w 133"/>
                <a:gd name="T9" fmla="*/ 55 h 119"/>
                <a:gd name="T10" fmla="*/ 4 w 133"/>
                <a:gd name="T11" fmla="*/ 55 h 119"/>
                <a:gd name="T12" fmla="*/ 14 w 133"/>
                <a:gd name="T13" fmla="*/ 53 h 119"/>
                <a:gd name="T14" fmla="*/ 14 w 133"/>
                <a:gd name="T15" fmla="*/ 53 h 119"/>
                <a:gd name="T16" fmla="*/ 39 w 133"/>
                <a:gd name="T17" fmla="*/ 17 h 119"/>
                <a:gd name="T18" fmla="*/ 115 w 133"/>
                <a:gd name="T19" fmla="*/ 58 h 119"/>
                <a:gd name="T20" fmla="*/ 93 w 133"/>
                <a:gd name="T21" fmla="*/ 109 h 119"/>
                <a:gd name="T22" fmla="*/ 96 w 133"/>
                <a:gd name="T23" fmla="*/ 118 h 119"/>
                <a:gd name="T24" fmla="*/ 96 w 133"/>
                <a:gd name="T25" fmla="*/ 118 h 119"/>
                <a:gd name="T26" fmla="*/ 98 w 133"/>
                <a:gd name="T27" fmla="*/ 118 h 119"/>
                <a:gd name="T28" fmla="*/ 98 w 133"/>
                <a:gd name="T29" fmla="*/ 118 h 119"/>
                <a:gd name="T30" fmla="*/ 105 w 133"/>
                <a:gd name="T31" fmla="*/ 114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3" h="119">
                  <a:moveTo>
                    <a:pt x="105" y="114"/>
                  </a:moveTo>
                  <a:cubicBezTo>
                    <a:pt x="133" y="52"/>
                    <a:pt x="133" y="52"/>
                    <a:pt x="133" y="52"/>
                  </a:cubicBezTo>
                  <a:cubicBezTo>
                    <a:pt x="35" y="0"/>
                    <a:pt x="35" y="0"/>
                    <a:pt x="35" y="0"/>
                  </a:cubicBezTo>
                  <a:cubicBezTo>
                    <a:pt x="3" y="45"/>
                    <a:pt x="3" y="45"/>
                    <a:pt x="3" y="45"/>
                  </a:cubicBezTo>
                  <a:cubicBezTo>
                    <a:pt x="0" y="48"/>
                    <a:pt x="1" y="52"/>
                    <a:pt x="4" y="55"/>
                  </a:cubicBezTo>
                  <a:cubicBezTo>
                    <a:pt x="4" y="55"/>
                    <a:pt x="4" y="55"/>
                    <a:pt x="4" y="55"/>
                  </a:cubicBezTo>
                  <a:cubicBezTo>
                    <a:pt x="7" y="57"/>
                    <a:pt x="11" y="56"/>
                    <a:pt x="14" y="53"/>
                  </a:cubicBezTo>
                  <a:cubicBezTo>
                    <a:pt x="14" y="53"/>
                    <a:pt x="14" y="53"/>
                    <a:pt x="14" y="53"/>
                  </a:cubicBezTo>
                  <a:cubicBezTo>
                    <a:pt x="39" y="17"/>
                    <a:pt x="39" y="17"/>
                    <a:pt x="39" y="17"/>
                  </a:cubicBezTo>
                  <a:cubicBezTo>
                    <a:pt x="115" y="58"/>
                    <a:pt x="115" y="58"/>
                    <a:pt x="115" y="58"/>
                  </a:cubicBezTo>
                  <a:cubicBezTo>
                    <a:pt x="93" y="109"/>
                    <a:pt x="93" y="109"/>
                    <a:pt x="93" y="109"/>
                  </a:cubicBezTo>
                  <a:cubicBezTo>
                    <a:pt x="91" y="112"/>
                    <a:pt x="93" y="116"/>
                    <a:pt x="96" y="118"/>
                  </a:cubicBezTo>
                  <a:cubicBezTo>
                    <a:pt x="96" y="118"/>
                    <a:pt x="96" y="118"/>
                    <a:pt x="96" y="118"/>
                  </a:cubicBezTo>
                  <a:cubicBezTo>
                    <a:pt x="97" y="118"/>
                    <a:pt x="97" y="118"/>
                    <a:pt x="98" y="118"/>
                  </a:cubicBezTo>
                  <a:cubicBezTo>
                    <a:pt x="98" y="118"/>
                    <a:pt x="98" y="118"/>
                    <a:pt x="98" y="118"/>
                  </a:cubicBezTo>
                  <a:cubicBezTo>
                    <a:pt x="101" y="119"/>
                    <a:pt x="104" y="117"/>
                    <a:pt x="105" y="114"/>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8" name="Freeform 28"/>
            <p:cNvSpPr>
              <a:spLocks noEditPoints="1"/>
            </p:cNvSpPr>
            <p:nvPr/>
          </p:nvSpPr>
          <p:spPr bwMode="auto">
            <a:xfrm>
              <a:off x="1603376" y="2708275"/>
              <a:ext cx="801688" cy="855662"/>
            </a:xfrm>
            <a:custGeom>
              <a:avLst/>
              <a:gdLst>
                <a:gd name="T0" fmla="*/ 289 w 505"/>
                <a:gd name="T1" fmla="*/ 539 h 539"/>
                <a:gd name="T2" fmla="*/ 251 w 505"/>
                <a:gd name="T3" fmla="*/ 531 h 539"/>
                <a:gd name="T4" fmla="*/ 0 w 505"/>
                <a:gd name="T5" fmla="*/ 363 h 539"/>
                <a:gd name="T6" fmla="*/ 8 w 505"/>
                <a:gd name="T7" fmla="*/ 315 h 539"/>
                <a:gd name="T8" fmla="*/ 180 w 505"/>
                <a:gd name="T9" fmla="*/ 7 h 539"/>
                <a:gd name="T10" fmla="*/ 222 w 505"/>
                <a:gd name="T11" fmla="*/ 0 h 539"/>
                <a:gd name="T12" fmla="*/ 494 w 505"/>
                <a:gd name="T13" fmla="*/ 175 h 539"/>
                <a:gd name="T14" fmla="*/ 505 w 505"/>
                <a:gd name="T15" fmla="*/ 215 h 539"/>
                <a:gd name="T16" fmla="*/ 503 w 505"/>
                <a:gd name="T17" fmla="*/ 218 h 539"/>
                <a:gd name="T18" fmla="*/ 289 w 505"/>
                <a:gd name="T19" fmla="*/ 539 h 539"/>
                <a:gd name="T20" fmla="*/ 289 w 505"/>
                <a:gd name="T21" fmla="*/ 539 h 539"/>
                <a:gd name="T22" fmla="*/ 282 w 505"/>
                <a:gd name="T23" fmla="*/ 520 h 539"/>
                <a:gd name="T24" fmla="*/ 487 w 505"/>
                <a:gd name="T25" fmla="*/ 212 h 539"/>
                <a:gd name="T26" fmla="*/ 481 w 505"/>
                <a:gd name="T27" fmla="*/ 185 h 539"/>
                <a:gd name="T28" fmla="*/ 219 w 505"/>
                <a:gd name="T29" fmla="*/ 17 h 539"/>
                <a:gd name="T30" fmla="*/ 191 w 505"/>
                <a:gd name="T31" fmla="*/ 22 h 539"/>
                <a:gd name="T32" fmla="*/ 25 w 505"/>
                <a:gd name="T33" fmla="*/ 321 h 539"/>
                <a:gd name="T34" fmla="*/ 18 w 505"/>
                <a:gd name="T35" fmla="*/ 354 h 539"/>
                <a:gd name="T36" fmla="*/ 257 w 505"/>
                <a:gd name="T37" fmla="*/ 515 h 539"/>
                <a:gd name="T38" fmla="*/ 282 w 505"/>
                <a:gd name="T39" fmla="*/ 520 h 539"/>
                <a:gd name="T40" fmla="*/ 282 w 505"/>
                <a:gd name="T41" fmla="*/ 520 h 5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05" h="539">
                  <a:moveTo>
                    <a:pt x="289" y="539"/>
                  </a:moveTo>
                  <a:lnTo>
                    <a:pt x="251" y="531"/>
                  </a:lnTo>
                  <a:lnTo>
                    <a:pt x="0" y="363"/>
                  </a:lnTo>
                  <a:lnTo>
                    <a:pt x="8" y="315"/>
                  </a:lnTo>
                  <a:lnTo>
                    <a:pt x="180" y="7"/>
                  </a:lnTo>
                  <a:lnTo>
                    <a:pt x="222" y="0"/>
                  </a:lnTo>
                  <a:lnTo>
                    <a:pt x="494" y="175"/>
                  </a:lnTo>
                  <a:lnTo>
                    <a:pt x="505" y="215"/>
                  </a:lnTo>
                  <a:lnTo>
                    <a:pt x="503" y="218"/>
                  </a:lnTo>
                  <a:lnTo>
                    <a:pt x="289" y="539"/>
                  </a:lnTo>
                  <a:lnTo>
                    <a:pt x="289" y="539"/>
                  </a:lnTo>
                  <a:close/>
                  <a:moveTo>
                    <a:pt x="282" y="520"/>
                  </a:moveTo>
                  <a:lnTo>
                    <a:pt x="487" y="212"/>
                  </a:lnTo>
                  <a:lnTo>
                    <a:pt x="481" y="185"/>
                  </a:lnTo>
                  <a:lnTo>
                    <a:pt x="219" y="17"/>
                  </a:lnTo>
                  <a:lnTo>
                    <a:pt x="191" y="22"/>
                  </a:lnTo>
                  <a:lnTo>
                    <a:pt x="25" y="321"/>
                  </a:lnTo>
                  <a:lnTo>
                    <a:pt x="18" y="354"/>
                  </a:lnTo>
                  <a:lnTo>
                    <a:pt x="257" y="515"/>
                  </a:lnTo>
                  <a:lnTo>
                    <a:pt x="282" y="520"/>
                  </a:lnTo>
                  <a:lnTo>
                    <a:pt x="282" y="520"/>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2" name="文本框 1"/>
          <p:cNvSpPr txBox="1"/>
          <p:nvPr/>
        </p:nvSpPr>
        <p:spPr>
          <a:xfrm>
            <a:off x="6788150" y="2007235"/>
            <a:ext cx="2884805" cy="433070"/>
          </a:xfrm>
          <a:prstGeom prst="rect">
            <a:avLst/>
          </a:prstGeom>
          <a:noFill/>
        </p:spPr>
        <p:txBody>
          <a:bodyPr wrap="square" rtlCol="0">
            <a:spAutoFit/>
          </a:bodyPr>
          <a:p>
            <a:pPr algn="dist"/>
            <a:r>
              <a:rPr lang="x-none" altLang="en-US" sz="2000" b="1" dirty="0" smtClean="0">
                <a:solidFill>
                  <a:schemeClr val="tx1">
                    <a:lumMod val="95000"/>
                    <a:lumOff val="5000"/>
                  </a:schemeClr>
                </a:solidFill>
                <a:latin typeface="方正静蕾简体" panose="02000000000000000000" pitchFamily="2" charset="-122"/>
                <a:ea typeface="方正静蕾简体" panose="02000000000000000000" pitchFamily="2" charset="-122"/>
              </a:rPr>
              <a:t>反射的复习与拓展</a:t>
            </a:r>
            <a:endParaRPr lang="x-none" altLang="en-US" sz="2000" b="1" dirty="0" smtClean="0">
              <a:solidFill>
                <a:schemeClr val="tx1">
                  <a:lumMod val="95000"/>
                  <a:lumOff val="5000"/>
                </a:schemeClr>
              </a:solidFill>
              <a:latin typeface="方正静蕾简体" panose="02000000000000000000" pitchFamily="2" charset="-122"/>
              <a:ea typeface="方正静蕾简体" panose="02000000000000000000" pitchFamily="2" charset="-122"/>
            </a:endParaRPr>
          </a:p>
        </p:txBody>
      </p:sp>
      <p:sp>
        <p:nvSpPr>
          <p:cNvPr id="5" name="文本框 4"/>
          <p:cNvSpPr txBox="1"/>
          <p:nvPr/>
        </p:nvSpPr>
        <p:spPr>
          <a:xfrm>
            <a:off x="6757670" y="3342640"/>
            <a:ext cx="3920490" cy="398145"/>
          </a:xfrm>
          <a:prstGeom prst="rect">
            <a:avLst/>
          </a:prstGeom>
          <a:noFill/>
        </p:spPr>
        <p:txBody>
          <a:bodyPr wrap="square" rtlCol="0">
            <a:spAutoFit/>
          </a:bodyPr>
          <a:p>
            <a:pPr algn="dist"/>
            <a:r>
              <a:rPr lang="zh-CN" altLang="en-US" sz="2000">
                <a:sym typeface="+mn-ea"/>
              </a:rPr>
              <a:t>包管理 GOPATH 和 Vendor</a:t>
            </a:r>
            <a:endParaRPr lang="x-none" altLang="en-US" sz="2000" b="1" dirty="0" smtClean="0">
              <a:solidFill>
                <a:schemeClr val="tx1">
                  <a:lumMod val="95000"/>
                  <a:lumOff val="5000"/>
                </a:schemeClr>
              </a:solidFill>
              <a:latin typeface="方正静蕾简体" panose="02000000000000000000" pitchFamily="2" charset="-122"/>
              <a:ea typeface="方正静蕾简体" panose="02000000000000000000" pitchFamily="2" charset="-122"/>
            </a:endParaRPr>
          </a:p>
        </p:txBody>
      </p:sp>
      <p:sp>
        <p:nvSpPr>
          <p:cNvPr id="6" name="文本框 5"/>
          <p:cNvSpPr txBox="1"/>
          <p:nvPr/>
        </p:nvSpPr>
        <p:spPr>
          <a:xfrm>
            <a:off x="6757670" y="3957955"/>
            <a:ext cx="3051175" cy="367665"/>
          </a:xfrm>
          <a:prstGeom prst="rect">
            <a:avLst/>
          </a:prstGeom>
          <a:noFill/>
        </p:spPr>
        <p:txBody>
          <a:bodyPr wrap="square" rtlCol="0" anchor="t">
            <a:spAutoFit/>
          </a:bodyPr>
          <a:p>
            <a:r>
              <a:rPr lang="zh-CN" altLang="en-US"/>
              <a:t>Context </a:t>
            </a:r>
            <a:r>
              <a:rPr lang="x-none" altLang="zh-CN"/>
              <a:t>包的使用</a:t>
            </a:r>
            <a:endParaRPr lang="x-none" altLang="zh-CN"/>
          </a:p>
        </p:txBody>
      </p:sp>
      <p:sp>
        <p:nvSpPr>
          <p:cNvPr id="3" name="文本框 2"/>
          <p:cNvSpPr txBox="1"/>
          <p:nvPr/>
        </p:nvSpPr>
        <p:spPr>
          <a:xfrm>
            <a:off x="6787515" y="2725420"/>
            <a:ext cx="2540000" cy="367665"/>
          </a:xfrm>
          <a:prstGeom prst="rect">
            <a:avLst/>
          </a:prstGeom>
          <a:noFill/>
        </p:spPr>
        <p:txBody>
          <a:bodyPr wrap="square" rtlCol="0" anchor="t">
            <a:spAutoFit/>
          </a:bodyPr>
          <a:p>
            <a:r>
              <a:rPr lang="zh-CN" altLang="en-US"/>
              <a:t>深入理解 Go Slice</a:t>
            </a:r>
            <a:endParaRPr lang="zh-CN" alt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 name="组合 50"/>
          <p:cNvGrpSpPr/>
          <p:nvPr/>
        </p:nvGrpSpPr>
        <p:grpSpPr>
          <a:xfrm rot="656388">
            <a:off x="1469782" y="906130"/>
            <a:ext cx="3328988" cy="2728912"/>
            <a:chOff x="1603376" y="835025"/>
            <a:chExt cx="3328988" cy="2728912"/>
          </a:xfrm>
        </p:grpSpPr>
        <p:sp>
          <p:nvSpPr>
            <p:cNvPr id="9" name="Freeform 7"/>
            <p:cNvSpPr>
              <a:spLocks noEditPoints="1"/>
            </p:cNvSpPr>
            <p:nvPr/>
          </p:nvSpPr>
          <p:spPr bwMode="auto">
            <a:xfrm>
              <a:off x="2486026" y="1404937"/>
              <a:ext cx="836613" cy="825500"/>
            </a:xfrm>
            <a:custGeom>
              <a:avLst/>
              <a:gdLst>
                <a:gd name="T0" fmla="*/ 0 w 426"/>
                <a:gd name="T1" fmla="*/ 210 h 421"/>
                <a:gd name="T2" fmla="*/ 213 w 426"/>
                <a:gd name="T3" fmla="*/ 0 h 421"/>
                <a:gd name="T4" fmla="*/ 213 w 426"/>
                <a:gd name="T5" fmla="*/ 0 h 421"/>
                <a:gd name="T6" fmla="*/ 426 w 426"/>
                <a:gd name="T7" fmla="*/ 210 h 421"/>
                <a:gd name="T8" fmla="*/ 426 w 426"/>
                <a:gd name="T9" fmla="*/ 210 h 421"/>
                <a:gd name="T10" fmla="*/ 213 w 426"/>
                <a:gd name="T11" fmla="*/ 421 h 421"/>
                <a:gd name="T12" fmla="*/ 213 w 426"/>
                <a:gd name="T13" fmla="*/ 421 h 421"/>
                <a:gd name="T14" fmla="*/ 0 w 426"/>
                <a:gd name="T15" fmla="*/ 210 h 421"/>
                <a:gd name="T16" fmla="*/ 16 w 426"/>
                <a:gd name="T17" fmla="*/ 210 h 421"/>
                <a:gd name="T18" fmla="*/ 213 w 426"/>
                <a:gd name="T19" fmla="*/ 405 h 421"/>
                <a:gd name="T20" fmla="*/ 213 w 426"/>
                <a:gd name="T21" fmla="*/ 405 h 421"/>
                <a:gd name="T22" fmla="*/ 410 w 426"/>
                <a:gd name="T23" fmla="*/ 210 h 421"/>
                <a:gd name="T24" fmla="*/ 410 w 426"/>
                <a:gd name="T25" fmla="*/ 210 h 421"/>
                <a:gd name="T26" fmla="*/ 213 w 426"/>
                <a:gd name="T27" fmla="*/ 16 h 421"/>
                <a:gd name="T28" fmla="*/ 213 w 426"/>
                <a:gd name="T29" fmla="*/ 16 h 421"/>
                <a:gd name="T30" fmla="*/ 16 w 426"/>
                <a:gd name="T31" fmla="*/ 210 h 4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26" h="421">
                  <a:moveTo>
                    <a:pt x="0" y="210"/>
                  </a:moveTo>
                  <a:cubicBezTo>
                    <a:pt x="0" y="94"/>
                    <a:pt x="95" y="1"/>
                    <a:pt x="213" y="0"/>
                  </a:cubicBezTo>
                  <a:cubicBezTo>
                    <a:pt x="213" y="0"/>
                    <a:pt x="213" y="0"/>
                    <a:pt x="213" y="0"/>
                  </a:cubicBezTo>
                  <a:cubicBezTo>
                    <a:pt x="330" y="1"/>
                    <a:pt x="426" y="94"/>
                    <a:pt x="426" y="210"/>
                  </a:cubicBezTo>
                  <a:cubicBezTo>
                    <a:pt x="426" y="210"/>
                    <a:pt x="426" y="210"/>
                    <a:pt x="426" y="210"/>
                  </a:cubicBezTo>
                  <a:cubicBezTo>
                    <a:pt x="426" y="327"/>
                    <a:pt x="330" y="420"/>
                    <a:pt x="213" y="421"/>
                  </a:cubicBezTo>
                  <a:cubicBezTo>
                    <a:pt x="213" y="421"/>
                    <a:pt x="213" y="421"/>
                    <a:pt x="213" y="421"/>
                  </a:cubicBezTo>
                  <a:cubicBezTo>
                    <a:pt x="95" y="420"/>
                    <a:pt x="0" y="327"/>
                    <a:pt x="0" y="210"/>
                  </a:cubicBezTo>
                  <a:close/>
                  <a:moveTo>
                    <a:pt x="16" y="210"/>
                  </a:moveTo>
                  <a:cubicBezTo>
                    <a:pt x="16" y="318"/>
                    <a:pt x="104" y="405"/>
                    <a:pt x="213" y="405"/>
                  </a:cubicBezTo>
                  <a:cubicBezTo>
                    <a:pt x="213" y="405"/>
                    <a:pt x="213" y="405"/>
                    <a:pt x="213" y="405"/>
                  </a:cubicBezTo>
                  <a:cubicBezTo>
                    <a:pt x="322" y="405"/>
                    <a:pt x="410" y="318"/>
                    <a:pt x="410" y="210"/>
                  </a:cubicBezTo>
                  <a:cubicBezTo>
                    <a:pt x="410" y="210"/>
                    <a:pt x="410" y="210"/>
                    <a:pt x="410" y="210"/>
                  </a:cubicBezTo>
                  <a:cubicBezTo>
                    <a:pt x="410" y="103"/>
                    <a:pt x="322" y="16"/>
                    <a:pt x="213" y="16"/>
                  </a:cubicBezTo>
                  <a:cubicBezTo>
                    <a:pt x="213" y="16"/>
                    <a:pt x="213" y="16"/>
                    <a:pt x="213" y="16"/>
                  </a:cubicBezTo>
                  <a:cubicBezTo>
                    <a:pt x="104" y="16"/>
                    <a:pt x="16" y="103"/>
                    <a:pt x="16" y="21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 name="Freeform 8"/>
            <p:cNvSpPr/>
            <p:nvPr/>
          </p:nvSpPr>
          <p:spPr bwMode="auto">
            <a:xfrm>
              <a:off x="2984501" y="1216025"/>
              <a:ext cx="161925" cy="220662"/>
            </a:xfrm>
            <a:custGeom>
              <a:avLst/>
              <a:gdLst>
                <a:gd name="T0" fmla="*/ 2 w 82"/>
                <a:gd name="T1" fmla="*/ 109 h 112"/>
                <a:gd name="T2" fmla="*/ 5 w 82"/>
                <a:gd name="T3" fmla="*/ 98 h 112"/>
                <a:gd name="T4" fmla="*/ 5 w 82"/>
                <a:gd name="T5" fmla="*/ 98 h 112"/>
                <a:gd name="T6" fmla="*/ 26 w 82"/>
                <a:gd name="T7" fmla="*/ 82 h 112"/>
                <a:gd name="T8" fmla="*/ 26 w 82"/>
                <a:gd name="T9" fmla="*/ 82 h 112"/>
                <a:gd name="T10" fmla="*/ 54 w 82"/>
                <a:gd name="T11" fmla="*/ 52 h 112"/>
                <a:gd name="T12" fmla="*/ 54 w 82"/>
                <a:gd name="T13" fmla="*/ 52 h 112"/>
                <a:gd name="T14" fmla="*/ 66 w 82"/>
                <a:gd name="T15" fmla="*/ 18 h 112"/>
                <a:gd name="T16" fmla="*/ 66 w 82"/>
                <a:gd name="T17" fmla="*/ 18 h 112"/>
                <a:gd name="T18" fmla="*/ 66 w 82"/>
                <a:gd name="T19" fmla="*/ 17 h 112"/>
                <a:gd name="T20" fmla="*/ 66 w 82"/>
                <a:gd name="T21" fmla="*/ 17 h 112"/>
                <a:gd name="T22" fmla="*/ 66 w 82"/>
                <a:gd name="T23" fmla="*/ 17 h 112"/>
                <a:gd name="T24" fmla="*/ 66 w 82"/>
                <a:gd name="T25" fmla="*/ 17 h 112"/>
                <a:gd name="T26" fmla="*/ 63 w 82"/>
                <a:gd name="T27" fmla="*/ 17 h 112"/>
                <a:gd name="T28" fmla="*/ 63 w 82"/>
                <a:gd name="T29" fmla="*/ 17 h 112"/>
                <a:gd name="T30" fmla="*/ 52 w 82"/>
                <a:gd name="T31" fmla="*/ 19 h 112"/>
                <a:gd name="T32" fmla="*/ 52 w 82"/>
                <a:gd name="T33" fmla="*/ 19 h 112"/>
                <a:gd name="T34" fmla="*/ 46 w 82"/>
                <a:gd name="T35" fmla="*/ 18 h 112"/>
                <a:gd name="T36" fmla="*/ 46 w 82"/>
                <a:gd name="T37" fmla="*/ 18 h 112"/>
                <a:gd name="T38" fmla="*/ 44 w 82"/>
                <a:gd name="T39" fmla="*/ 21 h 112"/>
                <a:gd name="T40" fmla="*/ 44 w 82"/>
                <a:gd name="T41" fmla="*/ 21 h 112"/>
                <a:gd name="T42" fmla="*/ 40 w 82"/>
                <a:gd name="T43" fmla="*/ 28 h 112"/>
                <a:gd name="T44" fmla="*/ 40 w 82"/>
                <a:gd name="T45" fmla="*/ 28 h 112"/>
                <a:gd name="T46" fmla="*/ 42 w 82"/>
                <a:gd name="T47" fmla="*/ 32 h 112"/>
                <a:gd name="T48" fmla="*/ 42 w 82"/>
                <a:gd name="T49" fmla="*/ 32 h 112"/>
                <a:gd name="T50" fmla="*/ 45 w 82"/>
                <a:gd name="T51" fmla="*/ 34 h 112"/>
                <a:gd name="T52" fmla="*/ 45 w 82"/>
                <a:gd name="T53" fmla="*/ 34 h 112"/>
                <a:gd name="T54" fmla="*/ 49 w 82"/>
                <a:gd name="T55" fmla="*/ 45 h 112"/>
                <a:gd name="T56" fmla="*/ 49 w 82"/>
                <a:gd name="T57" fmla="*/ 45 h 112"/>
                <a:gd name="T58" fmla="*/ 38 w 82"/>
                <a:gd name="T59" fmla="*/ 48 h 112"/>
                <a:gd name="T60" fmla="*/ 38 w 82"/>
                <a:gd name="T61" fmla="*/ 48 h 112"/>
                <a:gd name="T62" fmla="*/ 24 w 82"/>
                <a:gd name="T63" fmla="*/ 28 h 112"/>
                <a:gd name="T64" fmla="*/ 24 w 82"/>
                <a:gd name="T65" fmla="*/ 28 h 112"/>
                <a:gd name="T66" fmla="*/ 32 w 82"/>
                <a:gd name="T67" fmla="*/ 10 h 112"/>
                <a:gd name="T68" fmla="*/ 32 w 82"/>
                <a:gd name="T69" fmla="*/ 10 h 112"/>
                <a:gd name="T70" fmla="*/ 37 w 82"/>
                <a:gd name="T71" fmla="*/ 4 h 112"/>
                <a:gd name="T72" fmla="*/ 37 w 82"/>
                <a:gd name="T73" fmla="*/ 4 h 112"/>
                <a:gd name="T74" fmla="*/ 45 w 82"/>
                <a:gd name="T75" fmla="*/ 0 h 112"/>
                <a:gd name="T76" fmla="*/ 45 w 82"/>
                <a:gd name="T77" fmla="*/ 0 h 112"/>
                <a:gd name="T78" fmla="*/ 52 w 82"/>
                <a:gd name="T79" fmla="*/ 3 h 112"/>
                <a:gd name="T80" fmla="*/ 52 w 82"/>
                <a:gd name="T81" fmla="*/ 3 h 112"/>
                <a:gd name="T82" fmla="*/ 52 w 82"/>
                <a:gd name="T83" fmla="*/ 3 h 112"/>
                <a:gd name="T84" fmla="*/ 52 w 82"/>
                <a:gd name="T85" fmla="*/ 3 h 112"/>
                <a:gd name="T86" fmla="*/ 59 w 82"/>
                <a:gd name="T87" fmla="*/ 2 h 112"/>
                <a:gd name="T88" fmla="*/ 59 w 82"/>
                <a:gd name="T89" fmla="*/ 2 h 112"/>
                <a:gd name="T90" fmla="*/ 66 w 82"/>
                <a:gd name="T91" fmla="*/ 1 h 112"/>
                <a:gd name="T92" fmla="*/ 66 w 82"/>
                <a:gd name="T93" fmla="*/ 1 h 112"/>
                <a:gd name="T94" fmla="*/ 78 w 82"/>
                <a:gd name="T95" fmla="*/ 6 h 112"/>
                <a:gd name="T96" fmla="*/ 78 w 82"/>
                <a:gd name="T97" fmla="*/ 6 h 112"/>
                <a:gd name="T98" fmla="*/ 82 w 82"/>
                <a:gd name="T99" fmla="*/ 18 h 112"/>
                <a:gd name="T100" fmla="*/ 82 w 82"/>
                <a:gd name="T101" fmla="*/ 18 h 112"/>
                <a:gd name="T102" fmla="*/ 68 w 82"/>
                <a:gd name="T103" fmla="*/ 59 h 112"/>
                <a:gd name="T104" fmla="*/ 68 w 82"/>
                <a:gd name="T105" fmla="*/ 59 h 112"/>
                <a:gd name="T106" fmla="*/ 13 w 82"/>
                <a:gd name="T107" fmla="*/ 111 h 112"/>
                <a:gd name="T108" fmla="*/ 13 w 82"/>
                <a:gd name="T109" fmla="*/ 111 h 112"/>
                <a:gd name="T110" fmla="*/ 9 w 82"/>
                <a:gd name="T111" fmla="*/ 112 h 112"/>
                <a:gd name="T112" fmla="*/ 9 w 82"/>
                <a:gd name="T113" fmla="*/ 112 h 112"/>
                <a:gd name="T114" fmla="*/ 2 w 82"/>
                <a:gd name="T115" fmla="*/ 109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82" h="112">
                  <a:moveTo>
                    <a:pt x="2" y="109"/>
                  </a:moveTo>
                  <a:cubicBezTo>
                    <a:pt x="0" y="105"/>
                    <a:pt x="1" y="100"/>
                    <a:pt x="5" y="98"/>
                  </a:cubicBezTo>
                  <a:cubicBezTo>
                    <a:pt x="5" y="98"/>
                    <a:pt x="5" y="98"/>
                    <a:pt x="5" y="98"/>
                  </a:cubicBezTo>
                  <a:cubicBezTo>
                    <a:pt x="5" y="98"/>
                    <a:pt x="15" y="91"/>
                    <a:pt x="26" y="82"/>
                  </a:cubicBezTo>
                  <a:cubicBezTo>
                    <a:pt x="26" y="82"/>
                    <a:pt x="26" y="82"/>
                    <a:pt x="26" y="82"/>
                  </a:cubicBezTo>
                  <a:cubicBezTo>
                    <a:pt x="37" y="73"/>
                    <a:pt x="49" y="61"/>
                    <a:pt x="54" y="52"/>
                  </a:cubicBezTo>
                  <a:cubicBezTo>
                    <a:pt x="54" y="52"/>
                    <a:pt x="54" y="52"/>
                    <a:pt x="54" y="52"/>
                  </a:cubicBezTo>
                  <a:cubicBezTo>
                    <a:pt x="60" y="39"/>
                    <a:pt x="66" y="24"/>
                    <a:pt x="66" y="18"/>
                  </a:cubicBezTo>
                  <a:cubicBezTo>
                    <a:pt x="66" y="18"/>
                    <a:pt x="66" y="18"/>
                    <a:pt x="66" y="18"/>
                  </a:cubicBezTo>
                  <a:cubicBezTo>
                    <a:pt x="66" y="17"/>
                    <a:pt x="66" y="17"/>
                    <a:pt x="66" y="17"/>
                  </a:cubicBezTo>
                  <a:cubicBezTo>
                    <a:pt x="66" y="17"/>
                    <a:pt x="66" y="17"/>
                    <a:pt x="66" y="17"/>
                  </a:cubicBezTo>
                  <a:cubicBezTo>
                    <a:pt x="66" y="17"/>
                    <a:pt x="66" y="17"/>
                    <a:pt x="66" y="17"/>
                  </a:cubicBezTo>
                  <a:cubicBezTo>
                    <a:pt x="66" y="17"/>
                    <a:pt x="66" y="17"/>
                    <a:pt x="66" y="17"/>
                  </a:cubicBezTo>
                  <a:cubicBezTo>
                    <a:pt x="65" y="17"/>
                    <a:pt x="64" y="17"/>
                    <a:pt x="63" y="17"/>
                  </a:cubicBezTo>
                  <a:cubicBezTo>
                    <a:pt x="63" y="17"/>
                    <a:pt x="63" y="17"/>
                    <a:pt x="63" y="17"/>
                  </a:cubicBezTo>
                  <a:cubicBezTo>
                    <a:pt x="59" y="18"/>
                    <a:pt x="55" y="19"/>
                    <a:pt x="52" y="19"/>
                  </a:cubicBezTo>
                  <a:cubicBezTo>
                    <a:pt x="52" y="19"/>
                    <a:pt x="52" y="19"/>
                    <a:pt x="52" y="19"/>
                  </a:cubicBezTo>
                  <a:cubicBezTo>
                    <a:pt x="50" y="19"/>
                    <a:pt x="48" y="19"/>
                    <a:pt x="46" y="18"/>
                  </a:cubicBezTo>
                  <a:cubicBezTo>
                    <a:pt x="46" y="18"/>
                    <a:pt x="46" y="18"/>
                    <a:pt x="46" y="18"/>
                  </a:cubicBezTo>
                  <a:cubicBezTo>
                    <a:pt x="45" y="19"/>
                    <a:pt x="45" y="20"/>
                    <a:pt x="44" y="21"/>
                  </a:cubicBezTo>
                  <a:cubicBezTo>
                    <a:pt x="44" y="21"/>
                    <a:pt x="44" y="21"/>
                    <a:pt x="44" y="21"/>
                  </a:cubicBezTo>
                  <a:cubicBezTo>
                    <a:pt x="41" y="24"/>
                    <a:pt x="40" y="27"/>
                    <a:pt x="40" y="28"/>
                  </a:cubicBezTo>
                  <a:cubicBezTo>
                    <a:pt x="40" y="28"/>
                    <a:pt x="40" y="28"/>
                    <a:pt x="40" y="28"/>
                  </a:cubicBezTo>
                  <a:cubicBezTo>
                    <a:pt x="40" y="29"/>
                    <a:pt x="41" y="31"/>
                    <a:pt x="42" y="32"/>
                  </a:cubicBezTo>
                  <a:cubicBezTo>
                    <a:pt x="42" y="32"/>
                    <a:pt x="42" y="32"/>
                    <a:pt x="42" y="32"/>
                  </a:cubicBezTo>
                  <a:cubicBezTo>
                    <a:pt x="44" y="34"/>
                    <a:pt x="45" y="34"/>
                    <a:pt x="45" y="34"/>
                  </a:cubicBezTo>
                  <a:cubicBezTo>
                    <a:pt x="45" y="34"/>
                    <a:pt x="45" y="34"/>
                    <a:pt x="45" y="34"/>
                  </a:cubicBezTo>
                  <a:cubicBezTo>
                    <a:pt x="49" y="36"/>
                    <a:pt x="51" y="41"/>
                    <a:pt x="49" y="45"/>
                  </a:cubicBezTo>
                  <a:cubicBezTo>
                    <a:pt x="49" y="45"/>
                    <a:pt x="49" y="45"/>
                    <a:pt x="49" y="45"/>
                  </a:cubicBezTo>
                  <a:cubicBezTo>
                    <a:pt x="47" y="49"/>
                    <a:pt x="42" y="50"/>
                    <a:pt x="38" y="48"/>
                  </a:cubicBezTo>
                  <a:cubicBezTo>
                    <a:pt x="38" y="48"/>
                    <a:pt x="38" y="48"/>
                    <a:pt x="38" y="48"/>
                  </a:cubicBezTo>
                  <a:cubicBezTo>
                    <a:pt x="38" y="48"/>
                    <a:pt x="25" y="43"/>
                    <a:pt x="24" y="28"/>
                  </a:cubicBezTo>
                  <a:cubicBezTo>
                    <a:pt x="24" y="28"/>
                    <a:pt x="24" y="28"/>
                    <a:pt x="24" y="28"/>
                  </a:cubicBezTo>
                  <a:cubicBezTo>
                    <a:pt x="24" y="22"/>
                    <a:pt x="27" y="16"/>
                    <a:pt x="32" y="10"/>
                  </a:cubicBezTo>
                  <a:cubicBezTo>
                    <a:pt x="32" y="10"/>
                    <a:pt x="32" y="10"/>
                    <a:pt x="32" y="10"/>
                  </a:cubicBezTo>
                  <a:cubicBezTo>
                    <a:pt x="34" y="7"/>
                    <a:pt x="36" y="5"/>
                    <a:pt x="37" y="4"/>
                  </a:cubicBezTo>
                  <a:cubicBezTo>
                    <a:pt x="37" y="4"/>
                    <a:pt x="37" y="4"/>
                    <a:pt x="37" y="4"/>
                  </a:cubicBezTo>
                  <a:cubicBezTo>
                    <a:pt x="39" y="3"/>
                    <a:pt x="39" y="1"/>
                    <a:pt x="45" y="0"/>
                  </a:cubicBezTo>
                  <a:cubicBezTo>
                    <a:pt x="45" y="0"/>
                    <a:pt x="45" y="0"/>
                    <a:pt x="45" y="0"/>
                  </a:cubicBezTo>
                  <a:cubicBezTo>
                    <a:pt x="50" y="0"/>
                    <a:pt x="51" y="2"/>
                    <a:pt x="52" y="3"/>
                  </a:cubicBezTo>
                  <a:cubicBezTo>
                    <a:pt x="52" y="3"/>
                    <a:pt x="52" y="3"/>
                    <a:pt x="52" y="3"/>
                  </a:cubicBezTo>
                  <a:cubicBezTo>
                    <a:pt x="52" y="3"/>
                    <a:pt x="52" y="3"/>
                    <a:pt x="52" y="3"/>
                  </a:cubicBezTo>
                  <a:cubicBezTo>
                    <a:pt x="52" y="3"/>
                    <a:pt x="52" y="3"/>
                    <a:pt x="52" y="3"/>
                  </a:cubicBezTo>
                  <a:cubicBezTo>
                    <a:pt x="54" y="3"/>
                    <a:pt x="56" y="3"/>
                    <a:pt x="59" y="2"/>
                  </a:cubicBezTo>
                  <a:cubicBezTo>
                    <a:pt x="59" y="2"/>
                    <a:pt x="59" y="2"/>
                    <a:pt x="59" y="2"/>
                  </a:cubicBezTo>
                  <a:cubicBezTo>
                    <a:pt x="61" y="1"/>
                    <a:pt x="64" y="1"/>
                    <a:pt x="66" y="1"/>
                  </a:cubicBezTo>
                  <a:cubicBezTo>
                    <a:pt x="66" y="1"/>
                    <a:pt x="66" y="1"/>
                    <a:pt x="66" y="1"/>
                  </a:cubicBezTo>
                  <a:cubicBezTo>
                    <a:pt x="70" y="1"/>
                    <a:pt x="75" y="3"/>
                    <a:pt x="78" y="6"/>
                  </a:cubicBezTo>
                  <a:cubicBezTo>
                    <a:pt x="78" y="6"/>
                    <a:pt x="78" y="6"/>
                    <a:pt x="78" y="6"/>
                  </a:cubicBezTo>
                  <a:cubicBezTo>
                    <a:pt x="81" y="10"/>
                    <a:pt x="82" y="14"/>
                    <a:pt x="82" y="18"/>
                  </a:cubicBezTo>
                  <a:cubicBezTo>
                    <a:pt x="82" y="18"/>
                    <a:pt x="82" y="18"/>
                    <a:pt x="82" y="18"/>
                  </a:cubicBezTo>
                  <a:cubicBezTo>
                    <a:pt x="82" y="30"/>
                    <a:pt x="74" y="45"/>
                    <a:pt x="68" y="59"/>
                  </a:cubicBezTo>
                  <a:cubicBezTo>
                    <a:pt x="68" y="59"/>
                    <a:pt x="68" y="59"/>
                    <a:pt x="68" y="59"/>
                  </a:cubicBezTo>
                  <a:cubicBezTo>
                    <a:pt x="54" y="86"/>
                    <a:pt x="14" y="110"/>
                    <a:pt x="13" y="111"/>
                  </a:cubicBezTo>
                  <a:cubicBezTo>
                    <a:pt x="13" y="111"/>
                    <a:pt x="13" y="111"/>
                    <a:pt x="13" y="111"/>
                  </a:cubicBezTo>
                  <a:cubicBezTo>
                    <a:pt x="12" y="112"/>
                    <a:pt x="11" y="112"/>
                    <a:pt x="9" y="112"/>
                  </a:cubicBezTo>
                  <a:cubicBezTo>
                    <a:pt x="9" y="112"/>
                    <a:pt x="9" y="112"/>
                    <a:pt x="9" y="112"/>
                  </a:cubicBezTo>
                  <a:cubicBezTo>
                    <a:pt x="7" y="112"/>
                    <a:pt x="4" y="111"/>
                    <a:pt x="2" y="109"/>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 name="Freeform 9"/>
            <p:cNvSpPr/>
            <p:nvPr/>
          </p:nvSpPr>
          <p:spPr bwMode="auto">
            <a:xfrm>
              <a:off x="3113089" y="1255712"/>
              <a:ext cx="209550" cy="225425"/>
            </a:xfrm>
            <a:custGeom>
              <a:avLst/>
              <a:gdLst>
                <a:gd name="T0" fmla="*/ 1 w 107"/>
                <a:gd name="T1" fmla="*/ 110 h 115"/>
                <a:gd name="T2" fmla="*/ 6 w 107"/>
                <a:gd name="T3" fmla="*/ 100 h 115"/>
                <a:gd name="T4" fmla="*/ 6 w 107"/>
                <a:gd name="T5" fmla="*/ 100 h 115"/>
                <a:gd name="T6" fmla="*/ 47 w 107"/>
                <a:gd name="T7" fmla="*/ 84 h 115"/>
                <a:gd name="T8" fmla="*/ 47 w 107"/>
                <a:gd name="T9" fmla="*/ 84 h 115"/>
                <a:gd name="T10" fmla="*/ 91 w 107"/>
                <a:gd name="T11" fmla="*/ 62 h 115"/>
                <a:gd name="T12" fmla="*/ 91 w 107"/>
                <a:gd name="T13" fmla="*/ 62 h 115"/>
                <a:gd name="T14" fmla="*/ 88 w 107"/>
                <a:gd name="T15" fmla="*/ 41 h 115"/>
                <a:gd name="T16" fmla="*/ 88 w 107"/>
                <a:gd name="T17" fmla="*/ 41 h 115"/>
                <a:gd name="T18" fmla="*/ 86 w 107"/>
                <a:gd name="T19" fmla="*/ 20 h 115"/>
                <a:gd name="T20" fmla="*/ 86 w 107"/>
                <a:gd name="T21" fmla="*/ 20 h 115"/>
                <a:gd name="T22" fmla="*/ 83 w 107"/>
                <a:gd name="T23" fmla="*/ 18 h 115"/>
                <a:gd name="T24" fmla="*/ 83 w 107"/>
                <a:gd name="T25" fmla="*/ 18 h 115"/>
                <a:gd name="T26" fmla="*/ 74 w 107"/>
                <a:gd name="T27" fmla="*/ 17 h 115"/>
                <a:gd name="T28" fmla="*/ 74 w 107"/>
                <a:gd name="T29" fmla="*/ 17 h 115"/>
                <a:gd name="T30" fmla="*/ 60 w 107"/>
                <a:gd name="T31" fmla="*/ 26 h 115"/>
                <a:gd name="T32" fmla="*/ 60 w 107"/>
                <a:gd name="T33" fmla="*/ 26 h 115"/>
                <a:gd name="T34" fmla="*/ 58 w 107"/>
                <a:gd name="T35" fmla="*/ 29 h 115"/>
                <a:gd name="T36" fmla="*/ 58 w 107"/>
                <a:gd name="T37" fmla="*/ 29 h 115"/>
                <a:gd name="T38" fmla="*/ 62 w 107"/>
                <a:gd name="T39" fmla="*/ 39 h 115"/>
                <a:gd name="T40" fmla="*/ 62 w 107"/>
                <a:gd name="T41" fmla="*/ 39 h 115"/>
                <a:gd name="T42" fmla="*/ 52 w 107"/>
                <a:gd name="T43" fmla="*/ 43 h 115"/>
                <a:gd name="T44" fmla="*/ 52 w 107"/>
                <a:gd name="T45" fmla="*/ 43 h 115"/>
                <a:gd name="T46" fmla="*/ 42 w 107"/>
                <a:gd name="T47" fmla="*/ 30 h 115"/>
                <a:gd name="T48" fmla="*/ 42 w 107"/>
                <a:gd name="T49" fmla="*/ 30 h 115"/>
                <a:gd name="T50" fmla="*/ 48 w 107"/>
                <a:gd name="T51" fmla="*/ 16 h 115"/>
                <a:gd name="T52" fmla="*/ 48 w 107"/>
                <a:gd name="T53" fmla="*/ 16 h 115"/>
                <a:gd name="T54" fmla="*/ 74 w 107"/>
                <a:gd name="T55" fmla="*/ 1 h 115"/>
                <a:gd name="T56" fmla="*/ 74 w 107"/>
                <a:gd name="T57" fmla="*/ 1 h 115"/>
                <a:gd name="T58" fmla="*/ 86 w 107"/>
                <a:gd name="T59" fmla="*/ 2 h 115"/>
                <a:gd name="T60" fmla="*/ 86 w 107"/>
                <a:gd name="T61" fmla="*/ 2 h 115"/>
                <a:gd name="T62" fmla="*/ 101 w 107"/>
                <a:gd name="T63" fmla="*/ 14 h 115"/>
                <a:gd name="T64" fmla="*/ 101 w 107"/>
                <a:gd name="T65" fmla="*/ 14 h 115"/>
                <a:gd name="T66" fmla="*/ 104 w 107"/>
                <a:gd name="T67" fmla="*/ 32 h 115"/>
                <a:gd name="T68" fmla="*/ 104 w 107"/>
                <a:gd name="T69" fmla="*/ 32 h 115"/>
                <a:gd name="T70" fmla="*/ 106 w 107"/>
                <a:gd name="T71" fmla="*/ 58 h 115"/>
                <a:gd name="T72" fmla="*/ 106 w 107"/>
                <a:gd name="T73" fmla="*/ 58 h 115"/>
                <a:gd name="T74" fmla="*/ 107 w 107"/>
                <a:gd name="T75" fmla="*/ 62 h 115"/>
                <a:gd name="T76" fmla="*/ 107 w 107"/>
                <a:gd name="T77" fmla="*/ 62 h 115"/>
                <a:gd name="T78" fmla="*/ 100 w 107"/>
                <a:gd name="T79" fmla="*/ 74 h 115"/>
                <a:gd name="T80" fmla="*/ 100 w 107"/>
                <a:gd name="T81" fmla="*/ 74 h 115"/>
                <a:gd name="T82" fmla="*/ 89 w 107"/>
                <a:gd name="T83" fmla="*/ 82 h 115"/>
                <a:gd name="T84" fmla="*/ 89 w 107"/>
                <a:gd name="T85" fmla="*/ 82 h 115"/>
                <a:gd name="T86" fmla="*/ 57 w 107"/>
                <a:gd name="T87" fmla="*/ 97 h 115"/>
                <a:gd name="T88" fmla="*/ 57 w 107"/>
                <a:gd name="T89" fmla="*/ 97 h 115"/>
                <a:gd name="T90" fmla="*/ 12 w 107"/>
                <a:gd name="T91" fmla="*/ 115 h 115"/>
                <a:gd name="T92" fmla="*/ 12 w 107"/>
                <a:gd name="T93" fmla="*/ 115 h 115"/>
                <a:gd name="T94" fmla="*/ 12 w 107"/>
                <a:gd name="T95" fmla="*/ 115 h 115"/>
                <a:gd name="T96" fmla="*/ 9 w 107"/>
                <a:gd name="T97" fmla="*/ 115 h 115"/>
                <a:gd name="T98" fmla="*/ 9 w 107"/>
                <a:gd name="T99" fmla="*/ 115 h 115"/>
                <a:gd name="T100" fmla="*/ 1 w 107"/>
                <a:gd name="T101" fmla="*/ 11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07" h="115">
                  <a:moveTo>
                    <a:pt x="1" y="110"/>
                  </a:moveTo>
                  <a:cubicBezTo>
                    <a:pt x="0" y="106"/>
                    <a:pt x="2" y="101"/>
                    <a:pt x="6" y="100"/>
                  </a:cubicBezTo>
                  <a:cubicBezTo>
                    <a:pt x="6" y="100"/>
                    <a:pt x="6" y="100"/>
                    <a:pt x="6" y="100"/>
                  </a:cubicBezTo>
                  <a:cubicBezTo>
                    <a:pt x="6" y="100"/>
                    <a:pt x="26" y="93"/>
                    <a:pt x="47" y="84"/>
                  </a:cubicBezTo>
                  <a:cubicBezTo>
                    <a:pt x="47" y="84"/>
                    <a:pt x="47" y="84"/>
                    <a:pt x="47" y="84"/>
                  </a:cubicBezTo>
                  <a:cubicBezTo>
                    <a:pt x="65" y="77"/>
                    <a:pt x="86" y="66"/>
                    <a:pt x="91" y="62"/>
                  </a:cubicBezTo>
                  <a:cubicBezTo>
                    <a:pt x="91" y="62"/>
                    <a:pt x="91" y="62"/>
                    <a:pt x="91" y="62"/>
                  </a:cubicBezTo>
                  <a:cubicBezTo>
                    <a:pt x="89" y="55"/>
                    <a:pt x="89" y="48"/>
                    <a:pt x="88" y="41"/>
                  </a:cubicBezTo>
                  <a:cubicBezTo>
                    <a:pt x="88" y="41"/>
                    <a:pt x="88" y="41"/>
                    <a:pt x="88" y="41"/>
                  </a:cubicBezTo>
                  <a:cubicBezTo>
                    <a:pt x="88" y="33"/>
                    <a:pt x="88" y="24"/>
                    <a:pt x="86" y="20"/>
                  </a:cubicBezTo>
                  <a:cubicBezTo>
                    <a:pt x="86" y="20"/>
                    <a:pt x="86" y="20"/>
                    <a:pt x="86" y="20"/>
                  </a:cubicBezTo>
                  <a:cubicBezTo>
                    <a:pt x="85" y="18"/>
                    <a:pt x="84" y="18"/>
                    <a:pt x="83" y="18"/>
                  </a:cubicBezTo>
                  <a:cubicBezTo>
                    <a:pt x="83" y="18"/>
                    <a:pt x="83" y="18"/>
                    <a:pt x="83" y="18"/>
                  </a:cubicBezTo>
                  <a:cubicBezTo>
                    <a:pt x="79" y="17"/>
                    <a:pt x="77" y="17"/>
                    <a:pt x="74" y="17"/>
                  </a:cubicBezTo>
                  <a:cubicBezTo>
                    <a:pt x="74" y="17"/>
                    <a:pt x="74" y="17"/>
                    <a:pt x="74" y="17"/>
                  </a:cubicBezTo>
                  <a:cubicBezTo>
                    <a:pt x="68" y="17"/>
                    <a:pt x="68" y="17"/>
                    <a:pt x="60" y="26"/>
                  </a:cubicBezTo>
                  <a:cubicBezTo>
                    <a:pt x="60" y="26"/>
                    <a:pt x="60" y="26"/>
                    <a:pt x="60" y="26"/>
                  </a:cubicBezTo>
                  <a:cubicBezTo>
                    <a:pt x="59" y="28"/>
                    <a:pt x="58" y="29"/>
                    <a:pt x="58" y="29"/>
                  </a:cubicBezTo>
                  <a:cubicBezTo>
                    <a:pt x="58" y="29"/>
                    <a:pt x="58" y="29"/>
                    <a:pt x="58" y="29"/>
                  </a:cubicBezTo>
                  <a:cubicBezTo>
                    <a:pt x="61" y="31"/>
                    <a:pt x="63" y="35"/>
                    <a:pt x="62" y="39"/>
                  </a:cubicBezTo>
                  <a:cubicBezTo>
                    <a:pt x="62" y="39"/>
                    <a:pt x="62" y="39"/>
                    <a:pt x="62" y="39"/>
                  </a:cubicBezTo>
                  <a:cubicBezTo>
                    <a:pt x="60" y="43"/>
                    <a:pt x="56" y="45"/>
                    <a:pt x="52" y="43"/>
                  </a:cubicBezTo>
                  <a:cubicBezTo>
                    <a:pt x="52" y="43"/>
                    <a:pt x="52" y="43"/>
                    <a:pt x="52" y="43"/>
                  </a:cubicBezTo>
                  <a:cubicBezTo>
                    <a:pt x="51" y="43"/>
                    <a:pt x="42" y="41"/>
                    <a:pt x="42" y="30"/>
                  </a:cubicBezTo>
                  <a:cubicBezTo>
                    <a:pt x="42" y="30"/>
                    <a:pt x="42" y="30"/>
                    <a:pt x="42" y="30"/>
                  </a:cubicBezTo>
                  <a:cubicBezTo>
                    <a:pt x="42" y="25"/>
                    <a:pt x="44" y="21"/>
                    <a:pt x="48" y="16"/>
                  </a:cubicBezTo>
                  <a:cubicBezTo>
                    <a:pt x="48" y="16"/>
                    <a:pt x="48" y="16"/>
                    <a:pt x="48" y="16"/>
                  </a:cubicBezTo>
                  <a:cubicBezTo>
                    <a:pt x="55" y="7"/>
                    <a:pt x="63" y="0"/>
                    <a:pt x="74" y="1"/>
                  </a:cubicBezTo>
                  <a:cubicBezTo>
                    <a:pt x="74" y="1"/>
                    <a:pt x="74" y="1"/>
                    <a:pt x="74" y="1"/>
                  </a:cubicBezTo>
                  <a:cubicBezTo>
                    <a:pt x="78" y="1"/>
                    <a:pt x="82" y="1"/>
                    <a:pt x="86" y="2"/>
                  </a:cubicBezTo>
                  <a:cubicBezTo>
                    <a:pt x="86" y="2"/>
                    <a:pt x="86" y="2"/>
                    <a:pt x="86" y="2"/>
                  </a:cubicBezTo>
                  <a:cubicBezTo>
                    <a:pt x="93" y="3"/>
                    <a:pt x="99" y="9"/>
                    <a:pt x="101" y="14"/>
                  </a:cubicBezTo>
                  <a:cubicBezTo>
                    <a:pt x="101" y="14"/>
                    <a:pt x="101" y="14"/>
                    <a:pt x="101" y="14"/>
                  </a:cubicBezTo>
                  <a:cubicBezTo>
                    <a:pt x="103" y="20"/>
                    <a:pt x="104" y="26"/>
                    <a:pt x="104" y="32"/>
                  </a:cubicBezTo>
                  <a:cubicBezTo>
                    <a:pt x="104" y="32"/>
                    <a:pt x="104" y="32"/>
                    <a:pt x="104" y="32"/>
                  </a:cubicBezTo>
                  <a:cubicBezTo>
                    <a:pt x="104" y="43"/>
                    <a:pt x="105" y="56"/>
                    <a:pt x="106" y="58"/>
                  </a:cubicBezTo>
                  <a:cubicBezTo>
                    <a:pt x="106" y="58"/>
                    <a:pt x="106" y="58"/>
                    <a:pt x="106" y="58"/>
                  </a:cubicBezTo>
                  <a:cubicBezTo>
                    <a:pt x="107" y="59"/>
                    <a:pt x="107" y="61"/>
                    <a:pt x="107" y="62"/>
                  </a:cubicBezTo>
                  <a:cubicBezTo>
                    <a:pt x="107" y="62"/>
                    <a:pt x="107" y="62"/>
                    <a:pt x="107" y="62"/>
                  </a:cubicBezTo>
                  <a:cubicBezTo>
                    <a:pt x="107" y="69"/>
                    <a:pt x="103" y="71"/>
                    <a:pt x="100" y="74"/>
                  </a:cubicBezTo>
                  <a:cubicBezTo>
                    <a:pt x="100" y="74"/>
                    <a:pt x="100" y="74"/>
                    <a:pt x="100" y="74"/>
                  </a:cubicBezTo>
                  <a:cubicBezTo>
                    <a:pt x="97" y="77"/>
                    <a:pt x="93" y="79"/>
                    <a:pt x="89" y="82"/>
                  </a:cubicBezTo>
                  <a:cubicBezTo>
                    <a:pt x="89" y="82"/>
                    <a:pt x="89" y="82"/>
                    <a:pt x="89" y="82"/>
                  </a:cubicBezTo>
                  <a:cubicBezTo>
                    <a:pt x="80" y="87"/>
                    <a:pt x="69" y="92"/>
                    <a:pt x="57" y="97"/>
                  </a:cubicBezTo>
                  <a:cubicBezTo>
                    <a:pt x="57" y="97"/>
                    <a:pt x="57" y="97"/>
                    <a:pt x="57" y="97"/>
                  </a:cubicBezTo>
                  <a:cubicBezTo>
                    <a:pt x="34" y="107"/>
                    <a:pt x="12" y="115"/>
                    <a:pt x="12" y="115"/>
                  </a:cubicBezTo>
                  <a:cubicBezTo>
                    <a:pt x="12" y="115"/>
                    <a:pt x="12" y="115"/>
                    <a:pt x="12" y="115"/>
                  </a:cubicBezTo>
                  <a:cubicBezTo>
                    <a:pt x="12" y="115"/>
                    <a:pt x="12" y="115"/>
                    <a:pt x="12" y="115"/>
                  </a:cubicBezTo>
                  <a:cubicBezTo>
                    <a:pt x="11" y="115"/>
                    <a:pt x="10" y="115"/>
                    <a:pt x="9" y="115"/>
                  </a:cubicBezTo>
                  <a:cubicBezTo>
                    <a:pt x="9" y="115"/>
                    <a:pt x="9" y="115"/>
                    <a:pt x="9" y="115"/>
                  </a:cubicBezTo>
                  <a:cubicBezTo>
                    <a:pt x="6" y="115"/>
                    <a:pt x="3" y="113"/>
                    <a:pt x="1" y="11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 name="Freeform 10"/>
            <p:cNvSpPr/>
            <p:nvPr/>
          </p:nvSpPr>
          <p:spPr bwMode="auto">
            <a:xfrm>
              <a:off x="3290889" y="1771650"/>
              <a:ext cx="142875" cy="31750"/>
            </a:xfrm>
            <a:custGeom>
              <a:avLst/>
              <a:gdLst>
                <a:gd name="T0" fmla="*/ 8 w 73"/>
                <a:gd name="T1" fmla="*/ 16 h 16"/>
                <a:gd name="T2" fmla="*/ 0 w 73"/>
                <a:gd name="T3" fmla="*/ 8 h 16"/>
                <a:gd name="T4" fmla="*/ 0 w 73"/>
                <a:gd name="T5" fmla="*/ 8 h 16"/>
                <a:gd name="T6" fmla="*/ 8 w 73"/>
                <a:gd name="T7" fmla="*/ 0 h 16"/>
                <a:gd name="T8" fmla="*/ 8 w 73"/>
                <a:gd name="T9" fmla="*/ 0 h 16"/>
                <a:gd name="T10" fmla="*/ 65 w 73"/>
                <a:gd name="T11" fmla="*/ 0 h 16"/>
                <a:gd name="T12" fmla="*/ 73 w 73"/>
                <a:gd name="T13" fmla="*/ 8 h 16"/>
                <a:gd name="T14" fmla="*/ 73 w 73"/>
                <a:gd name="T15" fmla="*/ 8 h 16"/>
                <a:gd name="T16" fmla="*/ 65 w 73"/>
                <a:gd name="T17" fmla="*/ 16 h 16"/>
                <a:gd name="T18" fmla="*/ 65 w 73"/>
                <a:gd name="T19" fmla="*/ 16 h 16"/>
                <a:gd name="T20" fmla="*/ 8 w 73"/>
                <a:gd name="T21"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3" h="16">
                  <a:moveTo>
                    <a:pt x="8" y="16"/>
                  </a:moveTo>
                  <a:cubicBezTo>
                    <a:pt x="4" y="16"/>
                    <a:pt x="0" y="12"/>
                    <a:pt x="0" y="8"/>
                  </a:cubicBezTo>
                  <a:cubicBezTo>
                    <a:pt x="0" y="8"/>
                    <a:pt x="0" y="8"/>
                    <a:pt x="0" y="8"/>
                  </a:cubicBezTo>
                  <a:cubicBezTo>
                    <a:pt x="0" y="3"/>
                    <a:pt x="4" y="0"/>
                    <a:pt x="8" y="0"/>
                  </a:cubicBezTo>
                  <a:cubicBezTo>
                    <a:pt x="8" y="0"/>
                    <a:pt x="8" y="0"/>
                    <a:pt x="8" y="0"/>
                  </a:cubicBezTo>
                  <a:cubicBezTo>
                    <a:pt x="65" y="0"/>
                    <a:pt x="65" y="0"/>
                    <a:pt x="65" y="0"/>
                  </a:cubicBezTo>
                  <a:cubicBezTo>
                    <a:pt x="70" y="0"/>
                    <a:pt x="73" y="3"/>
                    <a:pt x="73" y="8"/>
                  </a:cubicBezTo>
                  <a:cubicBezTo>
                    <a:pt x="73" y="8"/>
                    <a:pt x="73" y="8"/>
                    <a:pt x="73" y="8"/>
                  </a:cubicBezTo>
                  <a:cubicBezTo>
                    <a:pt x="73" y="12"/>
                    <a:pt x="70" y="16"/>
                    <a:pt x="65" y="16"/>
                  </a:cubicBezTo>
                  <a:cubicBezTo>
                    <a:pt x="65" y="16"/>
                    <a:pt x="65" y="16"/>
                    <a:pt x="65" y="16"/>
                  </a:cubicBezTo>
                  <a:cubicBezTo>
                    <a:pt x="8" y="16"/>
                    <a:pt x="8" y="16"/>
                    <a:pt x="8" y="16"/>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Freeform 11"/>
            <p:cNvSpPr/>
            <p:nvPr/>
          </p:nvSpPr>
          <p:spPr bwMode="auto">
            <a:xfrm>
              <a:off x="3089276" y="1670050"/>
              <a:ext cx="57150" cy="30162"/>
            </a:xfrm>
            <a:custGeom>
              <a:avLst/>
              <a:gdLst>
                <a:gd name="T0" fmla="*/ 8 w 29"/>
                <a:gd name="T1" fmla="*/ 16 h 16"/>
                <a:gd name="T2" fmla="*/ 0 w 29"/>
                <a:gd name="T3" fmla="*/ 8 h 16"/>
                <a:gd name="T4" fmla="*/ 0 w 29"/>
                <a:gd name="T5" fmla="*/ 8 h 16"/>
                <a:gd name="T6" fmla="*/ 8 w 29"/>
                <a:gd name="T7" fmla="*/ 0 h 16"/>
                <a:gd name="T8" fmla="*/ 8 w 29"/>
                <a:gd name="T9" fmla="*/ 0 h 16"/>
                <a:gd name="T10" fmla="*/ 21 w 29"/>
                <a:gd name="T11" fmla="*/ 0 h 16"/>
                <a:gd name="T12" fmla="*/ 29 w 29"/>
                <a:gd name="T13" fmla="*/ 8 h 16"/>
                <a:gd name="T14" fmla="*/ 29 w 29"/>
                <a:gd name="T15" fmla="*/ 8 h 16"/>
                <a:gd name="T16" fmla="*/ 21 w 29"/>
                <a:gd name="T17" fmla="*/ 16 h 16"/>
                <a:gd name="T18" fmla="*/ 21 w 29"/>
                <a:gd name="T19" fmla="*/ 16 h 16"/>
                <a:gd name="T20" fmla="*/ 8 w 29"/>
                <a:gd name="T21"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16">
                  <a:moveTo>
                    <a:pt x="8" y="16"/>
                  </a:moveTo>
                  <a:cubicBezTo>
                    <a:pt x="3" y="16"/>
                    <a:pt x="0" y="12"/>
                    <a:pt x="0" y="8"/>
                  </a:cubicBezTo>
                  <a:cubicBezTo>
                    <a:pt x="0" y="8"/>
                    <a:pt x="0" y="8"/>
                    <a:pt x="0" y="8"/>
                  </a:cubicBezTo>
                  <a:cubicBezTo>
                    <a:pt x="0" y="4"/>
                    <a:pt x="3" y="0"/>
                    <a:pt x="8" y="0"/>
                  </a:cubicBezTo>
                  <a:cubicBezTo>
                    <a:pt x="8" y="0"/>
                    <a:pt x="8" y="0"/>
                    <a:pt x="8" y="0"/>
                  </a:cubicBezTo>
                  <a:cubicBezTo>
                    <a:pt x="21" y="0"/>
                    <a:pt x="21" y="0"/>
                    <a:pt x="21" y="0"/>
                  </a:cubicBezTo>
                  <a:cubicBezTo>
                    <a:pt x="25" y="0"/>
                    <a:pt x="29" y="4"/>
                    <a:pt x="29" y="8"/>
                  </a:cubicBezTo>
                  <a:cubicBezTo>
                    <a:pt x="29" y="8"/>
                    <a:pt x="29" y="8"/>
                    <a:pt x="29" y="8"/>
                  </a:cubicBezTo>
                  <a:cubicBezTo>
                    <a:pt x="29" y="12"/>
                    <a:pt x="25" y="16"/>
                    <a:pt x="21" y="16"/>
                  </a:cubicBezTo>
                  <a:cubicBezTo>
                    <a:pt x="21" y="16"/>
                    <a:pt x="21" y="16"/>
                    <a:pt x="21" y="16"/>
                  </a:cubicBezTo>
                  <a:cubicBezTo>
                    <a:pt x="8" y="16"/>
                    <a:pt x="8" y="16"/>
                    <a:pt x="8" y="16"/>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reeform 12"/>
            <p:cNvSpPr/>
            <p:nvPr/>
          </p:nvSpPr>
          <p:spPr bwMode="auto">
            <a:xfrm>
              <a:off x="2957514" y="1905000"/>
              <a:ext cx="276225" cy="130175"/>
            </a:xfrm>
            <a:custGeom>
              <a:avLst/>
              <a:gdLst>
                <a:gd name="T0" fmla="*/ 2 w 141"/>
                <a:gd name="T1" fmla="*/ 13 h 66"/>
                <a:gd name="T2" fmla="*/ 2 w 141"/>
                <a:gd name="T3" fmla="*/ 13 h 66"/>
                <a:gd name="T4" fmla="*/ 4 w 141"/>
                <a:gd name="T5" fmla="*/ 2 h 66"/>
                <a:gd name="T6" fmla="*/ 4 w 141"/>
                <a:gd name="T7" fmla="*/ 2 h 66"/>
                <a:gd name="T8" fmla="*/ 15 w 141"/>
                <a:gd name="T9" fmla="*/ 4 h 66"/>
                <a:gd name="T10" fmla="*/ 15 w 141"/>
                <a:gd name="T11" fmla="*/ 4 h 66"/>
                <a:gd name="T12" fmla="*/ 21 w 141"/>
                <a:gd name="T13" fmla="*/ 11 h 66"/>
                <a:gd name="T14" fmla="*/ 21 w 141"/>
                <a:gd name="T15" fmla="*/ 11 h 66"/>
                <a:gd name="T16" fmla="*/ 40 w 141"/>
                <a:gd name="T17" fmla="*/ 27 h 66"/>
                <a:gd name="T18" fmla="*/ 40 w 141"/>
                <a:gd name="T19" fmla="*/ 27 h 66"/>
                <a:gd name="T20" fmla="*/ 116 w 141"/>
                <a:gd name="T21" fmla="*/ 50 h 66"/>
                <a:gd name="T22" fmla="*/ 116 w 141"/>
                <a:gd name="T23" fmla="*/ 50 h 66"/>
                <a:gd name="T24" fmla="*/ 132 w 141"/>
                <a:gd name="T25" fmla="*/ 49 h 66"/>
                <a:gd name="T26" fmla="*/ 132 w 141"/>
                <a:gd name="T27" fmla="*/ 49 h 66"/>
                <a:gd name="T28" fmla="*/ 141 w 141"/>
                <a:gd name="T29" fmla="*/ 56 h 66"/>
                <a:gd name="T30" fmla="*/ 141 w 141"/>
                <a:gd name="T31" fmla="*/ 56 h 66"/>
                <a:gd name="T32" fmla="*/ 134 w 141"/>
                <a:gd name="T33" fmla="*/ 65 h 66"/>
                <a:gd name="T34" fmla="*/ 134 w 141"/>
                <a:gd name="T35" fmla="*/ 65 h 66"/>
                <a:gd name="T36" fmla="*/ 116 w 141"/>
                <a:gd name="T37" fmla="*/ 66 h 66"/>
                <a:gd name="T38" fmla="*/ 116 w 141"/>
                <a:gd name="T39" fmla="*/ 66 h 66"/>
                <a:gd name="T40" fmla="*/ 2 w 141"/>
                <a:gd name="T41" fmla="*/ 13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41" h="66">
                  <a:moveTo>
                    <a:pt x="2" y="13"/>
                  </a:moveTo>
                  <a:cubicBezTo>
                    <a:pt x="2" y="13"/>
                    <a:pt x="2" y="13"/>
                    <a:pt x="2" y="13"/>
                  </a:cubicBezTo>
                  <a:cubicBezTo>
                    <a:pt x="0" y="10"/>
                    <a:pt x="1" y="5"/>
                    <a:pt x="4" y="2"/>
                  </a:cubicBezTo>
                  <a:cubicBezTo>
                    <a:pt x="4" y="2"/>
                    <a:pt x="4" y="2"/>
                    <a:pt x="4" y="2"/>
                  </a:cubicBezTo>
                  <a:cubicBezTo>
                    <a:pt x="8" y="0"/>
                    <a:pt x="13" y="0"/>
                    <a:pt x="15" y="4"/>
                  </a:cubicBezTo>
                  <a:cubicBezTo>
                    <a:pt x="15" y="4"/>
                    <a:pt x="15" y="4"/>
                    <a:pt x="15" y="4"/>
                  </a:cubicBezTo>
                  <a:cubicBezTo>
                    <a:pt x="15" y="4"/>
                    <a:pt x="17" y="6"/>
                    <a:pt x="21" y="11"/>
                  </a:cubicBezTo>
                  <a:cubicBezTo>
                    <a:pt x="21" y="11"/>
                    <a:pt x="21" y="11"/>
                    <a:pt x="21" y="11"/>
                  </a:cubicBezTo>
                  <a:cubicBezTo>
                    <a:pt x="25" y="15"/>
                    <a:pt x="32" y="21"/>
                    <a:pt x="40" y="27"/>
                  </a:cubicBezTo>
                  <a:cubicBezTo>
                    <a:pt x="40" y="27"/>
                    <a:pt x="40" y="27"/>
                    <a:pt x="40" y="27"/>
                  </a:cubicBezTo>
                  <a:cubicBezTo>
                    <a:pt x="57" y="38"/>
                    <a:pt x="83" y="50"/>
                    <a:pt x="116" y="50"/>
                  </a:cubicBezTo>
                  <a:cubicBezTo>
                    <a:pt x="116" y="50"/>
                    <a:pt x="116" y="50"/>
                    <a:pt x="116" y="50"/>
                  </a:cubicBezTo>
                  <a:cubicBezTo>
                    <a:pt x="121" y="50"/>
                    <a:pt x="127" y="50"/>
                    <a:pt x="132" y="49"/>
                  </a:cubicBezTo>
                  <a:cubicBezTo>
                    <a:pt x="132" y="49"/>
                    <a:pt x="132" y="49"/>
                    <a:pt x="132" y="49"/>
                  </a:cubicBezTo>
                  <a:cubicBezTo>
                    <a:pt x="137" y="49"/>
                    <a:pt x="140" y="52"/>
                    <a:pt x="141" y="56"/>
                  </a:cubicBezTo>
                  <a:cubicBezTo>
                    <a:pt x="141" y="56"/>
                    <a:pt x="141" y="56"/>
                    <a:pt x="141" y="56"/>
                  </a:cubicBezTo>
                  <a:cubicBezTo>
                    <a:pt x="141" y="61"/>
                    <a:pt x="138" y="65"/>
                    <a:pt x="134" y="65"/>
                  </a:cubicBezTo>
                  <a:cubicBezTo>
                    <a:pt x="134" y="65"/>
                    <a:pt x="134" y="65"/>
                    <a:pt x="134" y="65"/>
                  </a:cubicBezTo>
                  <a:cubicBezTo>
                    <a:pt x="128" y="66"/>
                    <a:pt x="122" y="66"/>
                    <a:pt x="116" y="66"/>
                  </a:cubicBezTo>
                  <a:cubicBezTo>
                    <a:pt x="116" y="66"/>
                    <a:pt x="116" y="66"/>
                    <a:pt x="116" y="66"/>
                  </a:cubicBezTo>
                  <a:cubicBezTo>
                    <a:pt x="41" y="66"/>
                    <a:pt x="3" y="14"/>
                    <a:pt x="2" y="13"/>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 name="Freeform 13"/>
            <p:cNvSpPr/>
            <p:nvPr/>
          </p:nvSpPr>
          <p:spPr bwMode="auto">
            <a:xfrm>
              <a:off x="2667001" y="2184400"/>
              <a:ext cx="600075" cy="841375"/>
            </a:xfrm>
            <a:custGeom>
              <a:avLst/>
              <a:gdLst>
                <a:gd name="T0" fmla="*/ 207 w 306"/>
                <a:gd name="T1" fmla="*/ 429 h 429"/>
                <a:gd name="T2" fmla="*/ 61 w 306"/>
                <a:gd name="T3" fmla="*/ 316 h 429"/>
                <a:gd name="T4" fmla="*/ 61 w 306"/>
                <a:gd name="T5" fmla="*/ 316 h 429"/>
                <a:gd name="T6" fmla="*/ 0 w 306"/>
                <a:gd name="T7" fmla="*/ 122 h 429"/>
                <a:gd name="T8" fmla="*/ 0 w 306"/>
                <a:gd name="T9" fmla="*/ 122 h 429"/>
                <a:gd name="T10" fmla="*/ 0 w 306"/>
                <a:gd name="T11" fmla="*/ 119 h 429"/>
                <a:gd name="T12" fmla="*/ 0 w 306"/>
                <a:gd name="T13" fmla="*/ 119 h 429"/>
                <a:gd name="T14" fmla="*/ 61 w 306"/>
                <a:gd name="T15" fmla="*/ 4 h 429"/>
                <a:gd name="T16" fmla="*/ 61 w 306"/>
                <a:gd name="T17" fmla="*/ 4 h 429"/>
                <a:gd name="T18" fmla="*/ 72 w 306"/>
                <a:gd name="T19" fmla="*/ 2 h 429"/>
                <a:gd name="T20" fmla="*/ 72 w 306"/>
                <a:gd name="T21" fmla="*/ 2 h 429"/>
                <a:gd name="T22" fmla="*/ 74 w 306"/>
                <a:gd name="T23" fmla="*/ 14 h 429"/>
                <a:gd name="T24" fmla="*/ 74 w 306"/>
                <a:gd name="T25" fmla="*/ 14 h 429"/>
                <a:gd name="T26" fmla="*/ 44 w 306"/>
                <a:gd name="T27" fmla="*/ 54 h 429"/>
                <a:gd name="T28" fmla="*/ 44 w 306"/>
                <a:gd name="T29" fmla="*/ 54 h 429"/>
                <a:gd name="T30" fmla="*/ 16 w 306"/>
                <a:gd name="T31" fmla="*/ 119 h 429"/>
                <a:gd name="T32" fmla="*/ 16 w 306"/>
                <a:gd name="T33" fmla="*/ 119 h 429"/>
                <a:gd name="T34" fmla="*/ 16 w 306"/>
                <a:gd name="T35" fmla="*/ 122 h 429"/>
                <a:gd name="T36" fmla="*/ 16 w 306"/>
                <a:gd name="T37" fmla="*/ 122 h 429"/>
                <a:gd name="T38" fmla="*/ 74 w 306"/>
                <a:gd name="T39" fmla="*/ 306 h 429"/>
                <a:gd name="T40" fmla="*/ 74 w 306"/>
                <a:gd name="T41" fmla="*/ 306 h 429"/>
                <a:gd name="T42" fmla="*/ 207 w 306"/>
                <a:gd name="T43" fmla="*/ 413 h 429"/>
                <a:gd name="T44" fmla="*/ 207 w 306"/>
                <a:gd name="T45" fmla="*/ 413 h 429"/>
                <a:gd name="T46" fmla="*/ 217 w 306"/>
                <a:gd name="T47" fmla="*/ 412 h 429"/>
                <a:gd name="T48" fmla="*/ 217 w 306"/>
                <a:gd name="T49" fmla="*/ 412 h 429"/>
                <a:gd name="T50" fmla="*/ 290 w 306"/>
                <a:gd name="T51" fmla="*/ 298 h 429"/>
                <a:gd name="T52" fmla="*/ 290 w 306"/>
                <a:gd name="T53" fmla="*/ 298 h 429"/>
                <a:gd name="T54" fmla="*/ 290 w 306"/>
                <a:gd name="T55" fmla="*/ 290 h 429"/>
                <a:gd name="T56" fmla="*/ 290 w 306"/>
                <a:gd name="T57" fmla="*/ 290 h 429"/>
                <a:gd name="T58" fmla="*/ 275 w 306"/>
                <a:gd name="T59" fmla="*/ 150 h 429"/>
                <a:gd name="T60" fmla="*/ 275 w 306"/>
                <a:gd name="T61" fmla="*/ 150 h 429"/>
                <a:gd name="T62" fmla="*/ 215 w 306"/>
                <a:gd name="T63" fmla="*/ 16 h 429"/>
                <a:gd name="T64" fmla="*/ 215 w 306"/>
                <a:gd name="T65" fmla="*/ 16 h 429"/>
                <a:gd name="T66" fmla="*/ 212 w 306"/>
                <a:gd name="T67" fmla="*/ 5 h 429"/>
                <a:gd name="T68" fmla="*/ 212 w 306"/>
                <a:gd name="T69" fmla="*/ 5 h 429"/>
                <a:gd name="T70" fmla="*/ 222 w 306"/>
                <a:gd name="T71" fmla="*/ 1 h 429"/>
                <a:gd name="T72" fmla="*/ 222 w 306"/>
                <a:gd name="T73" fmla="*/ 1 h 429"/>
                <a:gd name="T74" fmla="*/ 290 w 306"/>
                <a:gd name="T75" fmla="*/ 148 h 429"/>
                <a:gd name="T76" fmla="*/ 290 w 306"/>
                <a:gd name="T77" fmla="*/ 148 h 429"/>
                <a:gd name="T78" fmla="*/ 305 w 306"/>
                <a:gd name="T79" fmla="*/ 286 h 429"/>
                <a:gd name="T80" fmla="*/ 305 w 306"/>
                <a:gd name="T81" fmla="*/ 286 h 429"/>
                <a:gd name="T82" fmla="*/ 306 w 306"/>
                <a:gd name="T83" fmla="*/ 298 h 429"/>
                <a:gd name="T84" fmla="*/ 306 w 306"/>
                <a:gd name="T85" fmla="*/ 298 h 429"/>
                <a:gd name="T86" fmla="*/ 220 w 306"/>
                <a:gd name="T87" fmla="*/ 428 h 429"/>
                <a:gd name="T88" fmla="*/ 220 w 306"/>
                <a:gd name="T89" fmla="*/ 428 h 429"/>
                <a:gd name="T90" fmla="*/ 208 w 306"/>
                <a:gd name="T91" fmla="*/ 429 h 429"/>
                <a:gd name="T92" fmla="*/ 208 w 306"/>
                <a:gd name="T93" fmla="*/ 429 h 429"/>
                <a:gd name="T94" fmla="*/ 207 w 306"/>
                <a:gd name="T95" fmla="*/ 429 h 4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06" h="429">
                  <a:moveTo>
                    <a:pt x="207" y="429"/>
                  </a:moveTo>
                  <a:cubicBezTo>
                    <a:pt x="161" y="428"/>
                    <a:pt x="117" y="386"/>
                    <a:pt x="61" y="316"/>
                  </a:cubicBezTo>
                  <a:cubicBezTo>
                    <a:pt x="61" y="316"/>
                    <a:pt x="61" y="316"/>
                    <a:pt x="61" y="316"/>
                  </a:cubicBezTo>
                  <a:cubicBezTo>
                    <a:pt x="1" y="239"/>
                    <a:pt x="0" y="161"/>
                    <a:pt x="0" y="122"/>
                  </a:cubicBezTo>
                  <a:cubicBezTo>
                    <a:pt x="0" y="122"/>
                    <a:pt x="0" y="122"/>
                    <a:pt x="0" y="122"/>
                  </a:cubicBezTo>
                  <a:cubicBezTo>
                    <a:pt x="0" y="121"/>
                    <a:pt x="0" y="120"/>
                    <a:pt x="0" y="119"/>
                  </a:cubicBezTo>
                  <a:cubicBezTo>
                    <a:pt x="0" y="119"/>
                    <a:pt x="0" y="119"/>
                    <a:pt x="0" y="119"/>
                  </a:cubicBezTo>
                  <a:cubicBezTo>
                    <a:pt x="1" y="75"/>
                    <a:pt x="61" y="5"/>
                    <a:pt x="61" y="4"/>
                  </a:cubicBezTo>
                  <a:cubicBezTo>
                    <a:pt x="61" y="4"/>
                    <a:pt x="61" y="4"/>
                    <a:pt x="61" y="4"/>
                  </a:cubicBezTo>
                  <a:cubicBezTo>
                    <a:pt x="64" y="0"/>
                    <a:pt x="69" y="0"/>
                    <a:pt x="72" y="2"/>
                  </a:cubicBezTo>
                  <a:cubicBezTo>
                    <a:pt x="72" y="2"/>
                    <a:pt x="72" y="2"/>
                    <a:pt x="72" y="2"/>
                  </a:cubicBezTo>
                  <a:cubicBezTo>
                    <a:pt x="76" y="5"/>
                    <a:pt x="76" y="10"/>
                    <a:pt x="74" y="14"/>
                  </a:cubicBezTo>
                  <a:cubicBezTo>
                    <a:pt x="74" y="14"/>
                    <a:pt x="74" y="14"/>
                    <a:pt x="74" y="14"/>
                  </a:cubicBezTo>
                  <a:cubicBezTo>
                    <a:pt x="74" y="14"/>
                    <a:pt x="59" y="32"/>
                    <a:pt x="44" y="54"/>
                  </a:cubicBezTo>
                  <a:cubicBezTo>
                    <a:pt x="44" y="54"/>
                    <a:pt x="44" y="54"/>
                    <a:pt x="44" y="54"/>
                  </a:cubicBezTo>
                  <a:cubicBezTo>
                    <a:pt x="29" y="76"/>
                    <a:pt x="15" y="104"/>
                    <a:pt x="16" y="119"/>
                  </a:cubicBezTo>
                  <a:cubicBezTo>
                    <a:pt x="16" y="119"/>
                    <a:pt x="16" y="119"/>
                    <a:pt x="16" y="119"/>
                  </a:cubicBezTo>
                  <a:cubicBezTo>
                    <a:pt x="16" y="120"/>
                    <a:pt x="16" y="121"/>
                    <a:pt x="16" y="122"/>
                  </a:cubicBezTo>
                  <a:cubicBezTo>
                    <a:pt x="16" y="122"/>
                    <a:pt x="16" y="122"/>
                    <a:pt x="16" y="122"/>
                  </a:cubicBezTo>
                  <a:cubicBezTo>
                    <a:pt x="16" y="160"/>
                    <a:pt x="16" y="233"/>
                    <a:pt x="74" y="306"/>
                  </a:cubicBezTo>
                  <a:cubicBezTo>
                    <a:pt x="74" y="306"/>
                    <a:pt x="74" y="306"/>
                    <a:pt x="74" y="306"/>
                  </a:cubicBezTo>
                  <a:cubicBezTo>
                    <a:pt x="128" y="376"/>
                    <a:pt x="172" y="414"/>
                    <a:pt x="207" y="413"/>
                  </a:cubicBezTo>
                  <a:cubicBezTo>
                    <a:pt x="207" y="413"/>
                    <a:pt x="207" y="413"/>
                    <a:pt x="207" y="413"/>
                  </a:cubicBezTo>
                  <a:cubicBezTo>
                    <a:pt x="211" y="413"/>
                    <a:pt x="214" y="413"/>
                    <a:pt x="217" y="412"/>
                  </a:cubicBezTo>
                  <a:cubicBezTo>
                    <a:pt x="217" y="412"/>
                    <a:pt x="217" y="412"/>
                    <a:pt x="217" y="412"/>
                  </a:cubicBezTo>
                  <a:cubicBezTo>
                    <a:pt x="250" y="408"/>
                    <a:pt x="292" y="333"/>
                    <a:pt x="290" y="298"/>
                  </a:cubicBezTo>
                  <a:cubicBezTo>
                    <a:pt x="290" y="298"/>
                    <a:pt x="290" y="298"/>
                    <a:pt x="290" y="298"/>
                  </a:cubicBezTo>
                  <a:cubicBezTo>
                    <a:pt x="290" y="295"/>
                    <a:pt x="290" y="292"/>
                    <a:pt x="290" y="290"/>
                  </a:cubicBezTo>
                  <a:cubicBezTo>
                    <a:pt x="290" y="290"/>
                    <a:pt x="290" y="290"/>
                    <a:pt x="290" y="290"/>
                  </a:cubicBezTo>
                  <a:cubicBezTo>
                    <a:pt x="285" y="270"/>
                    <a:pt x="284" y="211"/>
                    <a:pt x="275" y="150"/>
                  </a:cubicBezTo>
                  <a:cubicBezTo>
                    <a:pt x="275" y="150"/>
                    <a:pt x="275" y="150"/>
                    <a:pt x="275" y="150"/>
                  </a:cubicBezTo>
                  <a:cubicBezTo>
                    <a:pt x="266" y="90"/>
                    <a:pt x="247" y="30"/>
                    <a:pt x="215" y="16"/>
                  </a:cubicBezTo>
                  <a:cubicBezTo>
                    <a:pt x="215" y="16"/>
                    <a:pt x="215" y="16"/>
                    <a:pt x="215" y="16"/>
                  </a:cubicBezTo>
                  <a:cubicBezTo>
                    <a:pt x="211" y="14"/>
                    <a:pt x="210" y="9"/>
                    <a:pt x="212" y="5"/>
                  </a:cubicBezTo>
                  <a:cubicBezTo>
                    <a:pt x="212" y="5"/>
                    <a:pt x="212" y="5"/>
                    <a:pt x="212" y="5"/>
                  </a:cubicBezTo>
                  <a:cubicBezTo>
                    <a:pt x="214" y="1"/>
                    <a:pt x="218" y="0"/>
                    <a:pt x="222" y="1"/>
                  </a:cubicBezTo>
                  <a:cubicBezTo>
                    <a:pt x="222" y="1"/>
                    <a:pt x="222" y="1"/>
                    <a:pt x="222" y="1"/>
                  </a:cubicBezTo>
                  <a:cubicBezTo>
                    <a:pt x="264" y="23"/>
                    <a:pt x="280" y="86"/>
                    <a:pt x="290" y="148"/>
                  </a:cubicBezTo>
                  <a:cubicBezTo>
                    <a:pt x="290" y="148"/>
                    <a:pt x="290" y="148"/>
                    <a:pt x="290" y="148"/>
                  </a:cubicBezTo>
                  <a:cubicBezTo>
                    <a:pt x="300" y="209"/>
                    <a:pt x="301" y="271"/>
                    <a:pt x="305" y="286"/>
                  </a:cubicBezTo>
                  <a:cubicBezTo>
                    <a:pt x="305" y="286"/>
                    <a:pt x="305" y="286"/>
                    <a:pt x="305" y="286"/>
                  </a:cubicBezTo>
                  <a:cubicBezTo>
                    <a:pt x="306" y="290"/>
                    <a:pt x="306" y="294"/>
                    <a:pt x="306" y="298"/>
                  </a:cubicBezTo>
                  <a:cubicBezTo>
                    <a:pt x="306" y="298"/>
                    <a:pt x="306" y="298"/>
                    <a:pt x="306" y="298"/>
                  </a:cubicBezTo>
                  <a:cubicBezTo>
                    <a:pt x="305" y="341"/>
                    <a:pt x="268" y="416"/>
                    <a:pt x="220" y="428"/>
                  </a:cubicBezTo>
                  <a:cubicBezTo>
                    <a:pt x="220" y="428"/>
                    <a:pt x="220" y="428"/>
                    <a:pt x="220" y="428"/>
                  </a:cubicBezTo>
                  <a:cubicBezTo>
                    <a:pt x="216" y="428"/>
                    <a:pt x="212" y="429"/>
                    <a:pt x="208" y="429"/>
                  </a:cubicBezTo>
                  <a:cubicBezTo>
                    <a:pt x="208" y="429"/>
                    <a:pt x="208" y="429"/>
                    <a:pt x="208" y="429"/>
                  </a:cubicBezTo>
                  <a:cubicBezTo>
                    <a:pt x="207" y="429"/>
                    <a:pt x="207" y="429"/>
                    <a:pt x="207" y="429"/>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 name="Freeform 14"/>
            <p:cNvSpPr/>
            <p:nvPr/>
          </p:nvSpPr>
          <p:spPr bwMode="auto">
            <a:xfrm>
              <a:off x="2825751" y="2184400"/>
              <a:ext cx="223838" cy="163512"/>
            </a:xfrm>
            <a:custGeom>
              <a:avLst/>
              <a:gdLst>
                <a:gd name="T0" fmla="*/ 3 w 114"/>
                <a:gd name="T1" fmla="*/ 33 h 84"/>
                <a:gd name="T2" fmla="*/ 4 w 114"/>
                <a:gd name="T3" fmla="*/ 22 h 84"/>
                <a:gd name="T4" fmla="*/ 4 w 114"/>
                <a:gd name="T5" fmla="*/ 22 h 84"/>
                <a:gd name="T6" fmla="*/ 15 w 114"/>
                <a:gd name="T7" fmla="*/ 23 h 84"/>
                <a:gd name="T8" fmla="*/ 15 w 114"/>
                <a:gd name="T9" fmla="*/ 23 h 84"/>
                <a:gd name="T10" fmla="*/ 42 w 114"/>
                <a:gd name="T11" fmla="*/ 53 h 84"/>
                <a:gd name="T12" fmla="*/ 58 w 114"/>
                <a:gd name="T13" fmla="*/ 11 h 84"/>
                <a:gd name="T14" fmla="*/ 91 w 114"/>
                <a:gd name="T15" fmla="*/ 37 h 84"/>
                <a:gd name="T16" fmla="*/ 98 w 114"/>
                <a:gd name="T17" fmla="*/ 7 h 84"/>
                <a:gd name="T18" fmla="*/ 107 w 114"/>
                <a:gd name="T19" fmla="*/ 1 h 84"/>
                <a:gd name="T20" fmla="*/ 107 w 114"/>
                <a:gd name="T21" fmla="*/ 1 h 84"/>
                <a:gd name="T22" fmla="*/ 113 w 114"/>
                <a:gd name="T23" fmla="*/ 10 h 84"/>
                <a:gd name="T24" fmla="*/ 113 w 114"/>
                <a:gd name="T25" fmla="*/ 10 h 84"/>
                <a:gd name="T26" fmla="*/ 100 w 114"/>
                <a:gd name="T27" fmla="*/ 65 h 84"/>
                <a:gd name="T28" fmla="*/ 65 w 114"/>
                <a:gd name="T29" fmla="*/ 37 h 84"/>
                <a:gd name="T30" fmla="*/ 47 w 114"/>
                <a:gd name="T31" fmla="*/ 84 h 84"/>
                <a:gd name="T32" fmla="*/ 3 w 114"/>
                <a:gd name="T33" fmla="*/ 33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4" h="84">
                  <a:moveTo>
                    <a:pt x="3" y="33"/>
                  </a:moveTo>
                  <a:cubicBezTo>
                    <a:pt x="0" y="30"/>
                    <a:pt x="1" y="25"/>
                    <a:pt x="4" y="22"/>
                  </a:cubicBezTo>
                  <a:cubicBezTo>
                    <a:pt x="4" y="22"/>
                    <a:pt x="4" y="22"/>
                    <a:pt x="4" y="22"/>
                  </a:cubicBezTo>
                  <a:cubicBezTo>
                    <a:pt x="7" y="19"/>
                    <a:pt x="12" y="20"/>
                    <a:pt x="15" y="23"/>
                  </a:cubicBezTo>
                  <a:cubicBezTo>
                    <a:pt x="15" y="23"/>
                    <a:pt x="15" y="23"/>
                    <a:pt x="15" y="23"/>
                  </a:cubicBezTo>
                  <a:cubicBezTo>
                    <a:pt x="42" y="53"/>
                    <a:pt x="42" y="53"/>
                    <a:pt x="42" y="53"/>
                  </a:cubicBezTo>
                  <a:cubicBezTo>
                    <a:pt x="58" y="11"/>
                    <a:pt x="58" y="11"/>
                    <a:pt x="58" y="11"/>
                  </a:cubicBezTo>
                  <a:cubicBezTo>
                    <a:pt x="91" y="37"/>
                    <a:pt x="91" y="37"/>
                    <a:pt x="91" y="37"/>
                  </a:cubicBezTo>
                  <a:cubicBezTo>
                    <a:pt x="98" y="7"/>
                    <a:pt x="98" y="7"/>
                    <a:pt x="98" y="7"/>
                  </a:cubicBezTo>
                  <a:cubicBezTo>
                    <a:pt x="99" y="3"/>
                    <a:pt x="103" y="0"/>
                    <a:pt x="107" y="1"/>
                  </a:cubicBezTo>
                  <a:cubicBezTo>
                    <a:pt x="107" y="1"/>
                    <a:pt x="107" y="1"/>
                    <a:pt x="107" y="1"/>
                  </a:cubicBezTo>
                  <a:cubicBezTo>
                    <a:pt x="111" y="2"/>
                    <a:pt x="114" y="6"/>
                    <a:pt x="113" y="10"/>
                  </a:cubicBezTo>
                  <a:cubicBezTo>
                    <a:pt x="113" y="10"/>
                    <a:pt x="113" y="10"/>
                    <a:pt x="113" y="10"/>
                  </a:cubicBezTo>
                  <a:cubicBezTo>
                    <a:pt x="100" y="65"/>
                    <a:pt x="100" y="65"/>
                    <a:pt x="100" y="65"/>
                  </a:cubicBezTo>
                  <a:cubicBezTo>
                    <a:pt x="65" y="37"/>
                    <a:pt x="65" y="37"/>
                    <a:pt x="65" y="37"/>
                  </a:cubicBezTo>
                  <a:cubicBezTo>
                    <a:pt x="47" y="84"/>
                    <a:pt x="47" y="84"/>
                    <a:pt x="47" y="84"/>
                  </a:cubicBezTo>
                  <a:cubicBezTo>
                    <a:pt x="3" y="33"/>
                    <a:pt x="3" y="33"/>
                    <a:pt x="3" y="33"/>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 name="Freeform 15"/>
            <p:cNvSpPr>
              <a:spLocks noEditPoints="1"/>
            </p:cNvSpPr>
            <p:nvPr/>
          </p:nvSpPr>
          <p:spPr bwMode="auto">
            <a:xfrm>
              <a:off x="2911476" y="2235200"/>
              <a:ext cx="180975" cy="633412"/>
            </a:xfrm>
            <a:custGeom>
              <a:avLst/>
              <a:gdLst>
                <a:gd name="T0" fmla="*/ 8 w 92"/>
                <a:gd name="T1" fmla="*/ 279 h 323"/>
                <a:gd name="T2" fmla="*/ 8 w 92"/>
                <a:gd name="T3" fmla="*/ 279 h 323"/>
                <a:gd name="T4" fmla="*/ 7 w 92"/>
                <a:gd name="T5" fmla="*/ 278 h 323"/>
                <a:gd name="T6" fmla="*/ 7 w 92"/>
                <a:gd name="T7" fmla="*/ 278 h 323"/>
                <a:gd name="T8" fmla="*/ 0 w 92"/>
                <a:gd name="T9" fmla="*/ 270 h 323"/>
                <a:gd name="T10" fmla="*/ 0 w 92"/>
                <a:gd name="T11" fmla="*/ 270 h 323"/>
                <a:gd name="T12" fmla="*/ 14 w 92"/>
                <a:gd name="T13" fmla="*/ 1 h 323"/>
                <a:gd name="T14" fmla="*/ 29 w 92"/>
                <a:gd name="T15" fmla="*/ 0 h 323"/>
                <a:gd name="T16" fmla="*/ 92 w 92"/>
                <a:gd name="T17" fmla="*/ 283 h 323"/>
                <a:gd name="T18" fmla="*/ 50 w 92"/>
                <a:gd name="T19" fmla="*/ 323 h 323"/>
                <a:gd name="T20" fmla="*/ 8 w 92"/>
                <a:gd name="T21" fmla="*/ 279 h 323"/>
                <a:gd name="T22" fmla="*/ 19 w 92"/>
                <a:gd name="T23" fmla="*/ 268 h 323"/>
                <a:gd name="T24" fmla="*/ 51 w 92"/>
                <a:gd name="T25" fmla="*/ 300 h 323"/>
                <a:gd name="T26" fmla="*/ 75 w 92"/>
                <a:gd name="T27" fmla="*/ 278 h 323"/>
                <a:gd name="T28" fmla="*/ 27 w 92"/>
                <a:gd name="T29" fmla="*/ 60 h 323"/>
                <a:gd name="T30" fmla="*/ 17 w 92"/>
                <a:gd name="T31" fmla="*/ 266 h 323"/>
                <a:gd name="T32" fmla="*/ 19 w 92"/>
                <a:gd name="T33" fmla="*/ 268 h 3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 h="323">
                  <a:moveTo>
                    <a:pt x="8" y="279"/>
                  </a:moveTo>
                  <a:cubicBezTo>
                    <a:pt x="8" y="279"/>
                    <a:pt x="8" y="279"/>
                    <a:pt x="8" y="279"/>
                  </a:cubicBezTo>
                  <a:cubicBezTo>
                    <a:pt x="7" y="278"/>
                    <a:pt x="7" y="278"/>
                    <a:pt x="7" y="278"/>
                  </a:cubicBezTo>
                  <a:cubicBezTo>
                    <a:pt x="7" y="278"/>
                    <a:pt x="7" y="278"/>
                    <a:pt x="7" y="278"/>
                  </a:cubicBezTo>
                  <a:cubicBezTo>
                    <a:pt x="3" y="278"/>
                    <a:pt x="0" y="274"/>
                    <a:pt x="0" y="270"/>
                  </a:cubicBezTo>
                  <a:cubicBezTo>
                    <a:pt x="0" y="270"/>
                    <a:pt x="0" y="270"/>
                    <a:pt x="0" y="270"/>
                  </a:cubicBezTo>
                  <a:cubicBezTo>
                    <a:pt x="14" y="1"/>
                    <a:pt x="14" y="1"/>
                    <a:pt x="14" y="1"/>
                  </a:cubicBezTo>
                  <a:cubicBezTo>
                    <a:pt x="29" y="0"/>
                    <a:pt x="29" y="0"/>
                    <a:pt x="29" y="0"/>
                  </a:cubicBezTo>
                  <a:cubicBezTo>
                    <a:pt x="92" y="283"/>
                    <a:pt x="92" y="283"/>
                    <a:pt x="92" y="283"/>
                  </a:cubicBezTo>
                  <a:cubicBezTo>
                    <a:pt x="50" y="323"/>
                    <a:pt x="50" y="323"/>
                    <a:pt x="50" y="323"/>
                  </a:cubicBezTo>
                  <a:cubicBezTo>
                    <a:pt x="8" y="279"/>
                    <a:pt x="8" y="279"/>
                    <a:pt x="8" y="279"/>
                  </a:cubicBezTo>
                  <a:close/>
                  <a:moveTo>
                    <a:pt x="19" y="268"/>
                  </a:moveTo>
                  <a:cubicBezTo>
                    <a:pt x="51" y="300"/>
                    <a:pt x="51" y="300"/>
                    <a:pt x="51" y="300"/>
                  </a:cubicBezTo>
                  <a:cubicBezTo>
                    <a:pt x="75" y="278"/>
                    <a:pt x="75" y="278"/>
                    <a:pt x="75" y="278"/>
                  </a:cubicBezTo>
                  <a:cubicBezTo>
                    <a:pt x="27" y="60"/>
                    <a:pt x="27" y="60"/>
                    <a:pt x="27" y="60"/>
                  </a:cubicBezTo>
                  <a:cubicBezTo>
                    <a:pt x="17" y="266"/>
                    <a:pt x="17" y="266"/>
                    <a:pt x="17" y="266"/>
                  </a:cubicBezTo>
                  <a:cubicBezTo>
                    <a:pt x="17" y="266"/>
                    <a:pt x="18" y="267"/>
                    <a:pt x="19" y="268"/>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 name="Freeform 16"/>
            <p:cNvSpPr/>
            <p:nvPr/>
          </p:nvSpPr>
          <p:spPr bwMode="auto">
            <a:xfrm>
              <a:off x="3108326" y="1695450"/>
              <a:ext cx="696913" cy="581025"/>
            </a:xfrm>
            <a:custGeom>
              <a:avLst/>
              <a:gdLst>
                <a:gd name="T0" fmla="*/ 186 w 355"/>
                <a:gd name="T1" fmla="*/ 261 h 296"/>
                <a:gd name="T2" fmla="*/ 11 w 355"/>
                <a:gd name="T3" fmla="*/ 295 h 296"/>
                <a:gd name="T4" fmla="*/ 11 w 355"/>
                <a:gd name="T5" fmla="*/ 295 h 296"/>
                <a:gd name="T6" fmla="*/ 0 w 355"/>
                <a:gd name="T7" fmla="*/ 286 h 296"/>
                <a:gd name="T8" fmla="*/ 0 w 355"/>
                <a:gd name="T9" fmla="*/ 286 h 296"/>
                <a:gd name="T10" fmla="*/ 11 w 355"/>
                <a:gd name="T11" fmla="*/ 274 h 296"/>
                <a:gd name="T12" fmla="*/ 11 w 355"/>
                <a:gd name="T13" fmla="*/ 274 h 296"/>
                <a:gd name="T14" fmla="*/ 83 w 355"/>
                <a:gd name="T15" fmla="*/ 264 h 296"/>
                <a:gd name="T16" fmla="*/ 83 w 355"/>
                <a:gd name="T17" fmla="*/ 264 h 296"/>
                <a:gd name="T18" fmla="*/ 180 w 355"/>
                <a:gd name="T19" fmla="*/ 242 h 296"/>
                <a:gd name="T20" fmla="*/ 180 w 355"/>
                <a:gd name="T21" fmla="*/ 242 h 296"/>
                <a:gd name="T22" fmla="*/ 223 w 355"/>
                <a:gd name="T23" fmla="*/ 216 h 296"/>
                <a:gd name="T24" fmla="*/ 223 w 355"/>
                <a:gd name="T25" fmla="*/ 216 h 296"/>
                <a:gd name="T26" fmla="*/ 310 w 355"/>
                <a:gd name="T27" fmla="*/ 135 h 296"/>
                <a:gd name="T28" fmla="*/ 310 w 355"/>
                <a:gd name="T29" fmla="*/ 135 h 296"/>
                <a:gd name="T30" fmla="*/ 328 w 355"/>
                <a:gd name="T31" fmla="*/ 63 h 296"/>
                <a:gd name="T32" fmla="*/ 328 w 355"/>
                <a:gd name="T33" fmla="*/ 63 h 296"/>
                <a:gd name="T34" fmla="*/ 329 w 355"/>
                <a:gd name="T35" fmla="*/ 14 h 296"/>
                <a:gd name="T36" fmla="*/ 329 w 355"/>
                <a:gd name="T37" fmla="*/ 14 h 296"/>
                <a:gd name="T38" fmla="*/ 340 w 355"/>
                <a:gd name="T39" fmla="*/ 1 h 296"/>
                <a:gd name="T40" fmla="*/ 340 w 355"/>
                <a:gd name="T41" fmla="*/ 1 h 296"/>
                <a:gd name="T42" fmla="*/ 351 w 355"/>
                <a:gd name="T43" fmla="*/ 9 h 296"/>
                <a:gd name="T44" fmla="*/ 351 w 355"/>
                <a:gd name="T45" fmla="*/ 9 h 296"/>
                <a:gd name="T46" fmla="*/ 328 w 355"/>
                <a:gd name="T47" fmla="*/ 144 h 296"/>
                <a:gd name="T48" fmla="*/ 328 w 355"/>
                <a:gd name="T49" fmla="*/ 144 h 296"/>
                <a:gd name="T50" fmla="*/ 235 w 355"/>
                <a:gd name="T51" fmla="*/ 232 h 296"/>
                <a:gd name="T52" fmla="*/ 235 w 355"/>
                <a:gd name="T53" fmla="*/ 232 h 296"/>
                <a:gd name="T54" fmla="*/ 186 w 355"/>
                <a:gd name="T55" fmla="*/ 261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55" h="296">
                  <a:moveTo>
                    <a:pt x="186" y="261"/>
                  </a:moveTo>
                  <a:cubicBezTo>
                    <a:pt x="144" y="278"/>
                    <a:pt x="11" y="295"/>
                    <a:pt x="11" y="295"/>
                  </a:cubicBezTo>
                  <a:cubicBezTo>
                    <a:pt x="11" y="295"/>
                    <a:pt x="11" y="295"/>
                    <a:pt x="11" y="295"/>
                  </a:cubicBezTo>
                  <a:cubicBezTo>
                    <a:pt x="4" y="296"/>
                    <a:pt x="0" y="292"/>
                    <a:pt x="0" y="286"/>
                  </a:cubicBezTo>
                  <a:cubicBezTo>
                    <a:pt x="0" y="286"/>
                    <a:pt x="0" y="286"/>
                    <a:pt x="0" y="286"/>
                  </a:cubicBezTo>
                  <a:cubicBezTo>
                    <a:pt x="0" y="280"/>
                    <a:pt x="5" y="275"/>
                    <a:pt x="11" y="274"/>
                  </a:cubicBezTo>
                  <a:cubicBezTo>
                    <a:pt x="11" y="274"/>
                    <a:pt x="11" y="274"/>
                    <a:pt x="11" y="274"/>
                  </a:cubicBezTo>
                  <a:cubicBezTo>
                    <a:pt x="11" y="274"/>
                    <a:pt x="45" y="270"/>
                    <a:pt x="83" y="264"/>
                  </a:cubicBezTo>
                  <a:cubicBezTo>
                    <a:pt x="83" y="264"/>
                    <a:pt x="83" y="264"/>
                    <a:pt x="83" y="264"/>
                  </a:cubicBezTo>
                  <a:cubicBezTo>
                    <a:pt x="121" y="258"/>
                    <a:pt x="164" y="249"/>
                    <a:pt x="180" y="242"/>
                  </a:cubicBezTo>
                  <a:cubicBezTo>
                    <a:pt x="180" y="242"/>
                    <a:pt x="180" y="242"/>
                    <a:pt x="180" y="242"/>
                  </a:cubicBezTo>
                  <a:cubicBezTo>
                    <a:pt x="191" y="238"/>
                    <a:pt x="207" y="228"/>
                    <a:pt x="223" y="216"/>
                  </a:cubicBezTo>
                  <a:cubicBezTo>
                    <a:pt x="223" y="216"/>
                    <a:pt x="223" y="216"/>
                    <a:pt x="223" y="216"/>
                  </a:cubicBezTo>
                  <a:cubicBezTo>
                    <a:pt x="258" y="191"/>
                    <a:pt x="296" y="155"/>
                    <a:pt x="310" y="135"/>
                  </a:cubicBezTo>
                  <a:cubicBezTo>
                    <a:pt x="310" y="135"/>
                    <a:pt x="310" y="135"/>
                    <a:pt x="310" y="135"/>
                  </a:cubicBezTo>
                  <a:cubicBezTo>
                    <a:pt x="319" y="122"/>
                    <a:pt x="326" y="90"/>
                    <a:pt x="328" y="63"/>
                  </a:cubicBezTo>
                  <a:cubicBezTo>
                    <a:pt x="328" y="63"/>
                    <a:pt x="328" y="63"/>
                    <a:pt x="328" y="63"/>
                  </a:cubicBezTo>
                  <a:cubicBezTo>
                    <a:pt x="330" y="36"/>
                    <a:pt x="329" y="14"/>
                    <a:pt x="329" y="14"/>
                  </a:cubicBezTo>
                  <a:cubicBezTo>
                    <a:pt x="329" y="14"/>
                    <a:pt x="329" y="14"/>
                    <a:pt x="329" y="14"/>
                  </a:cubicBezTo>
                  <a:cubicBezTo>
                    <a:pt x="329" y="8"/>
                    <a:pt x="334" y="2"/>
                    <a:pt x="340" y="1"/>
                  </a:cubicBezTo>
                  <a:cubicBezTo>
                    <a:pt x="340" y="1"/>
                    <a:pt x="340" y="1"/>
                    <a:pt x="340" y="1"/>
                  </a:cubicBezTo>
                  <a:cubicBezTo>
                    <a:pt x="346" y="0"/>
                    <a:pt x="351" y="4"/>
                    <a:pt x="351" y="9"/>
                  </a:cubicBezTo>
                  <a:cubicBezTo>
                    <a:pt x="351" y="9"/>
                    <a:pt x="351" y="9"/>
                    <a:pt x="351" y="9"/>
                  </a:cubicBezTo>
                  <a:cubicBezTo>
                    <a:pt x="351" y="11"/>
                    <a:pt x="355" y="101"/>
                    <a:pt x="328" y="144"/>
                  </a:cubicBezTo>
                  <a:cubicBezTo>
                    <a:pt x="328" y="144"/>
                    <a:pt x="328" y="144"/>
                    <a:pt x="328" y="144"/>
                  </a:cubicBezTo>
                  <a:cubicBezTo>
                    <a:pt x="310" y="169"/>
                    <a:pt x="271" y="205"/>
                    <a:pt x="235" y="232"/>
                  </a:cubicBezTo>
                  <a:cubicBezTo>
                    <a:pt x="235" y="232"/>
                    <a:pt x="235" y="232"/>
                    <a:pt x="235" y="232"/>
                  </a:cubicBezTo>
                  <a:cubicBezTo>
                    <a:pt x="217" y="245"/>
                    <a:pt x="200" y="255"/>
                    <a:pt x="186" y="261"/>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 name="Freeform 17"/>
            <p:cNvSpPr/>
            <p:nvPr/>
          </p:nvSpPr>
          <p:spPr bwMode="auto">
            <a:xfrm>
              <a:off x="2227264" y="2243137"/>
              <a:ext cx="514350" cy="544512"/>
            </a:xfrm>
            <a:custGeom>
              <a:avLst/>
              <a:gdLst>
                <a:gd name="T0" fmla="*/ 33 w 262"/>
                <a:gd name="T1" fmla="*/ 277 h 278"/>
                <a:gd name="T2" fmla="*/ 1 w 262"/>
                <a:gd name="T3" fmla="*/ 233 h 278"/>
                <a:gd name="T4" fmla="*/ 1 w 262"/>
                <a:gd name="T5" fmla="*/ 233 h 278"/>
                <a:gd name="T6" fmla="*/ 0 w 262"/>
                <a:gd name="T7" fmla="*/ 226 h 278"/>
                <a:gd name="T8" fmla="*/ 0 w 262"/>
                <a:gd name="T9" fmla="*/ 226 h 278"/>
                <a:gd name="T10" fmla="*/ 57 w 262"/>
                <a:gd name="T11" fmla="*/ 55 h 278"/>
                <a:gd name="T12" fmla="*/ 57 w 262"/>
                <a:gd name="T13" fmla="*/ 55 h 278"/>
                <a:gd name="T14" fmla="*/ 165 w 262"/>
                <a:gd name="T15" fmla="*/ 14 h 278"/>
                <a:gd name="T16" fmla="*/ 165 w 262"/>
                <a:gd name="T17" fmla="*/ 14 h 278"/>
                <a:gd name="T18" fmla="*/ 253 w 262"/>
                <a:gd name="T19" fmla="*/ 1 h 278"/>
                <a:gd name="T20" fmla="*/ 253 w 262"/>
                <a:gd name="T21" fmla="*/ 1 h 278"/>
                <a:gd name="T22" fmla="*/ 261 w 262"/>
                <a:gd name="T23" fmla="*/ 8 h 278"/>
                <a:gd name="T24" fmla="*/ 261 w 262"/>
                <a:gd name="T25" fmla="*/ 8 h 278"/>
                <a:gd name="T26" fmla="*/ 254 w 262"/>
                <a:gd name="T27" fmla="*/ 16 h 278"/>
                <a:gd name="T28" fmla="*/ 254 w 262"/>
                <a:gd name="T29" fmla="*/ 16 h 278"/>
                <a:gd name="T30" fmla="*/ 168 w 262"/>
                <a:gd name="T31" fmla="*/ 29 h 278"/>
                <a:gd name="T32" fmla="*/ 168 w 262"/>
                <a:gd name="T33" fmla="*/ 29 h 278"/>
                <a:gd name="T34" fmla="*/ 70 w 262"/>
                <a:gd name="T35" fmla="*/ 64 h 278"/>
                <a:gd name="T36" fmla="*/ 70 w 262"/>
                <a:gd name="T37" fmla="*/ 64 h 278"/>
                <a:gd name="T38" fmla="*/ 16 w 262"/>
                <a:gd name="T39" fmla="*/ 226 h 278"/>
                <a:gd name="T40" fmla="*/ 16 w 262"/>
                <a:gd name="T41" fmla="*/ 226 h 278"/>
                <a:gd name="T42" fmla="*/ 16 w 262"/>
                <a:gd name="T43" fmla="*/ 230 h 278"/>
                <a:gd name="T44" fmla="*/ 16 w 262"/>
                <a:gd name="T45" fmla="*/ 230 h 278"/>
                <a:gd name="T46" fmla="*/ 30 w 262"/>
                <a:gd name="T47" fmla="*/ 255 h 278"/>
                <a:gd name="T48" fmla="*/ 30 w 262"/>
                <a:gd name="T49" fmla="*/ 255 h 278"/>
                <a:gd name="T50" fmla="*/ 40 w 262"/>
                <a:gd name="T51" fmla="*/ 263 h 278"/>
                <a:gd name="T52" fmla="*/ 40 w 262"/>
                <a:gd name="T53" fmla="*/ 263 h 278"/>
                <a:gd name="T54" fmla="*/ 44 w 262"/>
                <a:gd name="T55" fmla="*/ 273 h 278"/>
                <a:gd name="T56" fmla="*/ 44 w 262"/>
                <a:gd name="T57" fmla="*/ 273 h 278"/>
                <a:gd name="T58" fmla="*/ 36 w 262"/>
                <a:gd name="T59" fmla="*/ 278 h 278"/>
                <a:gd name="T60" fmla="*/ 36 w 262"/>
                <a:gd name="T61" fmla="*/ 278 h 278"/>
                <a:gd name="T62" fmla="*/ 33 w 262"/>
                <a:gd name="T63" fmla="*/ 277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62" h="278">
                  <a:moveTo>
                    <a:pt x="33" y="277"/>
                  </a:moveTo>
                  <a:cubicBezTo>
                    <a:pt x="32" y="277"/>
                    <a:pt x="6" y="265"/>
                    <a:pt x="1" y="233"/>
                  </a:cubicBezTo>
                  <a:cubicBezTo>
                    <a:pt x="1" y="233"/>
                    <a:pt x="1" y="233"/>
                    <a:pt x="1" y="233"/>
                  </a:cubicBezTo>
                  <a:cubicBezTo>
                    <a:pt x="0" y="230"/>
                    <a:pt x="0" y="228"/>
                    <a:pt x="0" y="226"/>
                  </a:cubicBezTo>
                  <a:cubicBezTo>
                    <a:pt x="0" y="226"/>
                    <a:pt x="0" y="226"/>
                    <a:pt x="0" y="226"/>
                  </a:cubicBezTo>
                  <a:cubicBezTo>
                    <a:pt x="1" y="188"/>
                    <a:pt x="34" y="89"/>
                    <a:pt x="57" y="55"/>
                  </a:cubicBezTo>
                  <a:cubicBezTo>
                    <a:pt x="57" y="55"/>
                    <a:pt x="57" y="55"/>
                    <a:pt x="57" y="55"/>
                  </a:cubicBezTo>
                  <a:cubicBezTo>
                    <a:pt x="73" y="34"/>
                    <a:pt x="120" y="23"/>
                    <a:pt x="165" y="14"/>
                  </a:cubicBezTo>
                  <a:cubicBezTo>
                    <a:pt x="165" y="14"/>
                    <a:pt x="165" y="14"/>
                    <a:pt x="165" y="14"/>
                  </a:cubicBezTo>
                  <a:cubicBezTo>
                    <a:pt x="210" y="5"/>
                    <a:pt x="252" y="1"/>
                    <a:pt x="253" y="1"/>
                  </a:cubicBezTo>
                  <a:cubicBezTo>
                    <a:pt x="253" y="1"/>
                    <a:pt x="253" y="1"/>
                    <a:pt x="253" y="1"/>
                  </a:cubicBezTo>
                  <a:cubicBezTo>
                    <a:pt x="257" y="0"/>
                    <a:pt x="261" y="3"/>
                    <a:pt x="261" y="8"/>
                  </a:cubicBezTo>
                  <a:cubicBezTo>
                    <a:pt x="261" y="8"/>
                    <a:pt x="261" y="8"/>
                    <a:pt x="261" y="8"/>
                  </a:cubicBezTo>
                  <a:cubicBezTo>
                    <a:pt x="262" y="12"/>
                    <a:pt x="259" y="16"/>
                    <a:pt x="254" y="16"/>
                  </a:cubicBezTo>
                  <a:cubicBezTo>
                    <a:pt x="254" y="16"/>
                    <a:pt x="254" y="16"/>
                    <a:pt x="254" y="16"/>
                  </a:cubicBezTo>
                  <a:cubicBezTo>
                    <a:pt x="254" y="17"/>
                    <a:pt x="213" y="21"/>
                    <a:pt x="168" y="29"/>
                  </a:cubicBezTo>
                  <a:cubicBezTo>
                    <a:pt x="168" y="29"/>
                    <a:pt x="168" y="29"/>
                    <a:pt x="168" y="29"/>
                  </a:cubicBezTo>
                  <a:cubicBezTo>
                    <a:pt x="124" y="37"/>
                    <a:pt x="76" y="52"/>
                    <a:pt x="70" y="64"/>
                  </a:cubicBezTo>
                  <a:cubicBezTo>
                    <a:pt x="70" y="64"/>
                    <a:pt x="70" y="64"/>
                    <a:pt x="70" y="64"/>
                  </a:cubicBezTo>
                  <a:cubicBezTo>
                    <a:pt x="50" y="92"/>
                    <a:pt x="16" y="195"/>
                    <a:pt x="16" y="226"/>
                  </a:cubicBezTo>
                  <a:cubicBezTo>
                    <a:pt x="16" y="226"/>
                    <a:pt x="16" y="226"/>
                    <a:pt x="16" y="226"/>
                  </a:cubicBezTo>
                  <a:cubicBezTo>
                    <a:pt x="16" y="228"/>
                    <a:pt x="16" y="229"/>
                    <a:pt x="16" y="230"/>
                  </a:cubicBezTo>
                  <a:cubicBezTo>
                    <a:pt x="16" y="230"/>
                    <a:pt x="16" y="230"/>
                    <a:pt x="16" y="230"/>
                  </a:cubicBezTo>
                  <a:cubicBezTo>
                    <a:pt x="18" y="242"/>
                    <a:pt x="24" y="250"/>
                    <a:pt x="30" y="255"/>
                  </a:cubicBezTo>
                  <a:cubicBezTo>
                    <a:pt x="30" y="255"/>
                    <a:pt x="30" y="255"/>
                    <a:pt x="30" y="255"/>
                  </a:cubicBezTo>
                  <a:cubicBezTo>
                    <a:pt x="35" y="261"/>
                    <a:pt x="40" y="263"/>
                    <a:pt x="40" y="263"/>
                  </a:cubicBezTo>
                  <a:cubicBezTo>
                    <a:pt x="40" y="263"/>
                    <a:pt x="40" y="263"/>
                    <a:pt x="40" y="263"/>
                  </a:cubicBezTo>
                  <a:cubicBezTo>
                    <a:pt x="44" y="265"/>
                    <a:pt x="45" y="269"/>
                    <a:pt x="44" y="273"/>
                  </a:cubicBezTo>
                  <a:cubicBezTo>
                    <a:pt x="44" y="273"/>
                    <a:pt x="44" y="273"/>
                    <a:pt x="44" y="273"/>
                  </a:cubicBezTo>
                  <a:cubicBezTo>
                    <a:pt x="42" y="276"/>
                    <a:pt x="39" y="278"/>
                    <a:pt x="36" y="278"/>
                  </a:cubicBezTo>
                  <a:cubicBezTo>
                    <a:pt x="36" y="278"/>
                    <a:pt x="36" y="278"/>
                    <a:pt x="36" y="278"/>
                  </a:cubicBezTo>
                  <a:cubicBezTo>
                    <a:pt x="35" y="278"/>
                    <a:pt x="34" y="278"/>
                    <a:pt x="33" y="277"/>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 name="Freeform 18"/>
            <p:cNvSpPr/>
            <p:nvPr/>
          </p:nvSpPr>
          <p:spPr bwMode="auto">
            <a:xfrm>
              <a:off x="2189164" y="2668587"/>
              <a:ext cx="80963" cy="101600"/>
            </a:xfrm>
            <a:custGeom>
              <a:avLst/>
              <a:gdLst>
                <a:gd name="T0" fmla="*/ 4 w 41"/>
                <a:gd name="T1" fmla="*/ 51 h 52"/>
                <a:gd name="T2" fmla="*/ 2 w 41"/>
                <a:gd name="T3" fmla="*/ 40 h 52"/>
                <a:gd name="T4" fmla="*/ 2 w 41"/>
                <a:gd name="T5" fmla="*/ 40 h 52"/>
                <a:gd name="T6" fmla="*/ 25 w 41"/>
                <a:gd name="T7" fmla="*/ 5 h 52"/>
                <a:gd name="T8" fmla="*/ 36 w 41"/>
                <a:gd name="T9" fmla="*/ 2 h 52"/>
                <a:gd name="T10" fmla="*/ 36 w 41"/>
                <a:gd name="T11" fmla="*/ 2 h 52"/>
                <a:gd name="T12" fmla="*/ 39 w 41"/>
                <a:gd name="T13" fmla="*/ 13 h 52"/>
                <a:gd name="T14" fmla="*/ 39 w 41"/>
                <a:gd name="T15" fmla="*/ 13 h 52"/>
                <a:gd name="T16" fmla="*/ 15 w 41"/>
                <a:gd name="T17" fmla="*/ 48 h 52"/>
                <a:gd name="T18" fmla="*/ 9 w 41"/>
                <a:gd name="T19" fmla="*/ 52 h 52"/>
                <a:gd name="T20" fmla="*/ 9 w 41"/>
                <a:gd name="T21" fmla="*/ 52 h 52"/>
                <a:gd name="T22" fmla="*/ 4 w 41"/>
                <a:gd name="T23" fmla="*/ 51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1" h="52">
                  <a:moveTo>
                    <a:pt x="4" y="51"/>
                  </a:moveTo>
                  <a:cubicBezTo>
                    <a:pt x="1" y="48"/>
                    <a:pt x="0" y="43"/>
                    <a:pt x="2" y="40"/>
                  </a:cubicBezTo>
                  <a:cubicBezTo>
                    <a:pt x="2" y="40"/>
                    <a:pt x="2" y="40"/>
                    <a:pt x="2" y="40"/>
                  </a:cubicBezTo>
                  <a:cubicBezTo>
                    <a:pt x="25" y="5"/>
                    <a:pt x="25" y="5"/>
                    <a:pt x="25" y="5"/>
                  </a:cubicBezTo>
                  <a:cubicBezTo>
                    <a:pt x="28" y="1"/>
                    <a:pt x="33" y="0"/>
                    <a:pt x="36" y="2"/>
                  </a:cubicBezTo>
                  <a:cubicBezTo>
                    <a:pt x="36" y="2"/>
                    <a:pt x="36" y="2"/>
                    <a:pt x="36" y="2"/>
                  </a:cubicBezTo>
                  <a:cubicBezTo>
                    <a:pt x="40" y="5"/>
                    <a:pt x="41" y="10"/>
                    <a:pt x="39" y="13"/>
                  </a:cubicBezTo>
                  <a:cubicBezTo>
                    <a:pt x="39" y="13"/>
                    <a:pt x="39" y="13"/>
                    <a:pt x="39" y="13"/>
                  </a:cubicBezTo>
                  <a:cubicBezTo>
                    <a:pt x="15" y="48"/>
                    <a:pt x="15" y="48"/>
                    <a:pt x="15" y="48"/>
                  </a:cubicBezTo>
                  <a:cubicBezTo>
                    <a:pt x="14" y="51"/>
                    <a:pt x="11" y="52"/>
                    <a:pt x="9" y="52"/>
                  </a:cubicBezTo>
                  <a:cubicBezTo>
                    <a:pt x="9" y="52"/>
                    <a:pt x="9" y="52"/>
                    <a:pt x="9" y="52"/>
                  </a:cubicBezTo>
                  <a:cubicBezTo>
                    <a:pt x="7" y="52"/>
                    <a:pt x="6" y="51"/>
                    <a:pt x="4" y="51"/>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 name="Freeform 19"/>
            <p:cNvSpPr/>
            <p:nvPr/>
          </p:nvSpPr>
          <p:spPr bwMode="auto">
            <a:xfrm>
              <a:off x="2227264" y="2674937"/>
              <a:ext cx="41275" cy="112712"/>
            </a:xfrm>
            <a:custGeom>
              <a:avLst/>
              <a:gdLst>
                <a:gd name="T0" fmla="*/ 7 w 21"/>
                <a:gd name="T1" fmla="*/ 58 h 58"/>
                <a:gd name="T2" fmla="*/ 0 w 21"/>
                <a:gd name="T3" fmla="*/ 49 h 58"/>
                <a:gd name="T4" fmla="*/ 0 w 21"/>
                <a:gd name="T5" fmla="*/ 49 h 58"/>
                <a:gd name="T6" fmla="*/ 5 w 21"/>
                <a:gd name="T7" fmla="*/ 8 h 58"/>
                <a:gd name="T8" fmla="*/ 14 w 21"/>
                <a:gd name="T9" fmla="*/ 1 h 58"/>
                <a:gd name="T10" fmla="*/ 14 w 21"/>
                <a:gd name="T11" fmla="*/ 1 h 58"/>
                <a:gd name="T12" fmla="*/ 21 w 21"/>
                <a:gd name="T13" fmla="*/ 10 h 58"/>
                <a:gd name="T14" fmla="*/ 21 w 21"/>
                <a:gd name="T15" fmla="*/ 10 h 58"/>
                <a:gd name="T16" fmla="*/ 16 w 21"/>
                <a:gd name="T17" fmla="*/ 51 h 58"/>
                <a:gd name="T18" fmla="*/ 8 w 21"/>
                <a:gd name="T19" fmla="*/ 58 h 58"/>
                <a:gd name="T20" fmla="*/ 8 w 21"/>
                <a:gd name="T21" fmla="*/ 58 h 58"/>
                <a:gd name="T22" fmla="*/ 7 w 21"/>
                <a:gd name="T23" fmla="*/ 5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58">
                  <a:moveTo>
                    <a:pt x="7" y="58"/>
                  </a:moveTo>
                  <a:cubicBezTo>
                    <a:pt x="3" y="57"/>
                    <a:pt x="0" y="53"/>
                    <a:pt x="0" y="49"/>
                  </a:cubicBezTo>
                  <a:cubicBezTo>
                    <a:pt x="0" y="49"/>
                    <a:pt x="0" y="49"/>
                    <a:pt x="0" y="49"/>
                  </a:cubicBezTo>
                  <a:cubicBezTo>
                    <a:pt x="5" y="8"/>
                    <a:pt x="5" y="8"/>
                    <a:pt x="5" y="8"/>
                  </a:cubicBezTo>
                  <a:cubicBezTo>
                    <a:pt x="6" y="3"/>
                    <a:pt x="10" y="0"/>
                    <a:pt x="14" y="1"/>
                  </a:cubicBezTo>
                  <a:cubicBezTo>
                    <a:pt x="14" y="1"/>
                    <a:pt x="14" y="1"/>
                    <a:pt x="14" y="1"/>
                  </a:cubicBezTo>
                  <a:cubicBezTo>
                    <a:pt x="18" y="1"/>
                    <a:pt x="21" y="5"/>
                    <a:pt x="21" y="10"/>
                  </a:cubicBezTo>
                  <a:cubicBezTo>
                    <a:pt x="21" y="10"/>
                    <a:pt x="21" y="10"/>
                    <a:pt x="21" y="10"/>
                  </a:cubicBezTo>
                  <a:cubicBezTo>
                    <a:pt x="16" y="51"/>
                    <a:pt x="16" y="51"/>
                    <a:pt x="16" y="51"/>
                  </a:cubicBezTo>
                  <a:cubicBezTo>
                    <a:pt x="16" y="55"/>
                    <a:pt x="12" y="58"/>
                    <a:pt x="8" y="58"/>
                  </a:cubicBezTo>
                  <a:cubicBezTo>
                    <a:pt x="8" y="58"/>
                    <a:pt x="8" y="58"/>
                    <a:pt x="8" y="58"/>
                  </a:cubicBezTo>
                  <a:cubicBezTo>
                    <a:pt x="8" y="58"/>
                    <a:pt x="8" y="58"/>
                    <a:pt x="7" y="58"/>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 name="Freeform 20"/>
            <p:cNvSpPr/>
            <p:nvPr/>
          </p:nvSpPr>
          <p:spPr bwMode="auto">
            <a:xfrm>
              <a:off x="3124201" y="2768600"/>
              <a:ext cx="1001713" cy="414337"/>
            </a:xfrm>
            <a:custGeom>
              <a:avLst/>
              <a:gdLst>
                <a:gd name="T0" fmla="*/ 415 w 510"/>
                <a:gd name="T1" fmla="*/ 202 h 211"/>
                <a:gd name="T2" fmla="*/ 357 w 510"/>
                <a:gd name="T3" fmla="*/ 49 h 211"/>
                <a:gd name="T4" fmla="*/ 357 w 510"/>
                <a:gd name="T5" fmla="*/ 49 h 211"/>
                <a:gd name="T6" fmla="*/ 343 w 510"/>
                <a:gd name="T7" fmla="*/ 17 h 211"/>
                <a:gd name="T8" fmla="*/ 343 w 510"/>
                <a:gd name="T9" fmla="*/ 17 h 211"/>
                <a:gd name="T10" fmla="*/ 342 w 510"/>
                <a:gd name="T11" fmla="*/ 17 h 211"/>
                <a:gd name="T12" fmla="*/ 342 w 510"/>
                <a:gd name="T13" fmla="*/ 17 h 211"/>
                <a:gd name="T14" fmla="*/ 337 w 510"/>
                <a:gd name="T15" fmla="*/ 16 h 211"/>
                <a:gd name="T16" fmla="*/ 337 w 510"/>
                <a:gd name="T17" fmla="*/ 16 h 211"/>
                <a:gd name="T18" fmla="*/ 275 w 510"/>
                <a:gd name="T19" fmla="*/ 33 h 211"/>
                <a:gd name="T20" fmla="*/ 275 w 510"/>
                <a:gd name="T21" fmla="*/ 33 h 211"/>
                <a:gd name="T22" fmla="*/ 11 w 510"/>
                <a:gd name="T23" fmla="*/ 118 h 211"/>
                <a:gd name="T24" fmla="*/ 1 w 510"/>
                <a:gd name="T25" fmla="*/ 113 h 211"/>
                <a:gd name="T26" fmla="*/ 1 w 510"/>
                <a:gd name="T27" fmla="*/ 113 h 211"/>
                <a:gd name="T28" fmla="*/ 6 w 510"/>
                <a:gd name="T29" fmla="*/ 103 h 211"/>
                <a:gd name="T30" fmla="*/ 6 w 510"/>
                <a:gd name="T31" fmla="*/ 103 h 211"/>
                <a:gd name="T32" fmla="*/ 270 w 510"/>
                <a:gd name="T33" fmla="*/ 18 h 211"/>
                <a:gd name="T34" fmla="*/ 337 w 510"/>
                <a:gd name="T35" fmla="*/ 0 h 211"/>
                <a:gd name="T36" fmla="*/ 337 w 510"/>
                <a:gd name="T37" fmla="*/ 0 h 211"/>
                <a:gd name="T38" fmla="*/ 355 w 510"/>
                <a:gd name="T39" fmla="*/ 7 h 211"/>
                <a:gd name="T40" fmla="*/ 355 w 510"/>
                <a:gd name="T41" fmla="*/ 7 h 211"/>
                <a:gd name="T42" fmla="*/ 372 w 510"/>
                <a:gd name="T43" fmla="*/ 43 h 211"/>
                <a:gd name="T44" fmla="*/ 372 w 510"/>
                <a:gd name="T45" fmla="*/ 43 h 211"/>
                <a:gd name="T46" fmla="*/ 397 w 510"/>
                <a:gd name="T47" fmla="*/ 107 h 211"/>
                <a:gd name="T48" fmla="*/ 397 w 510"/>
                <a:gd name="T49" fmla="*/ 107 h 211"/>
                <a:gd name="T50" fmla="*/ 426 w 510"/>
                <a:gd name="T51" fmla="*/ 187 h 211"/>
                <a:gd name="T52" fmla="*/ 426 w 510"/>
                <a:gd name="T53" fmla="*/ 187 h 211"/>
                <a:gd name="T54" fmla="*/ 497 w 510"/>
                <a:gd name="T55" fmla="*/ 141 h 211"/>
                <a:gd name="T56" fmla="*/ 508 w 510"/>
                <a:gd name="T57" fmla="*/ 143 h 211"/>
                <a:gd name="T58" fmla="*/ 508 w 510"/>
                <a:gd name="T59" fmla="*/ 143 h 211"/>
                <a:gd name="T60" fmla="*/ 505 w 510"/>
                <a:gd name="T61" fmla="*/ 154 h 211"/>
                <a:gd name="T62" fmla="*/ 505 w 510"/>
                <a:gd name="T63" fmla="*/ 154 h 211"/>
                <a:gd name="T64" fmla="*/ 418 w 510"/>
                <a:gd name="T65" fmla="*/ 211 h 211"/>
                <a:gd name="T66" fmla="*/ 415 w 510"/>
                <a:gd name="T67" fmla="*/ 202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10" h="211">
                  <a:moveTo>
                    <a:pt x="415" y="202"/>
                  </a:moveTo>
                  <a:cubicBezTo>
                    <a:pt x="415" y="202"/>
                    <a:pt x="379" y="104"/>
                    <a:pt x="357" y="49"/>
                  </a:cubicBezTo>
                  <a:cubicBezTo>
                    <a:pt x="357" y="49"/>
                    <a:pt x="357" y="49"/>
                    <a:pt x="357" y="49"/>
                  </a:cubicBezTo>
                  <a:cubicBezTo>
                    <a:pt x="351" y="33"/>
                    <a:pt x="344" y="19"/>
                    <a:pt x="343" y="17"/>
                  </a:cubicBezTo>
                  <a:cubicBezTo>
                    <a:pt x="343" y="17"/>
                    <a:pt x="343" y="17"/>
                    <a:pt x="343" y="17"/>
                  </a:cubicBezTo>
                  <a:cubicBezTo>
                    <a:pt x="343" y="17"/>
                    <a:pt x="342" y="17"/>
                    <a:pt x="342" y="17"/>
                  </a:cubicBezTo>
                  <a:cubicBezTo>
                    <a:pt x="342" y="17"/>
                    <a:pt x="342" y="17"/>
                    <a:pt x="342" y="17"/>
                  </a:cubicBezTo>
                  <a:cubicBezTo>
                    <a:pt x="341" y="17"/>
                    <a:pt x="339" y="16"/>
                    <a:pt x="337" y="16"/>
                  </a:cubicBezTo>
                  <a:cubicBezTo>
                    <a:pt x="337" y="16"/>
                    <a:pt x="337" y="16"/>
                    <a:pt x="337" y="16"/>
                  </a:cubicBezTo>
                  <a:cubicBezTo>
                    <a:pt x="318" y="16"/>
                    <a:pt x="275" y="32"/>
                    <a:pt x="275" y="33"/>
                  </a:cubicBezTo>
                  <a:cubicBezTo>
                    <a:pt x="275" y="33"/>
                    <a:pt x="275" y="33"/>
                    <a:pt x="275" y="33"/>
                  </a:cubicBezTo>
                  <a:cubicBezTo>
                    <a:pt x="11" y="118"/>
                    <a:pt x="11" y="118"/>
                    <a:pt x="11" y="118"/>
                  </a:cubicBezTo>
                  <a:cubicBezTo>
                    <a:pt x="7" y="120"/>
                    <a:pt x="2" y="117"/>
                    <a:pt x="1" y="113"/>
                  </a:cubicBezTo>
                  <a:cubicBezTo>
                    <a:pt x="1" y="113"/>
                    <a:pt x="1" y="113"/>
                    <a:pt x="1" y="113"/>
                  </a:cubicBezTo>
                  <a:cubicBezTo>
                    <a:pt x="0" y="109"/>
                    <a:pt x="2" y="105"/>
                    <a:pt x="6" y="103"/>
                  </a:cubicBezTo>
                  <a:cubicBezTo>
                    <a:pt x="6" y="103"/>
                    <a:pt x="6" y="103"/>
                    <a:pt x="6" y="103"/>
                  </a:cubicBezTo>
                  <a:cubicBezTo>
                    <a:pt x="270" y="18"/>
                    <a:pt x="270" y="18"/>
                    <a:pt x="270" y="18"/>
                  </a:cubicBezTo>
                  <a:cubicBezTo>
                    <a:pt x="270" y="18"/>
                    <a:pt x="312" y="1"/>
                    <a:pt x="337" y="0"/>
                  </a:cubicBezTo>
                  <a:cubicBezTo>
                    <a:pt x="337" y="0"/>
                    <a:pt x="337" y="0"/>
                    <a:pt x="337" y="0"/>
                  </a:cubicBezTo>
                  <a:cubicBezTo>
                    <a:pt x="343" y="1"/>
                    <a:pt x="350" y="1"/>
                    <a:pt x="355" y="7"/>
                  </a:cubicBezTo>
                  <a:cubicBezTo>
                    <a:pt x="355" y="7"/>
                    <a:pt x="355" y="7"/>
                    <a:pt x="355" y="7"/>
                  </a:cubicBezTo>
                  <a:cubicBezTo>
                    <a:pt x="359" y="12"/>
                    <a:pt x="364" y="25"/>
                    <a:pt x="372" y="43"/>
                  </a:cubicBezTo>
                  <a:cubicBezTo>
                    <a:pt x="372" y="43"/>
                    <a:pt x="372" y="43"/>
                    <a:pt x="372" y="43"/>
                  </a:cubicBezTo>
                  <a:cubicBezTo>
                    <a:pt x="379" y="62"/>
                    <a:pt x="388" y="85"/>
                    <a:pt x="397" y="107"/>
                  </a:cubicBezTo>
                  <a:cubicBezTo>
                    <a:pt x="397" y="107"/>
                    <a:pt x="397" y="107"/>
                    <a:pt x="397" y="107"/>
                  </a:cubicBezTo>
                  <a:cubicBezTo>
                    <a:pt x="409" y="140"/>
                    <a:pt x="421" y="172"/>
                    <a:pt x="426" y="187"/>
                  </a:cubicBezTo>
                  <a:cubicBezTo>
                    <a:pt x="426" y="187"/>
                    <a:pt x="426" y="187"/>
                    <a:pt x="426" y="187"/>
                  </a:cubicBezTo>
                  <a:cubicBezTo>
                    <a:pt x="497" y="141"/>
                    <a:pt x="497" y="141"/>
                    <a:pt x="497" y="141"/>
                  </a:cubicBezTo>
                  <a:cubicBezTo>
                    <a:pt x="500" y="138"/>
                    <a:pt x="505" y="139"/>
                    <a:pt x="508" y="143"/>
                  </a:cubicBezTo>
                  <a:cubicBezTo>
                    <a:pt x="508" y="143"/>
                    <a:pt x="508" y="143"/>
                    <a:pt x="508" y="143"/>
                  </a:cubicBezTo>
                  <a:cubicBezTo>
                    <a:pt x="510" y="146"/>
                    <a:pt x="509" y="151"/>
                    <a:pt x="505" y="154"/>
                  </a:cubicBezTo>
                  <a:cubicBezTo>
                    <a:pt x="505" y="154"/>
                    <a:pt x="505" y="154"/>
                    <a:pt x="505" y="154"/>
                  </a:cubicBezTo>
                  <a:cubicBezTo>
                    <a:pt x="418" y="211"/>
                    <a:pt x="418" y="211"/>
                    <a:pt x="418" y="211"/>
                  </a:cubicBezTo>
                  <a:cubicBezTo>
                    <a:pt x="415" y="202"/>
                    <a:pt x="415" y="202"/>
                    <a:pt x="415" y="202"/>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 name="Freeform 21"/>
            <p:cNvSpPr/>
            <p:nvPr/>
          </p:nvSpPr>
          <p:spPr bwMode="auto">
            <a:xfrm>
              <a:off x="2466976" y="3008312"/>
              <a:ext cx="717550" cy="463550"/>
            </a:xfrm>
            <a:custGeom>
              <a:avLst/>
              <a:gdLst>
                <a:gd name="T0" fmla="*/ 5 w 366"/>
                <a:gd name="T1" fmla="*/ 235 h 236"/>
                <a:gd name="T2" fmla="*/ 2 w 366"/>
                <a:gd name="T3" fmla="*/ 224 h 236"/>
                <a:gd name="T4" fmla="*/ 2 w 366"/>
                <a:gd name="T5" fmla="*/ 224 h 236"/>
                <a:gd name="T6" fmla="*/ 33 w 366"/>
                <a:gd name="T7" fmla="*/ 170 h 236"/>
                <a:gd name="T8" fmla="*/ 33 w 366"/>
                <a:gd name="T9" fmla="*/ 170 h 236"/>
                <a:gd name="T10" fmla="*/ 90 w 366"/>
                <a:gd name="T11" fmla="*/ 107 h 236"/>
                <a:gd name="T12" fmla="*/ 90 w 366"/>
                <a:gd name="T13" fmla="*/ 107 h 236"/>
                <a:gd name="T14" fmla="*/ 99 w 366"/>
                <a:gd name="T15" fmla="*/ 105 h 236"/>
                <a:gd name="T16" fmla="*/ 99 w 366"/>
                <a:gd name="T17" fmla="*/ 105 h 236"/>
                <a:gd name="T18" fmla="*/ 217 w 366"/>
                <a:gd name="T19" fmla="*/ 142 h 236"/>
                <a:gd name="T20" fmla="*/ 217 w 366"/>
                <a:gd name="T21" fmla="*/ 142 h 236"/>
                <a:gd name="T22" fmla="*/ 337 w 366"/>
                <a:gd name="T23" fmla="*/ 178 h 236"/>
                <a:gd name="T24" fmla="*/ 337 w 366"/>
                <a:gd name="T25" fmla="*/ 178 h 236"/>
                <a:gd name="T26" fmla="*/ 342 w 366"/>
                <a:gd name="T27" fmla="*/ 177 h 236"/>
                <a:gd name="T28" fmla="*/ 342 w 366"/>
                <a:gd name="T29" fmla="*/ 177 h 236"/>
                <a:gd name="T30" fmla="*/ 349 w 366"/>
                <a:gd name="T31" fmla="*/ 160 h 236"/>
                <a:gd name="T32" fmla="*/ 349 w 366"/>
                <a:gd name="T33" fmla="*/ 160 h 236"/>
                <a:gd name="T34" fmla="*/ 327 w 366"/>
                <a:gd name="T35" fmla="*/ 69 h 236"/>
                <a:gd name="T36" fmla="*/ 327 w 366"/>
                <a:gd name="T37" fmla="*/ 69 h 236"/>
                <a:gd name="T38" fmla="*/ 303 w 366"/>
                <a:gd name="T39" fmla="*/ 12 h 236"/>
                <a:gd name="T40" fmla="*/ 303 w 366"/>
                <a:gd name="T41" fmla="*/ 12 h 236"/>
                <a:gd name="T42" fmla="*/ 307 w 366"/>
                <a:gd name="T43" fmla="*/ 2 h 236"/>
                <a:gd name="T44" fmla="*/ 307 w 366"/>
                <a:gd name="T45" fmla="*/ 2 h 236"/>
                <a:gd name="T46" fmla="*/ 318 w 366"/>
                <a:gd name="T47" fmla="*/ 6 h 236"/>
                <a:gd name="T48" fmla="*/ 318 w 366"/>
                <a:gd name="T49" fmla="*/ 6 h 236"/>
                <a:gd name="T50" fmla="*/ 365 w 366"/>
                <a:gd name="T51" fmla="*/ 160 h 236"/>
                <a:gd name="T52" fmla="*/ 365 w 366"/>
                <a:gd name="T53" fmla="*/ 160 h 236"/>
                <a:gd name="T54" fmla="*/ 345 w 366"/>
                <a:gd name="T55" fmla="*/ 193 h 236"/>
                <a:gd name="T56" fmla="*/ 345 w 366"/>
                <a:gd name="T57" fmla="*/ 193 h 236"/>
                <a:gd name="T58" fmla="*/ 337 w 366"/>
                <a:gd name="T59" fmla="*/ 194 h 236"/>
                <a:gd name="T60" fmla="*/ 337 w 366"/>
                <a:gd name="T61" fmla="*/ 194 h 236"/>
                <a:gd name="T62" fmla="*/ 211 w 366"/>
                <a:gd name="T63" fmla="*/ 157 h 236"/>
                <a:gd name="T64" fmla="*/ 211 w 366"/>
                <a:gd name="T65" fmla="*/ 157 h 236"/>
                <a:gd name="T66" fmla="*/ 99 w 366"/>
                <a:gd name="T67" fmla="*/ 121 h 236"/>
                <a:gd name="T68" fmla="*/ 99 w 366"/>
                <a:gd name="T69" fmla="*/ 121 h 236"/>
                <a:gd name="T70" fmla="*/ 95 w 366"/>
                <a:gd name="T71" fmla="*/ 121 h 236"/>
                <a:gd name="T72" fmla="*/ 95 w 366"/>
                <a:gd name="T73" fmla="*/ 121 h 236"/>
                <a:gd name="T74" fmla="*/ 46 w 366"/>
                <a:gd name="T75" fmla="*/ 179 h 236"/>
                <a:gd name="T76" fmla="*/ 46 w 366"/>
                <a:gd name="T77" fmla="*/ 179 h 236"/>
                <a:gd name="T78" fmla="*/ 16 w 366"/>
                <a:gd name="T79" fmla="*/ 231 h 236"/>
                <a:gd name="T80" fmla="*/ 16 w 366"/>
                <a:gd name="T81" fmla="*/ 231 h 236"/>
                <a:gd name="T82" fmla="*/ 9 w 366"/>
                <a:gd name="T83" fmla="*/ 236 h 236"/>
                <a:gd name="T84" fmla="*/ 9 w 366"/>
                <a:gd name="T85" fmla="*/ 236 h 236"/>
                <a:gd name="T86" fmla="*/ 5 w 366"/>
                <a:gd name="T87" fmla="*/ 235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66" h="236">
                  <a:moveTo>
                    <a:pt x="5" y="235"/>
                  </a:moveTo>
                  <a:cubicBezTo>
                    <a:pt x="1" y="233"/>
                    <a:pt x="0" y="228"/>
                    <a:pt x="2" y="224"/>
                  </a:cubicBezTo>
                  <a:cubicBezTo>
                    <a:pt x="2" y="224"/>
                    <a:pt x="2" y="224"/>
                    <a:pt x="2" y="224"/>
                  </a:cubicBezTo>
                  <a:cubicBezTo>
                    <a:pt x="2" y="224"/>
                    <a:pt x="16" y="198"/>
                    <a:pt x="33" y="170"/>
                  </a:cubicBezTo>
                  <a:cubicBezTo>
                    <a:pt x="33" y="170"/>
                    <a:pt x="33" y="170"/>
                    <a:pt x="33" y="170"/>
                  </a:cubicBezTo>
                  <a:cubicBezTo>
                    <a:pt x="51" y="143"/>
                    <a:pt x="71" y="114"/>
                    <a:pt x="90" y="107"/>
                  </a:cubicBezTo>
                  <a:cubicBezTo>
                    <a:pt x="90" y="107"/>
                    <a:pt x="90" y="107"/>
                    <a:pt x="90" y="107"/>
                  </a:cubicBezTo>
                  <a:cubicBezTo>
                    <a:pt x="93" y="105"/>
                    <a:pt x="96" y="105"/>
                    <a:pt x="99" y="105"/>
                  </a:cubicBezTo>
                  <a:cubicBezTo>
                    <a:pt x="99" y="105"/>
                    <a:pt x="99" y="105"/>
                    <a:pt x="99" y="105"/>
                  </a:cubicBezTo>
                  <a:cubicBezTo>
                    <a:pt x="122" y="106"/>
                    <a:pt x="168" y="124"/>
                    <a:pt x="217" y="142"/>
                  </a:cubicBezTo>
                  <a:cubicBezTo>
                    <a:pt x="217" y="142"/>
                    <a:pt x="217" y="142"/>
                    <a:pt x="217" y="142"/>
                  </a:cubicBezTo>
                  <a:cubicBezTo>
                    <a:pt x="265" y="160"/>
                    <a:pt x="315" y="178"/>
                    <a:pt x="337" y="178"/>
                  </a:cubicBezTo>
                  <a:cubicBezTo>
                    <a:pt x="337" y="178"/>
                    <a:pt x="337" y="178"/>
                    <a:pt x="337" y="178"/>
                  </a:cubicBezTo>
                  <a:cubicBezTo>
                    <a:pt x="339" y="178"/>
                    <a:pt x="341" y="178"/>
                    <a:pt x="342" y="177"/>
                  </a:cubicBezTo>
                  <a:cubicBezTo>
                    <a:pt x="342" y="177"/>
                    <a:pt x="342" y="177"/>
                    <a:pt x="342" y="177"/>
                  </a:cubicBezTo>
                  <a:cubicBezTo>
                    <a:pt x="346" y="177"/>
                    <a:pt x="349" y="173"/>
                    <a:pt x="349" y="160"/>
                  </a:cubicBezTo>
                  <a:cubicBezTo>
                    <a:pt x="349" y="160"/>
                    <a:pt x="349" y="160"/>
                    <a:pt x="349" y="160"/>
                  </a:cubicBezTo>
                  <a:cubicBezTo>
                    <a:pt x="350" y="137"/>
                    <a:pt x="338" y="100"/>
                    <a:pt x="327" y="69"/>
                  </a:cubicBezTo>
                  <a:cubicBezTo>
                    <a:pt x="327" y="69"/>
                    <a:pt x="327" y="69"/>
                    <a:pt x="327" y="69"/>
                  </a:cubicBezTo>
                  <a:cubicBezTo>
                    <a:pt x="315" y="37"/>
                    <a:pt x="304" y="12"/>
                    <a:pt x="303" y="12"/>
                  </a:cubicBezTo>
                  <a:cubicBezTo>
                    <a:pt x="303" y="12"/>
                    <a:pt x="303" y="12"/>
                    <a:pt x="303" y="12"/>
                  </a:cubicBezTo>
                  <a:cubicBezTo>
                    <a:pt x="302" y="8"/>
                    <a:pt x="303" y="4"/>
                    <a:pt x="307" y="2"/>
                  </a:cubicBezTo>
                  <a:cubicBezTo>
                    <a:pt x="307" y="2"/>
                    <a:pt x="307" y="2"/>
                    <a:pt x="307" y="2"/>
                  </a:cubicBezTo>
                  <a:cubicBezTo>
                    <a:pt x="311" y="0"/>
                    <a:pt x="316" y="2"/>
                    <a:pt x="318" y="6"/>
                  </a:cubicBezTo>
                  <a:cubicBezTo>
                    <a:pt x="318" y="6"/>
                    <a:pt x="318" y="6"/>
                    <a:pt x="318" y="6"/>
                  </a:cubicBezTo>
                  <a:cubicBezTo>
                    <a:pt x="318" y="6"/>
                    <a:pt x="365" y="107"/>
                    <a:pt x="365" y="160"/>
                  </a:cubicBezTo>
                  <a:cubicBezTo>
                    <a:pt x="365" y="160"/>
                    <a:pt x="365" y="160"/>
                    <a:pt x="365" y="160"/>
                  </a:cubicBezTo>
                  <a:cubicBezTo>
                    <a:pt x="366" y="174"/>
                    <a:pt x="361" y="190"/>
                    <a:pt x="345" y="193"/>
                  </a:cubicBezTo>
                  <a:cubicBezTo>
                    <a:pt x="345" y="193"/>
                    <a:pt x="345" y="193"/>
                    <a:pt x="345" y="193"/>
                  </a:cubicBezTo>
                  <a:cubicBezTo>
                    <a:pt x="342" y="194"/>
                    <a:pt x="340" y="194"/>
                    <a:pt x="337" y="194"/>
                  </a:cubicBezTo>
                  <a:cubicBezTo>
                    <a:pt x="337" y="194"/>
                    <a:pt x="337" y="194"/>
                    <a:pt x="337" y="194"/>
                  </a:cubicBezTo>
                  <a:cubicBezTo>
                    <a:pt x="309" y="193"/>
                    <a:pt x="260" y="175"/>
                    <a:pt x="211" y="157"/>
                  </a:cubicBezTo>
                  <a:cubicBezTo>
                    <a:pt x="211" y="157"/>
                    <a:pt x="211" y="157"/>
                    <a:pt x="211" y="157"/>
                  </a:cubicBezTo>
                  <a:cubicBezTo>
                    <a:pt x="164" y="139"/>
                    <a:pt x="115" y="121"/>
                    <a:pt x="99" y="121"/>
                  </a:cubicBezTo>
                  <a:cubicBezTo>
                    <a:pt x="99" y="121"/>
                    <a:pt x="99" y="121"/>
                    <a:pt x="99" y="121"/>
                  </a:cubicBezTo>
                  <a:cubicBezTo>
                    <a:pt x="97" y="121"/>
                    <a:pt x="96" y="121"/>
                    <a:pt x="95" y="121"/>
                  </a:cubicBezTo>
                  <a:cubicBezTo>
                    <a:pt x="95" y="121"/>
                    <a:pt x="95" y="121"/>
                    <a:pt x="95" y="121"/>
                  </a:cubicBezTo>
                  <a:cubicBezTo>
                    <a:pt x="86" y="124"/>
                    <a:pt x="63" y="152"/>
                    <a:pt x="46" y="179"/>
                  </a:cubicBezTo>
                  <a:cubicBezTo>
                    <a:pt x="46" y="179"/>
                    <a:pt x="46" y="179"/>
                    <a:pt x="46" y="179"/>
                  </a:cubicBezTo>
                  <a:cubicBezTo>
                    <a:pt x="29" y="206"/>
                    <a:pt x="16" y="231"/>
                    <a:pt x="16" y="231"/>
                  </a:cubicBezTo>
                  <a:cubicBezTo>
                    <a:pt x="16" y="231"/>
                    <a:pt x="16" y="231"/>
                    <a:pt x="16" y="231"/>
                  </a:cubicBezTo>
                  <a:cubicBezTo>
                    <a:pt x="14" y="234"/>
                    <a:pt x="12" y="236"/>
                    <a:pt x="9" y="236"/>
                  </a:cubicBezTo>
                  <a:cubicBezTo>
                    <a:pt x="9" y="236"/>
                    <a:pt x="9" y="236"/>
                    <a:pt x="9" y="236"/>
                  </a:cubicBezTo>
                  <a:cubicBezTo>
                    <a:pt x="8" y="236"/>
                    <a:pt x="6" y="235"/>
                    <a:pt x="5" y="235"/>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Freeform 22"/>
            <p:cNvSpPr/>
            <p:nvPr/>
          </p:nvSpPr>
          <p:spPr bwMode="auto">
            <a:xfrm>
              <a:off x="3397251" y="1423987"/>
              <a:ext cx="425450" cy="274637"/>
            </a:xfrm>
            <a:custGeom>
              <a:avLst/>
              <a:gdLst>
                <a:gd name="T0" fmla="*/ 25 w 217"/>
                <a:gd name="T1" fmla="*/ 140 h 140"/>
                <a:gd name="T2" fmla="*/ 0 w 217"/>
                <a:gd name="T3" fmla="*/ 78 h 140"/>
                <a:gd name="T4" fmla="*/ 185 w 217"/>
                <a:gd name="T5" fmla="*/ 2 h 140"/>
                <a:gd name="T6" fmla="*/ 196 w 217"/>
                <a:gd name="T7" fmla="*/ 6 h 140"/>
                <a:gd name="T8" fmla="*/ 196 w 217"/>
                <a:gd name="T9" fmla="*/ 6 h 140"/>
                <a:gd name="T10" fmla="*/ 191 w 217"/>
                <a:gd name="T11" fmla="*/ 16 h 140"/>
                <a:gd name="T12" fmla="*/ 191 w 217"/>
                <a:gd name="T13" fmla="*/ 16 h 140"/>
                <a:gd name="T14" fmla="*/ 20 w 217"/>
                <a:gd name="T15" fmla="*/ 86 h 140"/>
                <a:gd name="T16" fmla="*/ 34 w 217"/>
                <a:gd name="T17" fmla="*/ 119 h 140"/>
                <a:gd name="T18" fmla="*/ 205 w 217"/>
                <a:gd name="T19" fmla="*/ 49 h 140"/>
                <a:gd name="T20" fmla="*/ 215 w 217"/>
                <a:gd name="T21" fmla="*/ 54 h 140"/>
                <a:gd name="T22" fmla="*/ 215 w 217"/>
                <a:gd name="T23" fmla="*/ 54 h 140"/>
                <a:gd name="T24" fmla="*/ 211 w 217"/>
                <a:gd name="T25" fmla="*/ 64 h 140"/>
                <a:gd name="T26" fmla="*/ 211 w 217"/>
                <a:gd name="T27" fmla="*/ 64 h 140"/>
                <a:gd name="T28" fmla="*/ 25 w 217"/>
                <a:gd name="T29" fmla="*/ 140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7" h="140">
                  <a:moveTo>
                    <a:pt x="25" y="140"/>
                  </a:moveTo>
                  <a:cubicBezTo>
                    <a:pt x="0" y="78"/>
                    <a:pt x="0" y="78"/>
                    <a:pt x="0" y="78"/>
                  </a:cubicBezTo>
                  <a:cubicBezTo>
                    <a:pt x="185" y="2"/>
                    <a:pt x="185" y="2"/>
                    <a:pt x="185" y="2"/>
                  </a:cubicBezTo>
                  <a:cubicBezTo>
                    <a:pt x="189" y="0"/>
                    <a:pt x="194" y="2"/>
                    <a:pt x="196" y="6"/>
                  </a:cubicBezTo>
                  <a:cubicBezTo>
                    <a:pt x="196" y="6"/>
                    <a:pt x="196" y="6"/>
                    <a:pt x="196" y="6"/>
                  </a:cubicBezTo>
                  <a:cubicBezTo>
                    <a:pt x="197" y="10"/>
                    <a:pt x="195" y="15"/>
                    <a:pt x="191" y="16"/>
                  </a:cubicBezTo>
                  <a:cubicBezTo>
                    <a:pt x="191" y="16"/>
                    <a:pt x="191" y="16"/>
                    <a:pt x="191" y="16"/>
                  </a:cubicBezTo>
                  <a:cubicBezTo>
                    <a:pt x="20" y="86"/>
                    <a:pt x="20" y="86"/>
                    <a:pt x="20" y="86"/>
                  </a:cubicBezTo>
                  <a:cubicBezTo>
                    <a:pt x="34" y="119"/>
                    <a:pt x="34" y="119"/>
                    <a:pt x="34" y="119"/>
                  </a:cubicBezTo>
                  <a:cubicBezTo>
                    <a:pt x="205" y="49"/>
                    <a:pt x="205" y="49"/>
                    <a:pt x="205" y="49"/>
                  </a:cubicBezTo>
                  <a:cubicBezTo>
                    <a:pt x="209" y="48"/>
                    <a:pt x="214" y="50"/>
                    <a:pt x="215" y="54"/>
                  </a:cubicBezTo>
                  <a:cubicBezTo>
                    <a:pt x="215" y="54"/>
                    <a:pt x="215" y="54"/>
                    <a:pt x="215" y="54"/>
                  </a:cubicBezTo>
                  <a:cubicBezTo>
                    <a:pt x="217" y="58"/>
                    <a:pt x="215" y="62"/>
                    <a:pt x="211" y="64"/>
                  </a:cubicBezTo>
                  <a:cubicBezTo>
                    <a:pt x="211" y="64"/>
                    <a:pt x="211" y="64"/>
                    <a:pt x="211" y="64"/>
                  </a:cubicBezTo>
                  <a:cubicBezTo>
                    <a:pt x="25" y="140"/>
                    <a:pt x="25" y="140"/>
                    <a:pt x="25" y="14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Freeform 23"/>
            <p:cNvSpPr/>
            <p:nvPr/>
          </p:nvSpPr>
          <p:spPr bwMode="auto">
            <a:xfrm>
              <a:off x="3695701" y="1349375"/>
              <a:ext cx="134938" cy="373062"/>
            </a:xfrm>
            <a:custGeom>
              <a:avLst/>
              <a:gdLst>
                <a:gd name="T0" fmla="*/ 2 w 69"/>
                <a:gd name="T1" fmla="*/ 95 h 190"/>
                <a:gd name="T2" fmla="*/ 6 w 69"/>
                <a:gd name="T3" fmla="*/ 85 h 190"/>
                <a:gd name="T4" fmla="*/ 6 w 69"/>
                <a:gd name="T5" fmla="*/ 85 h 190"/>
                <a:gd name="T6" fmla="*/ 17 w 69"/>
                <a:gd name="T7" fmla="*/ 89 h 190"/>
                <a:gd name="T8" fmla="*/ 17 w 69"/>
                <a:gd name="T9" fmla="*/ 89 h 190"/>
                <a:gd name="T10" fmla="*/ 39 w 69"/>
                <a:gd name="T11" fmla="*/ 144 h 190"/>
                <a:gd name="T12" fmla="*/ 52 w 69"/>
                <a:gd name="T13" fmla="*/ 105 h 190"/>
                <a:gd name="T14" fmla="*/ 14 w 69"/>
                <a:gd name="T15" fmla="*/ 12 h 190"/>
                <a:gd name="T16" fmla="*/ 18 w 69"/>
                <a:gd name="T17" fmla="*/ 2 h 190"/>
                <a:gd name="T18" fmla="*/ 18 w 69"/>
                <a:gd name="T19" fmla="*/ 2 h 190"/>
                <a:gd name="T20" fmla="*/ 28 w 69"/>
                <a:gd name="T21" fmla="*/ 6 h 190"/>
                <a:gd name="T22" fmla="*/ 28 w 69"/>
                <a:gd name="T23" fmla="*/ 6 h 190"/>
                <a:gd name="T24" fmla="*/ 69 w 69"/>
                <a:gd name="T25" fmla="*/ 105 h 190"/>
                <a:gd name="T26" fmla="*/ 40 w 69"/>
                <a:gd name="T27" fmla="*/ 190 h 190"/>
                <a:gd name="T28" fmla="*/ 2 w 69"/>
                <a:gd name="T29" fmla="*/ 95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 h="190">
                  <a:moveTo>
                    <a:pt x="2" y="95"/>
                  </a:moveTo>
                  <a:cubicBezTo>
                    <a:pt x="0" y="91"/>
                    <a:pt x="2" y="86"/>
                    <a:pt x="6" y="85"/>
                  </a:cubicBezTo>
                  <a:cubicBezTo>
                    <a:pt x="6" y="85"/>
                    <a:pt x="6" y="85"/>
                    <a:pt x="6" y="85"/>
                  </a:cubicBezTo>
                  <a:cubicBezTo>
                    <a:pt x="10" y="83"/>
                    <a:pt x="15" y="85"/>
                    <a:pt x="17" y="89"/>
                  </a:cubicBezTo>
                  <a:cubicBezTo>
                    <a:pt x="17" y="89"/>
                    <a:pt x="17" y="89"/>
                    <a:pt x="17" y="89"/>
                  </a:cubicBezTo>
                  <a:cubicBezTo>
                    <a:pt x="39" y="144"/>
                    <a:pt x="39" y="144"/>
                    <a:pt x="39" y="144"/>
                  </a:cubicBezTo>
                  <a:cubicBezTo>
                    <a:pt x="52" y="105"/>
                    <a:pt x="52" y="105"/>
                    <a:pt x="52" y="105"/>
                  </a:cubicBezTo>
                  <a:cubicBezTo>
                    <a:pt x="14" y="12"/>
                    <a:pt x="14" y="12"/>
                    <a:pt x="14" y="12"/>
                  </a:cubicBezTo>
                  <a:cubicBezTo>
                    <a:pt x="12" y="8"/>
                    <a:pt x="14" y="3"/>
                    <a:pt x="18" y="2"/>
                  </a:cubicBezTo>
                  <a:cubicBezTo>
                    <a:pt x="18" y="2"/>
                    <a:pt x="18" y="2"/>
                    <a:pt x="18" y="2"/>
                  </a:cubicBezTo>
                  <a:cubicBezTo>
                    <a:pt x="22" y="0"/>
                    <a:pt x="27" y="2"/>
                    <a:pt x="28" y="6"/>
                  </a:cubicBezTo>
                  <a:cubicBezTo>
                    <a:pt x="28" y="6"/>
                    <a:pt x="28" y="6"/>
                    <a:pt x="28" y="6"/>
                  </a:cubicBezTo>
                  <a:cubicBezTo>
                    <a:pt x="69" y="105"/>
                    <a:pt x="69" y="105"/>
                    <a:pt x="69" y="105"/>
                  </a:cubicBezTo>
                  <a:cubicBezTo>
                    <a:pt x="40" y="190"/>
                    <a:pt x="40" y="190"/>
                    <a:pt x="40" y="190"/>
                  </a:cubicBezTo>
                  <a:cubicBezTo>
                    <a:pt x="2" y="95"/>
                    <a:pt x="2" y="95"/>
                    <a:pt x="2" y="95"/>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Freeform 24"/>
            <p:cNvSpPr/>
            <p:nvPr/>
          </p:nvSpPr>
          <p:spPr bwMode="auto">
            <a:xfrm>
              <a:off x="3787776" y="1338262"/>
              <a:ext cx="476250" cy="215900"/>
            </a:xfrm>
            <a:custGeom>
              <a:avLst/>
              <a:gdLst>
                <a:gd name="T0" fmla="*/ 12 w 243"/>
                <a:gd name="T1" fmla="*/ 108 h 110"/>
                <a:gd name="T2" fmla="*/ 2 w 243"/>
                <a:gd name="T3" fmla="*/ 104 h 110"/>
                <a:gd name="T4" fmla="*/ 2 w 243"/>
                <a:gd name="T5" fmla="*/ 104 h 110"/>
                <a:gd name="T6" fmla="*/ 6 w 243"/>
                <a:gd name="T7" fmla="*/ 93 h 110"/>
                <a:gd name="T8" fmla="*/ 6 w 243"/>
                <a:gd name="T9" fmla="*/ 93 h 110"/>
                <a:gd name="T10" fmla="*/ 231 w 243"/>
                <a:gd name="T11" fmla="*/ 1 h 110"/>
                <a:gd name="T12" fmla="*/ 241 w 243"/>
                <a:gd name="T13" fmla="*/ 6 h 110"/>
                <a:gd name="T14" fmla="*/ 241 w 243"/>
                <a:gd name="T15" fmla="*/ 6 h 110"/>
                <a:gd name="T16" fmla="*/ 237 w 243"/>
                <a:gd name="T17" fmla="*/ 16 h 110"/>
                <a:gd name="T18" fmla="*/ 237 w 243"/>
                <a:gd name="T19" fmla="*/ 16 h 110"/>
                <a:gd name="T20" fmla="*/ 12 w 243"/>
                <a:gd name="T21" fmla="*/ 108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3" h="110">
                  <a:moveTo>
                    <a:pt x="12" y="108"/>
                  </a:moveTo>
                  <a:cubicBezTo>
                    <a:pt x="8" y="110"/>
                    <a:pt x="3" y="108"/>
                    <a:pt x="2" y="104"/>
                  </a:cubicBezTo>
                  <a:cubicBezTo>
                    <a:pt x="2" y="104"/>
                    <a:pt x="2" y="104"/>
                    <a:pt x="2" y="104"/>
                  </a:cubicBezTo>
                  <a:cubicBezTo>
                    <a:pt x="0" y="100"/>
                    <a:pt x="2" y="95"/>
                    <a:pt x="6" y="93"/>
                  </a:cubicBezTo>
                  <a:cubicBezTo>
                    <a:pt x="6" y="93"/>
                    <a:pt x="6" y="93"/>
                    <a:pt x="6" y="93"/>
                  </a:cubicBezTo>
                  <a:cubicBezTo>
                    <a:pt x="231" y="1"/>
                    <a:pt x="231" y="1"/>
                    <a:pt x="231" y="1"/>
                  </a:cubicBezTo>
                  <a:cubicBezTo>
                    <a:pt x="235" y="0"/>
                    <a:pt x="240" y="2"/>
                    <a:pt x="241" y="6"/>
                  </a:cubicBezTo>
                  <a:cubicBezTo>
                    <a:pt x="241" y="6"/>
                    <a:pt x="241" y="6"/>
                    <a:pt x="241" y="6"/>
                  </a:cubicBezTo>
                  <a:cubicBezTo>
                    <a:pt x="243" y="10"/>
                    <a:pt x="241" y="14"/>
                    <a:pt x="237" y="16"/>
                  </a:cubicBezTo>
                  <a:cubicBezTo>
                    <a:pt x="237" y="16"/>
                    <a:pt x="237" y="16"/>
                    <a:pt x="237" y="16"/>
                  </a:cubicBezTo>
                  <a:cubicBezTo>
                    <a:pt x="12" y="108"/>
                    <a:pt x="12" y="108"/>
                    <a:pt x="12" y="108"/>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 name="Freeform 25"/>
            <p:cNvSpPr>
              <a:spLocks noEditPoints="1"/>
            </p:cNvSpPr>
            <p:nvPr/>
          </p:nvSpPr>
          <p:spPr bwMode="auto">
            <a:xfrm>
              <a:off x="3711576" y="835025"/>
              <a:ext cx="1220788" cy="650875"/>
            </a:xfrm>
            <a:custGeom>
              <a:avLst/>
              <a:gdLst>
                <a:gd name="T0" fmla="*/ 224 w 622"/>
                <a:gd name="T1" fmla="*/ 193 h 331"/>
                <a:gd name="T2" fmla="*/ 12 w 622"/>
                <a:gd name="T3" fmla="*/ 269 h 331"/>
                <a:gd name="T4" fmla="*/ 1 w 622"/>
                <a:gd name="T5" fmla="*/ 264 h 331"/>
                <a:gd name="T6" fmla="*/ 1 w 622"/>
                <a:gd name="T7" fmla="*/ 264 h 331"/>
                <a:gd name="T8" fmla="*/ 6 w 622"/>
                <a:gd name="T9" fmla="*/ 254 h 331"/>
                <a:gd name="T10" fmla="*/ 6 w 622"/>
                <a:gd name="T11" fmla="*/ 254 h 331"/>
                <a:gd name="T12" fmla="*/ 219 w 622"/>
                <a:gd name="T13" fmla="*/ 178 h 331"/>
                <a:gd name="T14" fmla="*/ 214 w 622"/>
                <a:gd name="T15" fmla="*/ 137 h 331"/>
                <a:gd name="T16" fmla="*/ 550 w 622"/>
                <a:gd name="T17" fmla="*/ 0 h 331"/>
                <a:gd name="T18" fmla="*/ 622 w 622"/>
                <a:gd name="T19" fmla="*/ 176 h 331"/>
                <a:gd name="T20" fmla="*/ 292 w 622"/>
                <a:gd name="T21" fmla="*/ 331 h 331"/>
                <a:gd name="T22" fmla="*/ 224 w 622"/>
                <a:gd name="T23" fmla="*/ 193 h 331"/>
                <a:gd name="T24" fmla="*/ 300 w 622"/>
                <a:gd name="T25" fmla="*/ 310 h 331"/>
                <a:gd name="T26" fmla="*/ 602 w 622"/>
                <a:gd name="T27" fmla="*/ 168 h 331"/>
                <a:gd name="T28" fmla="*/ 541 w 622"/>
                <a:gd name="T29" fmla="*/ 21 h 331"/>
                <a:gd name="T30" fmla="*/ 232 w 622"/>
                <a:gd name="T31" fmla="*/ 147 h 331"/>
                <a:gd name="T32" fmla="*/ 236 w 622"/>
                <a:gd name="T33" fmla="*/ 181 h 331"/>
                <a:gd name="T34" fmla="*/ 300 w 622"/>
                <a:gd name="T35" fmla="*/ 310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22" h="331">
                  <a:moveTo>
                    <a:pt x="224" y="193"/>
                  </a:moveTo>
                  <a:cubicBezTo>
                    <a:pt x="12" y="269"/>
                    <a:pt x="12" y="269"/>
                    <a:pt x="12" y="269"/>
                  </a:cubicBezTo>
                  <a:cubicBezTo>
                    <a:pt x="7" y="270"/>
                    <a:pt x="3" y="268"/>
                    <a:pt x="1" y="264"/>
                  </a:cubicBezTo>
                  <a:cubicBezTo>
                    <a:pt x="1" y="264"/>
                    <a:pt x="1" y="264"/>
                    <a:pt x="1" y="264"/>
                  </a:cubicBezTo>
                  <a:cubicBezTo>
                    <a:pt x="0" y="260"/>
                    <a:pt x="2" y="255"/>
                    <a:pt x="6" y="254"/>
                  </a:cubicBezTo>
                  <a:cubicBezTo>
                    <a:pt x="6" y="254"/>
                    <a:pt x="6" y="254"/>
                    <a:pt x="6" y="254"/>
                  </a:cubicBezTo>
                  <a:cubicBezTo>
                    <a:pt x="219" y="178"/>
                    <a:pt x="219" y="178"/>
                    <a:pt x="219" y="178"/>
                  </a:cubicBezTo>
                  <a:cubicBezTo>
                    <a:pt x="214" y="137"/>
                    <a:pt x="214" y="137"/>
                    <a:pt x="214" y="137"/>
                  </a:cubicBezTo>
                  <a:cubicBezTo>
                    <a:pt x="550" y="0"/>
                    <a:pt x="550" y="0"/>
                    <a:pt x="550" y="0"/>
                  </a:cubicBezTo>
                  <a:cubicBezTo>
                    <a:pt x="622" y="176"/>
                    <a:pt x="622" y="176"/>
                    <a:pt x="622" y="176"/>
                  </a:cubicBezTo>
                  <a:cubicBezTo>
                    <a:pt x="292" y="331"/>
                    <a:pt x="292" y="331"/>
                    <a:pt x="292" y="331"/>
                  </a:cubicBezTo>
                  <a:cubicBezTo>
                    <a:pt x="224" y="193"/>
                    <a:pt x="224" y="193"/>
                    <a:pt x="224" y="193"/>
                  </a:cubicBezTo>
                  <a:close/>
                  <a:moveTo>
                    <a:pt x="300" y="310"/>
                  </a:moveTo>
                  <a:cubicBezTo>
                    <a:pt x="602" y="168"/>
                    <a:pt x="602" y="168"/>
                    <a:pt x="602" y="168"/>
                  </a:cubicBezTo>
                  <a:cubicBezTo>
                    <a:pt x="541" y="21"/>
                    <a:pt x="541" y="21"/>
                    <a:pt x="541" y="21"/>
                  </a:cubicBezTo>
                  <a:cubicBezTo>
                    <a:pt x="232" y="147"/>
                    <a:pt x="232" y="147"/>
                    <a:pt x="232" y="147"/>
                  </a:cubicBezTo>
                  <a:cubicBezTo>
                    <a:pt x="236" y="181"/>
                    <a:pt x="236" y="181"/>
                    <a:pt x="236" y="181"/>
                  </a:cubicBezTo>
                  <a:cubicBezTo>
                    <a:pt x="300" y="310"/>
                    <a:pt x="300" y="310"/>
                    <a:pt x="300" y="31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 name="Freeform 26"/>
            <p:cNvSpPr/>
            <p:nvPr/>
          </p:nvSpPr>
          <p:spPr bwMode="auto">
            <a:xfrm>
              <a:off x="4645026" y="885825"/>
              <a:ext cx="166688" cy="360362"/>
            </a:xfrm>
            <a:custGeom>
              <a:avLst/>
              <a:gdLst>
                <a:gd name="T0" fmla="*/ 69 w 85"/>
                <a:gd name="T1" fmla="*/ 177 h 183"/>
                <a:gd name="T2" fmla="*/ 1 w 85"/>
                <a:gd name="T3" fmla="*/ 12 h 183"/>
                <a:gd name="T4" fmla="*/ 6 w 85"/>
                <a:gd name="T5" fmla="*/ 2 h 183"/>
                <a:gd name="T6" fmla="*/ 6 w 85"/>
                <a:gd name="T7" fmla="*/ 2 h 183"/>
                <a:gd name="T8" fmla="*/ 16 w 85"/>
                <a:gd name="T9" fmla="*/ 6 h 183"/>
                <a:gd name="T10" fmla="*/ 16 w 85"/>
                <a:gd name="T11" fmla="*/ 6 h 183"/>
                <a:gd name="T12" fmla="*/ 83 w 85"/>
                <a:gd name="T13" fmla="*/ 171 h 183"/>
                <a:gd name="T14" fmla="*/ 79 w 85"/>
                <a:gd name="T15" fmla="*/ 181 h 183"/>
                <a:gd name="T16" fmla="*/ 79 w 85"/>
                <a:gd name="T17" fmla="*/ 181 h 183"/>
                <a:gd name="T18" fmla="*/ 69 w 85"/>
                <a:gd name="T19" fmla="*/ 177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5" h="183">
                  <a:moveTo>
                    <a:pt x="69" y="177"/>
                  </a:moveTo>
                  <a:cubicBezTo>
                    <a:pt x="1" y="12"/>
                    <a:pt x="1" y="12"/>
                    <a:pt x="1" y="12"/>
                  </a:cubicBezTo>
                  <a:cubicBezTo>
                    <a:pt x="0" y="8"/>
                    <a:pt x="2" y="4"/>
                    <a:pt x="6" y="2"/>
                  </a:cubicBezTo>
                  <a:cubicBezTo>
                    <a:pt x="6" y="2"/>
                    <a:pt x="6" y="2"/>
                    <a:pt x="6" y="2"/>
                  </a:cubicBezTo>
                  <a:cubicBezTo>
                    <a:pt x="10" y="0"/>
                    <a:pt x="14" y="2"/>
                    <a:pt x="16" y="6"/>
                  </a:cubicBezTo>
                  <a:cubicBezTo>
                    <a:pt x="16" y="6"/>
                    <a:pt x="16" y="6"/>
                    <a:pt x="16" y="6"/>
                  </a:cubicBezTo>
                  <a:cubicBezTo>
                    <a:pt x="83" y="171"/>
                    <a:pt x="83" y="171"/>
                    <a:pt x="83" y="171"/>
                  </a:cubicBezTo>
                  <a:cubicBezTo>
                    <a:pt x="85" y="175"/>
                    <a:pt x="83" y="180"/>
                    <a:pt x="79" y="181"/>
                  </a:cubicBezTo>
                  <a:cubicBezTo>
                    <a:pt x="79" y="181"/>
                    <a:pt x="79" y="181"/>
                    <a:pt x="79" y="181"/>
                  </a:cubicBezTo>
                  <a:cubicBezTo>
                    <a:pt x="75" y="183"/>
                    <a:pt x="70" y="181"/>
                    <a:pt x="69" y="177"/>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Freeform 27"/>
            <p:cNvSpPr/>
            <p:nvPr/>
          </p:nvSpPr>
          <p:spPr bwMode="auto">
            <a:xfrm>
              <a:off x="2085976" y="2701925"/>
              <a:ext cx="260350" cy="233362"/>
            </a:xfrm>
            <a:custGeom>
              <a:avLst/>
              <a:gdLst>
                <a:gd name="T0" fmla="*/ 105 w 133"/>
                <a:gd name="T1" fmla="*/ 114 h 119"/>
                <a:gd name="T2" fmla="*/ 133 w 133"/>
                <a:gd name="T3" fmla="*/ 52 h 119"/>
                <a:gd name="T4" fmla="*/ 35 w 133"/>
                <a:gd name="T5" fmla="*/ 0 h 119"/>
                <a:gd name="T6" fmla="*/ 3 w 133"/>
                <a:gd name="T7" fmla="*/ 45 h 119"/>
                <a:gd name="T8" fmla="*/ 4 w 133"/>
                <a:gd name="T9" fmla="*/ 55 h 119"/>
                <a:gd name="T10" fmla="*/ 4 w 133"/>
                <a:gd name="T11" fmla="*/ 55 h 119"/>
                <a:gd name="T12" fmla="*/ 14 w 133"/>
                <a:gd name="T13" fmla="*/ 53 h 119"/>
                <a:gd name="T14" fmla="*/ 14 w 133"/>
                <a:gd name="T15" fmla="*/ 53 h 119"/>
                <a:gd name="T16" fmla="*/ 39 w 133"/>
                <a:gd name="T17" fmla="*/ 17 h 119"/>
                <a:gd name="T18" fmla="*/ 115 w 133"/>
                <a:gd name="T19" fmla="*/ 58 h 119"/>
                <a:gd name="T20" fmla="*/ 93 w 133"/>
                <a:gd name="T21" fmla="*/ 109 h 119"/>
                <a:gd name="T22" fmla="*/ 96 w 133"/>
                <a:gd name="T23" fmla="*/ 118 h 119"/>
                <a:gd name="T24" fmla="*/ 96 w 133"/>
                <a:gd name="T25" fmla="*/ 118 h 119"/>
                <a:gd name="T26" fmla="*/ 98 w 133"/>
                <a:gd name="T27" fmla="*/ 118 h 119"/>
                <a:gd name="T28" fmla="*/ 98 w 133"/>
                <a:gd name="T29" fmla="*/ 118 h 119"/>
                <a:gd name="T30" fmla="*/ 105 w 133"/>
                <a:gd name="T31" fmla="*/ 114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3" h="119">
                  <a:moveTo>
                    <a:pt x="105" y="114"/>
                  </a:moveTo>
                  <a:cubicBezTo>
                    <a:pt x="133" y="52"/>
                    <a:pt x="133" y="52"/>
                    <a:pt x="133" y="52"/>
                  </a:cubicBezTo>
                  <a:cubicBezTo>
                    <a:pt x="35" y="0"/>
                    <a:pt x="35" y="0"/>
                    <a:pt x="35" y="0"/>
                  </a:cubicBezTo>
                  <a:cubicBezTo>
                    <a:pt x="3" y="45"/>
                    <a:pt x="3" y="45"/>
                    <a:pt x="3" y="45"/>
                  </a:cubicBezTo>
                  <a:cubicBezTo>
                    <a:pt x="0" y="48"/>
                    <a:pt x="1" y="52"/>
                    <a:pt x="4" y="55"/>
                  </a:cubicBezTo>
                  <a:cubicBezTo>
                    <a:pt x="4" y="55"/>
                    <a:pt x="4" y="55"/>
                    <a:pt x="4" y="55"/>
                  </a:cubicBezTo>
                  <a:cubicBezTo>
                    <a:pt x="7" y="57"/>
                    <a:pt x="11" y="56"/>
                    <a:pt x="14" y="53"/>
                  </a:cubicBezTo>
                  <a:cubicBezTo>
                    <a:pt x="14" y="53"/>
                    <a:pt x="14" y="53"/>
                    <a:pt x="14" y="53"/>
                  </a:cubicBezTo>
                  <a:cubicBezTo>
                    <a:pt x="39" y="17"/>
                    <a:pt x="39" y="17"/>
                    <a:pt x="39" y="17"/>
                  </a:cubicBezTo>
                  <a:cubicBezTo>
                    <a:pt x="115" y="58"/>
                    <a:pt x="115" y="58"/>
                    <a:pt x="115" y="58"/>
                  </a:cubicBezTo>
                  <a:cubicBezTo>
                    <a:pt x="93" y="109"/>
                    <a:pt x="93" y="109"/>
                    <a:pt x="93" y="109"/>
                  </a:cubicBezTo>
                  <a:cubicBezTo>
                    <a:pt x="91" y="112"/>
                    <a:pt x="93" y="116"/>
                    <a:pt x="96" y="118"/>
                  </a:cubicBezTo>
                  <a:cubicBezTo>
                    <a:pt x="96" y="118"/>
                    <a:pt x="96" y="118"/>
                    <a:pt x="96" y="118"/>
                  </a:cubicBezTo>
                  <a:cubicBezTo>
                    <a:pt x="97" y="118"/>
                    <a:pt x="97" y="118"/>
                    <a:pt x="98" y="118"/>
                  </a:cubicBezTo>
                  <a:cubicBezTo>
                    <a:pt x="98" y="118"/>
                    <a:pt x="98" y="118"/>
                    <a:pt x="98" y="118"/>
                  </a:cubicBezTo>
                  <a:cubicBezTo>
                    <a:pt x="101" y="119"/>
                    <a:pt x="104" y="117"/>
                    <a:pt x="105" y="114"/>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 name="Freeform 28"/>
            <p:cNvSpPr>
              <a:spLocks noEditPoints="1"/>
            </p:cNvSpPr>
            <p:nvPr/>
          </p:nvSpPr>
          <p:spPr bwMode="auto">
            <a:xfrm>
              <a:off x="1603376" y="2708275"/>
              <a:ext cx="801688" cy="855662"/>
            </a:xfrm>
            <a:custGeom>
              <a:avLst/>
              <a:gdLst>
                <a:gd name="T0" fmla="*/ 289 w 505"/>
                <a:gd name="T1" fmla="*/ 539 h 539"/>
                <a:gd name="T2" fmla="*/ 251 w 505"/>
                <a:gd name="T3" fmla="*/ 531 h 539"/>
                <a:gd name="T4" fmla="*/ 0 w 505"/>
                <a:gd name="T5" fmla="*/ 363 h 539"/>
                <a:gd name="T6" fmla="*/ 8 w 505"/>
                <a:gd name="T7" fmla="*/ 315 h 539"/>
                <a:gd name="T8" fmla="*/ 180 w 505"/>
                <a:gd name="T9" fmla="*/ 7 h 539"/>
                <a:gd name="T10" fmla="*/ 222 w 505"/>
                <a:gd name="T11" fmla="*/ 0 h 539"/>
                <a:gd name="T12" fmla="*/ 494 w 505"/>
                <a:gd name="T13" fmla="*/ 175 h 539"/>
                <a:gd name="T14" fmla="*/ 505 w 505"/>
                <a:gd name="T15" fmla="*/ 215 h 539"/>
                <a:gd name="T16" fmla="*/ 503 w 505"/>
                <a:gd name="T17" fmla="*/ 218 h 539"/>
                <a:gd name="T18" fmla="*/ 289 w 505"/>
                <a:gd name="T19" fmla="*/ 539 h 539"/>
                <a:gd name="T20" fmla="*/ 289 w 505"/>
                <a:gd name="T21" fmla="*/ 539 h 539"/>
                <a:gd name="T22" fmla="*/ 282 w 505"/>
                <a:gd name="T23" fmla="*/ 520 h 539"/>
                <a:gd name="T24" fmla="*/ 487 w 505"/>
                <a:gd name="T25" fmla="*/ 212 h 539"/>
                <a:gd name="T26" fmla="*/ 481 w 505"/>
                <a:gd name="T27" fmla="*/ 185 h 539"/>
                <a:gd name="T28" fmla="*/ 219 w 505"/>
                <a:gd name="T29" fmla="*/ 17 h 539"/>
                <a:gd name="T30" fmla="*/ 191 w 505"/>
                <a:gd name="T31" fmla="*/ 22 h 539"/>
                <a:gd name="T32" fmla="*/ 25 w 505"/>
                <a:gd name="T33" fmla="*/ 321 h 539"/>
                <a:gd name="T34" fmla="*/ 18 w 505"/>
                <a:gd name="T35" fmla="*/ 354 h 539"/>
                <a:gd name="T36" fmla="*/ 257 w 505"/>
                <a:gd name="T37" fmla="*/ 515 h 539"/>
                <a:gd name="T38" fmla="*/ 282 w 505"/>
                <a:gd name="T39" fmla="*/ 520 h 539"/>
                <a:gd name="T40" fmla="*/ 282 w 505"/>
                <a:gd name="T41" fmla="*/ 520 h 5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05" h="539">
                  <a:moveTo>
                    <a:pt x="289" y="539"/>
                  </a:moveTo>
                  <a:lnTo>
                    <a:pt x="251" y="531"/>
                  </a:lnTo>
                  <a:lnTo>
                    <a:pt x="0" y="363"/>
                  </a:lnTo>
                  <a:lnTo>
                    <a:pt x="8" y="315"/>
                  </a:lnTo>
                  <a:lnTo>
                    <a:pt x="180" y="7"/>
                  </a:lnTo>
                  <a:lnTo>
                    <a:pt x="222" y="0"/>
                  </a:lnTo>
                  <a:lnTo>
                    <a:pt x="494" y="175"/>
                  </a:lnTo>
                  <a:lnTo>
                    <a:pt x="505" y="215"/>
                  </a:lnTo>
                  <a:lnTo>
                    <a:pt x="503" y="218"/>
                  </a:lnTo>
                  <a:lnTo>
                    <a:pt x="289" y="539"/>
                  </a:lnTo>
                  <a:lnTo>
                    <a:pt x="289" y="539"/>
                  </a:lnTo>
                  <a:close/>
                  <a:moveTo>
                    <a:pt x="282" y="520"/>
                  </a:moveTo>
                  <a:lnTo>
                    <a:pt x="487" y="212"/>
                  </a:lnTo>
                  <a:lnTo>
                    <a:pt x="481" y="185"/>
                  </a:lnTo>
                  <a:lnTo>
                    <a:pt x="219" y="17"/>
                  </a:lnTo>
                  <a:lnTo>
                    <a:pt x="191" y="22"/>
                  </a:lnTo>
                  <a:lnTo>
                    <a:pt x="25" y="321"/>
                  </a:lnTo>
                  <a:lnTo>
                    <a:pt x="18" y="354"/>
                  </a:lnTo>
                  <a:lnTo>
                    <a:pt x="257" y="515"/>
                  </a:lnTo>
                  <a:lnTo>
                    <a:pt x="282" y="520"/>
                  </a:lnTo>
                  <a:lnTo>
                    <a:pt x="282" y="520"/>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50" name="组合 49"/>
          <p:cNvGrpSpPr/>
          <p:nvPr/>
        </p:nvGrpSpPr>
        <p:grpSpPr>
          <a:xfrm rot="600678">
            <a:off x="1336646" y="2295684"/>
            <a:ext cx="3653850" cy="3575363"/>
            <a:chOff x="1817225" y="2327726"/>
            <a:chExt cx="3653850" cy="3575363"/>
          </a:xfrm>
        </p:grpSpPr>
        <p:cxnSp>
          <p:nvCxnSpPr>
            <p:cNvPr id="33" name="直接连接符 32"/>
            <p:cNvCxnSpPr/>
            <p:nvPr/>
          </p:nvCxnSpPr>
          <p:spPr>
            <a:xfrm flipV="1">
              <a:off x="1817225" y="5278056"/>
              <a:ext cx="849776" cy="625033"/>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H="1" flipV="1">
              <a:off x="2519957" y="4549456"/>
              <a:ext cx="138303" cy="728602"/>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a:off x="2519958" y="4549456"/>
              <a:ext cx="834091" cy="282703"/>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flipV="1">
              <a:off x="3354049" y="3957255"/>
              <a:ext cx="164636" cy="872857"/>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flipH="1" flipV="1">
              <a:off x="3518686" y="3957255"/>
              <a:ext cx="418537" cy="195644"/>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3830639" y="3403599"/>
              <a:ext cx="111330" cy="752534"/>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flipV="1">
              <a:off x="3830638" y="2668587"/>
              <a:ext cx="1344511" cy="735012"/>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48" name="等腰三角形 47"/>
            <p:cNvSpPr/>
            <p:nvPr/>
          </p:nvSpPr>
          <p:spPr>
            <a:xfrm rot="4186859">
              <a:off x="5028065" y="2458489"/>
              <a:ext cx="573774" cy="312247"/>
            </a:xfrm>
            <a:prstGeom prst="triangle">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2" name="文本框 51"/>
          <p:cNvSpPr txBox="1"/>
          <p:nvPr/>
        </p:nvSpPr>
        <p:spPr>
          <a:xfrm>
            <a:off x="5494655" y="2476500"/>
            <a:ext cx="3196590" cy="1014095"/>
          </a:xfrm>
          <a:prstGeom prst="rect">
            <a:avLst/>
          </a:prstGeom>
          <a:noFill/>
        </p:spPr>
        <p:txBody>
          <a:bodyPr wrap="square" rtlCol="0">
            <a:spAutoFit/>
          </a:bodyPr>
          <a:lstStyle/>
          <a:p>
            <a:pPr algn="dist"/>
            <a:r>
              <a:rPr lang="x-none" altLang="zh-CN" sz="5400" b="1">
                <a:solidFill>
                  <a:schemeClr val="tx1">
                    <a:lumMod val="85000"/>
                    <a:lumOff val="15000"/>
                  </a:schemeClr>
                </a:solidFill>
                <a:latin typeface="方正静蕾简体" panose="02000000000000000000" pitchFamily="2" charset="-122"/>
                <a:ea typeface="方正静蕾简体" panose="02000000000000000000" pitchFamily="2" charset="-122"/>
              </a:rPr>
              <a:t>谢谢</a:t>
            </a:r>
            <a:endParaRPr lang="x-none" altLang="zh-CN" sz="5400" b="1">
              <a:solidFill>
                <a:schemeClr val="tx1">
                  <a:lumMod val="85000"/>
                  <a:lumOff val="15000"/>
                </a:schemeClr>
              </a:solidFill>
              <a:latin typeface="方正静蕾简体" panose="02000000000000000000" pitchFamily="2" charset="-122"/>
              <a:ea typeface="方正静蕾简体" panose="02000000000000000000" pitchFamily="2" charset="-122"/>
            </a:endParaRPr>
          </a:p>
        </p:txBody>
      </p:sp>
      <p:pic>
        <p:nvPicPr>
          <p:cNvPr id="55" name="图片 54"/>
          <p:cNvPicPr>
            <a:picLocks noChangeAspect="1"/>
          </p:cNvPicPr>
          <p:nvPr/>
        </p:nvPicPr>
        <p:blipFill>
          <a:blip r:embed="rId1"/>
          <a:stretch>
            <a:fillRect/>
          </a:stretch>
        </p:blipFill>
        <p:spPr>
          <a:xfrm rot="5400000" flipH="1">
            <a:off x="9939923" y="-158225"/>
            <a:ext cx="1121825" cy="2346007"/>
          </a:xfrm>
          <a:prstGeom prst="rect">
            <a:avLst/>
          </a:prstGeom>
        </p:spPr>
      </p:pic>
      <p:sp>
        <p:nvSpPr>
          <p:cNvPr id="56" name="PA_4-Point Star 101"/>
          <p:cNvSpPr/>
          <p:nvPr/>
        </p:nvSpPr>
        <p:spPr>
          <a:xfrm>
            <a:off x="1315871" y="5864745"/>
            <a:ext cx="382174" cy="382174"/>
          </a:xfrm>
          <a:prstGeom prst="star4">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F0502020204030204"/>
              <a:cs typeface="+mn-cs"/>
            </a:endParaRPr>
          </a:p>
        </p:txBody>
      </p:sp>
      <p:sp>
        <p:nvSpPr>
          <p:cNvPr id="57" name="Freeform 143"/>
          <p:cNvSpPr/>
          <p:nvPr/>
        </p:nvSpPr>
        <p:spPr bwMode="auto">
          <a:xfrm>
            <a:off x="489261" y="5398972"/>
            <a:ext cx="158750" cy="184150"/>
          </a:xfrm>
          <a:custGeom>
            <a:avLst/>
            <a:gdLst>
              <a:gd name="T0" fmla="*/ 50 w 100"/>
              <a:gd name="T1" fmla="*/ 0 h 116"/>
              <a:gd name="T2" fmla="*/ 67 w 100"/>
              <a:gd name="T3" fmla="*/ 30 h 116"/>
              <a:gd name="T4" fmla="*/ 100 w 100"/>
              <a:gd name="T5" fmla="*/ 30 h 116"/>
              <a:gd name="T6" fmla="*/ 83 w 100"/>
              <a:gd name="T7" fmla="*/ 58 h 116"/>
              <a:gd name="T8" fmla="*/ 100 w 100"/>
              <a:gd name="T9" fmla="*/ 85 h 116"/>
              <a:gd name="T10" fmla="*/ 67 w 100"/>
              <a:gd name="T11" fmla="*/ 85 h 116"/>
              <a:gd name="T12" fmla="*/ 50 w 100"/>
              <a:gd name="T13" fmla="*/ 116 h 116"/>
              <a:gd name="T14" fmla="*/ 33 w 100"/>
              <a:gd name="T15" fmla="*/ 85 h 116"/>
              <a:gd name="T16" fmla="*/ 0 w 100"/>
              <a:gd name="T17" fmla="*/ 85 h 116"/>
              <a:gd name="T18" fmla="*/ 17 w 100"/>
              <a:gd name="T19" fmla="*/ 58 h 116"/>
              <a:gd name="T20" fmla="*/ 0 w 100"/>
              <a:gd name="T21" fmla="*/ 30 h 116"/>
              <a:gd name="T22" fmla="*/ 33 w 100"/>
              <a:gd name="T23" fmla="*/ 30 h 116"/>
              <a:gd name="T24" fmla="*/ 50 w 100"/>
              <a:gd name="T25"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0" h="116">
                <a:moveTo>
                  <a:pt x="50" y="0"/>
                </a:moveTo>
                <a:lnTo>
                  <a:pt x="67" y="30"/>
                </a:lnTo>
                <a:lnTo>
                  <a:pt x="100" y="30"/>
                </a:lnTo>
                <a:lnTo>
                  <a:pt x="83" y="58"/>
                </a:lnTo>
                <a:lnTo>
                  <a:pt x="100" y="85"/>
                </a:lnTo>
                <a:lnTo>
                  <a:pt x="67" y="85"/>
                </a:lnTo>
                <a:lnTo>
                  <a:pt x="50" y="116"/>
                </a:lnTo>
                <a:lnTo>
                  <a:pt x="33" y="85"/>
                </a:lnTo>
                <a:lnTo>
                  <a:pt x="0" y="85"/>
                </a:lnTo>
                <a:lnTo>
                  <a:pt x="17" y="58"/>
                </a:lnTo>
                <a:lnTo>
                  <a:pt x="0" y="30"/>
                </a:lnTo>
                <a:lnTo>
                  <a:pt x="33" y="30"/>
                </a:lnTo>
                <a:lnTo>
                  <a:pt x="50" y="0"/>
                </a:lnTo>
                <a:close/>
              </a:path>
            </a:pathLst>
          </a:custGeom>
          <a:solidFill>
            <a:srgbClr val="FFDB01"/>
          </a:solidFill>
          <a:ln>
            <a:noFill/>
          </a:ln>
        </p:spPr>
        <p:txBody>
          <a:bodyPr vert="horz" wrap="square" lIns="91440" tIns="45720" rIns="91440" bIns="45720" numCol="1" anchor="t" anchorCtr="0" compatLnSpc="1"/>
          <a:lstStyle/>
          <a:p>
            <a:endParaRPr lang="zh-CN" altLang="en-US"/>
          </a:p>
        </p:txBody>
      </p:sp>
      <p:pic>
        <p:nvPicPr>
          <p:cNvPr id="58" name="图片 57"/>
          <p:cNvPicPr>
            <a:picLocks noChangeAspect="1"/>
          </p:cNvPicPr>
          <p:nvPr/>
        </p:nvPicPr>
        <p:blipFill>
          <a:blip r:embed="rId2"/>
          <a:stretch>
            <a:fillRect/>
          </a:stretch>
        </p:blipFill>
        <p:spPr>
          <a:xfrm flipH="1">
            <a:off x="3154607" y="5760395"/>
            <a:ext cx="223741" cy="275374"/>
          </a:xfrm>
          <a:prstGeom prst="rect">
            <a:avLst/>
          </a:prstGeom>
        </p:spPr>
      </p:pic>
      <p:sp>
        <p:nvSpPr>
          <p:cNvPr id="59" name="矩形 58"/>
          <p:cNvSpPr/>
          <p:nvPr/>
        </p:nvSpPr>
        <p:spPr>
          <a:xfrm>
            <a:off x="203200" y="152400"/>
            <a:ext cx="11795760" cy="6522720"/>
          </a:xfrm>
          <a:prstGeom prst="rect">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Oval 156"/>
          <p:cNvSpPr>
            <a:spLocks noChangeArrowheads="1"/>
          </p:cNvSpPr>
          <p:nvPr/>
        </p:nvSpPr>
        <p:spPr bwMode="auto">
          <a:xfrm>
            <a:off x="10112216" y="5345429"/>
            <a:ext cx="74613" cy="79375"/>
          </a:xfrm>
          <a:prstGeom prst="ellipse">
            <a:avLst/>
          </a:prstGeom>
          <a:solidFill>
            <a:srgbClr val="86C9C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1" name="Freeform 160"/>
          <p:cNvSpPr/>
          <p:nvPr/>
        </p:nvSpPr>
        <p:spPr bwMode="auto">
          <a:xfrm>
            <a:off x="10836911" y="5700077"/>
            <a:ext cx="150813" cy="184150"/>
          </a:xfrm>
          <a:custGeom>
            <a:avLst/>
            <a:gdLst>
              <a:gd name="T0" fmla="*/ 95 w 95"/>
              <a:gd name="T1" fmla="*/ 87 h 116"/>
              <a:gd name="T2" fmla="*/ 51 w 95"/>
              <a:gd name="T3" fmla="*/ 116 h 116"/>
              <a:gd name="T4" fmla="*/ 0 w 95"/>
              <a:gd name="T5" fmla="*/ 30 h 116"/>
              <a:gd name="T6" fmla="*/ 44 w 95"/>
              <a:gd name="T7" fmla="*/ 0 h 116"/>
              <a:gd name="T8" fmla="*/ 95 w 95"/>
              <a:gd name="T9" fmla="*/ 87 h 116"/>
            </a:gdLst>
            <a:ahLst/>
            <a:cxnLst>
              <a:cxn ang="0">
                <a:pos x="T0" y="T1"/>
              </a:cxn>
              <a:cxn ang="0">
                <a:pos x="T2" y="T3"/>
              </a:cxn>
              <a:cxn ang="0">
                <a:pos x="T4" y="T5"/>
              </a:cxn>
              <a:cxn ang="0">
                <a:pos x="T6" y="T7"/>
              </a:cxn>
              <a:cxn ang="0">
                <a:pos x="T8" y="T9"/>
              </a:cxn>
            </a:cxnLst>
            <a:rect l="0" t="0" r="r" b="b"/>
            <a:pathLst>
              <a:path w="95" h="116">
                <a:moveTo>
                  <a:pt x="95" y="87"/>
                </a:moveTo>
                <a:lnTo>
                  <a:pt x="51" y="116"/>
                </a:lnTo>
                <a:lnTo>
                  <a:pt x="0" y="30"/>
                </a:lnTo>
                <a:lnTo>
                  <a:pt x="44" y="0"/>
                </a:lnTo>
                <a:lnTo>
                  <a:pt x="95" y="87"/>
                </a:lnTo>
                <a:close/>
              </a:path>
            </a:pathLst>
          </a:custGeom>
          <a:solidFill>
            <a:srgbClr val="F7D27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2" name="Oval 163"/>
          <p:cNvSpPr>
            <a:spLocks noChangeArrowheads="1"/>
          </p:cNvSpPr>
          <p:nvPr/>
        </p:nvSpPr>
        <p:spPr bwMode="auto">
          <a:xfrm>
            <a:off x="9164479" y="5213667"/>
            <a:ext cx="74613" cy="79375"/>
          </a:xfrm>
          <a:prstGeom prst="ellipse">
            <a:avLst/>
          </a:prstGeom>
          <a:solidFill>
            <a:srgbClr val="86C9C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pic>
        <p:nvPicPr>
          <p:cNvPr id="63" name="图片 62"/>
          <p:cNvPicPr>
            <a:picLocks noChangeAspect="1"/>
          </p:cNvPicPr>
          <p:nvPr/>
        </p:nvPicPr>
        <p:blipFill>
          <a:blip r:embed="rId2"/>
          <a:stretch>
            <a:fillRect/>
          </a:stretch>
        </p:blipFill>
        <p:spPr>
          <a:xfrm flipH="1">
            <a:off x="7128511" y="5149430"/>
            <a:ext cx="223741" cy="275374"/>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图片 54"/>
          <p:cNvPicPr>
            <a:picLocks noChangeAspect="1"/>
          </p:cNvPicPr>
          <p:nvPr/>
        </p:nvPicPr>
        <p:blipFill>
          <a:blip r:embed="rId1"/>
          <a:stretch>
            <a:fillRect/>
          </a:stretch>
        </p:blipFill>
        <p:spPr>
          <a:xfrm rot="5400000" flipH="1">
            <a:off x="9939923" y="-158225"/>
            <a:ext cx="1121825" cy="2346007"/>
          </a:xfrm>
          <a:prstGeom prst="rect">
            <a:avLst/>
          </a:prstGeom>
        </p:spPr>
      </p:pic>
      <p:sp>
        <p:nvSpPr>
          <p:cNvPr id="56" name="PA_4-Point Star 101"/>
          <p:cNvSpPr/>
          <p:nvPr/>
        </p:nvSpPr>
        <p:spPr>
          <a:xfrm>
            <a:off x="1315871" y="5864745"/>
            <a:ext cx="382174" cy="382174"/>
          </a:xfrm>
          <a:prstGeom prst="star4">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F0502020204030204"/>
              <a:cs typeface="+mn-cs"/>
            </a:endParaRPr>
          </a:p>
        </p:txBody>
      </p:sp>
      <p:sp>
        <p:nvSpPr>
          <p:cNvPr id="59" name="矩形 58"/>
          <p:cNvSpPr/>
          <p:nvPr/>
        </p:nvSpPr>
        <p:spPr>
          <a:xfrm>
            <a:off x="203200" y="152400"/>
            <a:ext cx="11795760" cy="6522720"/>
          </a:xfrm>
          <a:prstGeom prst="rect">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 name="图片 1"/>
          <p:cNvPicPr>
            <a:picLocks noChangeAspect="1"/>
          </p:cNvPicPr>
          <p:nvPr/>
        </p:nvPicPr>
        <p:blipFill>
          <a:blip r:embed="rId2"/>
          <a:stretch>
            <a:fillRect/>
          </a:stretch>
        </p:blipFill>
        <p:spPr>
          <a:xfrm>
            <a:off x="501377" y="379739"/>
            <a:ext cx="639359" cy="635039"/>
          </a:xfrm>
          <a:prstGeom prst="rect">
            <a:avLst/>
          </a:prstGeom>
        </p:spPr>
      </p:pic>
      <p:sp>
        <p:nvSpPr>
          <p:cNvPr id="44" name="文本框 43"/>
          <p:cNvSpPr txBox="1"/>
          <p:nvPr/>
        </p:nvSpPr>
        <p:spPr>
          <a:xfrm>
            <a:off x="1141095" y="444500"/>
            <a:ext cx="3335655" cy="996950"/>
          </a:xfrm>
          <a:prstGeom prst="rect">
            <a:avLst/>
          </a:prstGeom>
          <a:noFill/>
        </p:spPr>
        <p:txBody>
          <a:bodyPr wrap="square" rtlCol="0">
            <a:spAutoFit/>
          </a:bodyPr>
          <a:lstStyle/>
          <a:p>
            <a:pPr algn="ctr"/>
            <a:r>
              <a:rPr lang="x-none" altLang="en-US" sz="2800" b="1" dirty="0" smtClean="0">
                <a:solidFill>
                  <a:schemeClr val="tx1">
                    <a:lumMod val="95000"/>
                    <a:lumOff val="5000"/>
                  </a:schemeClr>
                </a:solidFill>
                <a:latin typeface="方正静蕾简体" panose="02000000000000000000" pitchFamily="2" charset="-122"/>
                <a:ea typeface="方正静蕾简体" panose="02000000000000000000" pitchFamily="2" charset="-122"/>
                <a:sym typeface="+mn-ea"/>
              </a:rPr>
              <a:t>反射的复习与拓展</a:t>
            </a:r>
            <a:endParaRPr lang="x-none" altLang="en-US" sz="2800" b="1" dirty="0" smtClean="0">
              <a:solidFill>
                <a:schemeClr val="tx1">
                  <a:lumMod val="95000"/>
                  <a:lumOff val="5000"/>
                </a:schemeClr>
              </a:solidFill>
              <a:latin typeface="方正静蕾简体" panose="02000000000000000000" pitchFamily="2" charset="-122"/>
              <a:ea typeface="方正静蕾简体" panose="02000000000000000000" pitchFamily="2" charset="-122"/>
            </a:endParaRPr>
          </a:p>
          <a:p>
            <a:pPr algn="ctr"/>
            <a:r>
              <a:rPr lang="x-none" altLang="zh-CN" sz="2800" dirty="0">
                <a:ln w="22225">
                  <a:solidFill>
                    <a:schemeClr val="accent2"/>
                  </a:solidFill>
                  <a:prstDash val="solid"/>
                </a:ln>
                <a:solidFill>
                  <a:schemeClr val="accent2">
                    <a:lumMod val="40000"/>
                    <a:lumOff val="60000"/>
                  </a:schemeClr>
                </a:solidFill>
                <a:latin typeface="微软雅黑" panose="020B0503020204020204" charset="-122"/>
                <a:ea typeface="微软雅黑" panose="020B0503020204020204" charset="-122"/>
                <a:sym typeface="+mn-ea"/>
              </a:rPr>
              <a:t> </a:t>
            </a:r>
            <a:endParaRPr lang="x-none" altLang="zh-CN" sz="2800" b="1" spc="-300" dirty="0">
              <a:solidFill>
                <a:schemeClr val="tx1">
                  <a:lumMod val="85000"/>
                  <a:lumOff val="15000"/>
                </a:schemeClr>
              </a:solidFill>
              <a:latin typeface="方正静蕾简体" panose="02000000000000000000" pitchFamily="2" charset="-122"/>
              <a:ea typeface="方正静蕾简体" panose="02000000000000000000" pitchFamily="2" charset="-122"/>
            </a:endParaRPr>
          </a:p>
        </p:txBody>
      </p:sp>
      <p:sp>
        <p:nvSpPr>
          <p:cNvPr id="54" name="Freeform 143"/>
          <p:cNvSpPr/>
          <p:nvPr/>
        </p:nvSpPr>
        <p:spPr bwMode="auto">
          <a:xfrm>
            <a:off x="489261" y="5398972"/>
            <a:ext cx="158750" cy="184150"/>
          </a:xfrm>
          <a:custGeom>
            <a:avLst/>
            <a:gdLst>
              <a:gd name="T0" fmla="*/ 50 w 100"/>
              <a:gd name="T1" fmla="*/ 0 h 116"/>
              <a:gd name="T2" fmla="*/ 67 w 100"/>
              <a:gd name="T3" fmla="*/ 30 h 116"/>
              <a:gd name="T4" fmla="*/ 100 w 100"/>
              <a:gd name="T5" fmla="*/ 30 h 116"/>
              <a:gd name="T6" fmla="*/ 83 w 100"/>
              <a:gd name="T7" fmla="*/ 58 h 116"/>
              <a:gd name="T8" fmla="*/ 100 w 100"/>
              <a:gd name="T9" fmla="*/ 85 h 116"/>
              <a:gd name="T10" fmla="*/ 67 w 100"/>
              <a:gd name="T11" fmla="*/ 85 h 116"/>
              <a:gd name="T12" fmla="*/ 50 w 100"/>
              <a:gd name="T13" fmla="*/ 116 h 116"/>
              <a:gd name="T14" fmla="*/ 33 w 100"/>
              <a:gd name="T15" fmla="*/ 85 h 116"/>
              <a:gd name="T16" fmla="*/ 0 w 100"/>
              <a:gd name="T17" fmla="*/ 85 h 116"/>
              <a:gd name="T18" fmla="*/ 17 w 100"/>
              <a:gd name="T19" fmla="*/ 58 h 116"/>
              <a:gd name="T20" fmla="*/ 0 w 100"/>
              <a:gd name="T21" fmla="*/ 30 h 116"/>
              <a:gd name="T22" fmla="*/ 33 w 100"/>
              <a:gd name="T23" fmla="*/ 30 h 116"/>
              <a:gd name="T24" fmla="*/ 50 w 100"/>
              <a:gd name="T25"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0" h="116">
                <a:moveTo>
                  <a:pt x="50" y="0"/>
                </a:moveTo>
                <a:lnTo>
                  <a:pt x="67" y="30"/>
                </a:lnTo>
                <a:lnTo>
                  <a:pt x="100" y="30"/>
                </a:lnTo>
                <a:lnTo>
                  <a:pt x="83" y="58"/>
                </a:lnTo>
                <a:lnTo>
                  <a:pt x="100" y="85"/>
                </a:lnTo>
                <a:lnTo>
                  <a:pt x="67" y="85"/>
                </a:lnTo>
                <a:lnTo>
                  <a:pt x="50" y="116"/>
                </a:lnTo>
                <a:lnTo>
                  <a:pt x="33" y="85"/>
                </a:lnTo>
                <a:lnTo>
                  <a:pt x="0" y="85"/>
                </a:lnTo>
                <a:lnTo>
                  <a:pt x="17" y="58"/>
                </a:lnTo>
                <a:lnTo>
                  <a:pt x="0" y="30"/>
                </a:lnTo>
                <a:lnTo>
                  <a:pt x="33" y="30"/>
                </a:lnTo>
                <a:lnTo>
                  <a:pt x="50" y="0"/>
                </a:lnTo>
                <a:close/>
              </a:path>
            </a:pathLst>
          </a:custGeom>
          <a:solidFill>
            <a:srgbClr val="FFDB01"/>
          </a:solidFill>
          <a:ln>
            <a:noFill/>
          </a:ln>
        </p:spPr>
        <p:txBody>
          <a:bodyPr vert="horz" wrap="square" lIns="91440" tIns="45720" rIns="91440" bIns="45720" numCol="1" anchor="t" anchorCtr="0" compatLnSpc="1"/>
          <a:lstStyle/>
          <a:p>
            <a:endParaRPr lang="zh-CN" altLang="en-US"/>
          </a:p>
        </p:txBody>
      </p:sp>
      <p:sp>
        <p:nvSpPr>
          <p:cNvPr id="127" name="文本框 126"/>
          <p:cNvSpPr txBox="1"/>
          <p:nvPr/>
        </p:nvSpPr>
        <p:spPr>
          <a:xfrm>
            <a:off x="997585" y="2178050"/>
            <a:ext cx="8456295" cy="1191260"/>
          </a:xfrm>
          <a:prstGeom prst="rect">
            <a:avLst/>
          </a:prstGeom>
          <a:noFill/>
          <a:effectLst/>
        </p:spPr>
        <p:txBody>
          <a:bodyPr wrap="square" rtlCol="0">
            <a:spAutoFit/>
          </a:bodyPr>
          <a:lstStyle/>
          <a:p>
            <a:r>
              <a:rPr lang="x-none" altLang="zh-CN" sz="2400" dirty="0">
                <a:solidFill>
                  <a:srgbClr val="282826"/>
                </a:solidFill>
                <a:latin typeface="微软雅黑" panose="020B0503020204020204" charset="-122"/>
                <a:ea typeface="微软雅黑" panose="020B0503020204020204" charset="-122"/>
              </a:rPr>
              <a:t>func TypeOf(v interface{}) Type</a:t>
            </a:r>
            <a:endParaRPr lang="x-none" altLang="zh-CN" sz="2400" dirty="0">
              <a:solidFill>
                <a:srgbClr val="282826"/>
              </a:solidFill>
              <a:latin typeface="微软雅黑" panose="020B0503020204020204" charset="-122"/>
              <a:ea typeface="微软雅黑" panose="020B0503020204020204" charset="-122"/>
            </a:endParaRPr>
          </a:p>
          <a:p>
            <a:r>
              <a:rPr lang="x-none" altLang="zh-CN" sz="2400" dirty="0">
                <a:solidFill>
                  <a:srgbClr val="282826"/>
                </a:solidFill>
                <a:latin typeface="微软雅黑" panose="020B0503020204020204" charset="-122"/>
                <a:ea typeface="微软雅黑" panose="020B0503020204020204" charset="-122"/>
              </a:rPr>
              <a:t>func ValueOf(v interface{}) Value</a:t>
            </a:r>
            <a:endParaRPr lang="x-none" altLang="zh-CN" sz="2400" dirty="0">
              <a:solidFill>
                <a:srgbClr val="282826"/>
              </a:solidFill>
              <a:latin typeface="微软雅黑" panose="020B0503020204020204" charset="-122"/>
              <a:ea typeface="微软雅黑" panose="020B0503020204020204" charset="-122"/>
            </a:endParaRPr>
          </a:p>
          <a:p>
            <a:endParaRPr lang="zh-CN" altLang="en-US" sz="2400" dirty="0">
              <a:solidFill>
                <a:srgbClr val="282826"/>
              </a:solidFill>
              <a:latin typeface="微软雅黑" panose="020B0503020204020204" charset="-122"/>
              <a:ea typeface="微软雅黑" panose="020B0503020204020204" charset="-122"/>
            </a:endParaRPr>
          </a:p>
        </p:txBody>
      </p:sp>
      <p:pic>
        <p:nvPicPr>
          <p:cNvPr id="5" name="图片 4"/>
          <p:cNvPicPr>
            <a:picLocks noChangeAspect="1"/>
          </p:cNvPicPr>
          <p:nvPr/>
        </p:nvPicPr>
        <p:blipFill>
          <a:blip r:embed="rId3"/>
          <a:stretch>
            <a:fillRect/>
          </a:stretch>
        </p:blipFill>
        <p:spPr>
          <a:xfrm>
            <a:off x="899795" y="3217545"/>
            <a:ext cx="6552565" cy="2618740"/>
          </a:xfrm>
          <a:prstGeom prst="rect">
            <a:avLst/>
          </a:prstGeom>
        </p:spPr>
      </p:pic>
      <p:sp>
        <p:nvSpPr>
          <p:cNvPr id="3" name="文本框 2"/>
          <p:cNvSpPr txBox="1"/>
          <p:nvPr/>
        </p:nvSpPr>
        <p:spPr>
          <a:xfrm>
            <a:off x="1011555" y="1433195"/>
            <a:ext cx="8223885" cy="641985"/>
          </a:xfrm>
          <a:prstGeom prst="rect">
            <a:avLst/>
          </a:prstGeom>
          <a:noFill/>
        </p:spPr>
        <p:txBody>
          <a:bodyPr wrap="square" rtlCol="0" anchor="t">
            <a:spAutoFit/>
          </a:bodyPr>
          <a:p>
            <a:r>
              <a:rPr lang="zh-CN" altLang="en-US"/>
              <a:t>反射的目标之一是获取变量的类型信息，例如这个类型的名称、占用字节数、所有的方法列表、所有的内部字段结构、它的底层存储类型等等</a:t>
            </a:r>
            <a:endParaRPr lang="zh-CN" alt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图片 54"/>
          <p:cNvPicPr>
            <a:picLocks noChangeAspect="1"/>
          </p:cNvPicPr>
          <p:nvPr/>
        </p:nvPicPr>
        <p:blipFill>
          <a:blip r:embed="rId1"/>
          <a:stretch>
            <a:fillRect/>
          </a:stretch>
        </p:blipFill>
        <p:spPr>
          <a:xfrm rot="5400000" flipH="1">
            <a:off x="9939923" y="-158225"/>
            <a:ext cx="1121825" cy="2346007"/>
          </a:xfrm>
          <a:prstGeom prst="rect">
            <a:avLst/>
          </a:prstGeom>
        </p:spPr>
      </p:pic>
      <p:sp>
        <p:nvSpPr>
          <p:cNvPr id="56" name="PA_4-Point Star 101"/>
          <p:cNvSpPr/>
          <p:nvPr/>
        </p:nvSpPr>
        <p:spPr>
          <a:xfrm>
            <a:off x="1315871" y="5864745"/>
            <a:ext cx="382174" cy="382174"/>
          </a:xfrm>
          <a:prstGeom prst="star4">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F0502020204030204"/>
              <a:cs typeface="+mn-cs"/>
            </a:endParaRPr>
          </a:p>
        </p:txBody>
      </p:sp>
      <p:sp>
        <p:nvSpPr>
          <p:cNvPr id="59" name="矩形 58"/>
          <p:cNvSpPr/>
          <p:nvPr/>
        </p:nvSpPr>
        <p:spPr>
          <a:xfrm>
            <a:off x="203200" y="152400"/>
            <a:ext cx="11795760" cy="6522720"/>
          </a:xfrm>
          <a:prstGeom prst="rect">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 name="图片 1"/>
          <p:cNvPicPr>
            <a:picLocks noChangeAspect="1"/>
          </p:cNvPicPr>
          <p:nvPr/>
        </p:nvPicPr>
        <p:blipFill>
          <a:blip r:embed="rId2"/>
          <a:stretch>
            <a:fillRect/>
          </a:stretch>
        </p:blipFill>
        <p:spPr>
          <a:xfrm>
            <a:off x="501377" y="379739"/>
            <a:ext cx="639359" cy="635039"/>
          </a:xfrm>
          <a:prstGeom prst="rect">
            <a:avLst/>
          </a:prstGeom>
        </p:spPr>
      </p:pic>
      <p:sp>
        <p:nvSpPr>
          <p:cNvPr id="44" name="文本框 43"/>
          <p:cNvSpPr txBox="1"/>
          <p:nvPr/>
        </p:nvSpPr>
        <p:spPr>
          <a:xfrm>
            <a:off x="1141095" y="444500"/>
            <a:ext cx="3335655" cy="570230"/>
          </a:xfrm>
          <a:prstGeom prst="rect">
            <a:avLst/>
          </a:prstGeom>
          <a:noFill/>
        </p:spPr>
        <p:txBody>
          <a:bodyPr wrap="square" rtlCol="0">
            <a:spAutoFit/>
          </a:bodyPr>
          <a:lstStyle/>
          <a:p>
            <a:pPr algn="ctr"/>
            <a:r>
              <a:rPr lang="x-none" altLang="zh-CN" sz="2800" b="1" spc="-300" dirty="0">
                <a:solidFill>
                  <a:schemeClr val="tx1">
                    <a:lumMod val="85000"/>
                    <a:lumOff val="15000"/>
                  </a:schemeClr>
                </a:solidFill>
                <a:latin typeface="方正静蕾简体" panose="02000000000000000000" pitchFamily="2" charset="-122"/>
                <a:ea typeface="方正静蕾简体" panose="02000000000000000000" pitchFamily="2" charset="-122"/>
              </a:rPr>
              <a:t>fmt     包 里 的    func</a:t>
            </a:r>
            <a:endParaRPr lang="x-none" altLang="zh-CN" sz="2800" b="1" spc="-300" dirty="0">
              <a:solidFill>
                <a:schemeClr val="tx1">
                  <a:lumMod val="85000"/>
                  <a:lumOff val="15000"/>
                </a:schemeClr>
              </a:solidFill>
              <a:latin typeface="方正静蕾简体" panose="02000000000000000000" pitchFamily="2" charset="-122"/>
              <a:ea typeface="方正静蕾简体" panose="02000000000000000000" pitchFamily="2" charset="-122"/>
            </a:endParaRPr>
          </a:p>
        </p:txBody>
      </p:sp>
      <p:sp>
        <p:nvSpPr>
          <p:cNvPr id="54" name="Freeform 143"/>
          <p:cNvSpPr/>
          <p:nvPr/>
        </p:nvSpPr>
        <p:spPr bwMode="auto">
          <a:xfrm>
            <a:off x="489261" y="5398972"/>
            <a:ext cx="158750" cy="184150"/>
          </a:xfrm>
          <a:custGeom>
            <a:avLst/>
            <a:gdLst>
              <a:gd name="T0" fmla="*/ 50 w 100"/>
              <a:gd name="T1" fmla="*/ 0 h 116"/>
              <a:gd name="T2" fmla="*/ 67 w 100"/>
              <a:gd name="T3" fmla="*/ 30 h 116"/>
              <a:gd name="T4" fmla="*/ 100 w 100"/>
              <a:gd name="T5" fmla="*/ 30 h 116"/>
              <a:gd name="T6" fmla="*/ 83 w 100"/>
              <a:gd name="T7" fmla="*/ 58 h 116"/>
              <a:gd name="T8" fmla="*/ 100 w 100"/>
              <a:gd name="T9" fmla="*/ 85 h 116"/>
              <a:gd name="T10" fmla="*/ 67 w 100"/>
              <a:gd name="T11" fmla="*/ 85 h 116"/>
              <a:gd name="T12" fmla="*/ 50 w 100"/>
              <a:gd name="T13" fmla="*/ 116 h 116"/>
              <a:gd name="T14" fmla="*/ 33 w 100"/>
              <a:gd name="T15" fmla="*/ 85 h 116"/>
              <a:gd name="T16" fmla="*/ 0 w 100"/>
              <a:gd name="T17" fmla="*/ 85 h 116"/>
              <a:gd name="T18" fmla="*/ 17 w 100"/>
              <a:gd name="T19" fmla="*/ 58 h 116"/>
              <a:gd name="T20" fmla="*/ 0 w 100"/>
              <a:gd name="T21" fmla="*/ 30 h 116"/>
              <a:gd name="T22" fmla="*/ 33 w 100"/>
              <a:gd name="T23" fmla="*/ 30 h 116"/>
              <a:gd name="T24" fmla="*/ 50 w 100"/>
              <a:gd name="T25"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0" h="116">
                <a:moveTo>
                  <a:pt x="50" y="0"/>
                </a:moveTo>
                <a:lnTo>
                  <a:pt x="67" y="30"/>
                </a:lnTo>
                <a:lnTo>
                  <a:pt x="100" y="30"/>
                </a:lnTo>
                <a:lnTo>
                  <a:pt x="83" y="58"/>
                </a:lnTo>
                <a:lnTo>
                  <a:pt x="100" y="85"/>
                </a:lnTo>
                <a:lnTo>
                  <a:pt x="67" y="85"/>
                </a:lnTo>
                <a:lnTo>
                  <a:pt x="50" y="116"/>
                </a:lnTo>
                <a:lnTo>
                  <a:pt x="33" y="85"/>
                </a:lnTo>
                <a:lnTo>
                  <a:pt x="0" y="85"/>
                </a:lnTo>
                <a:lnTo>
                  <a:pt x="17" y="58"/>
                </a:lnTo>
                <a:lnTo>
                  <a:pt x="0" y="30"/>
                </a:lnTo>
                <a:lnTo>
                  <a:pt x="33" y="30"/>
                </a:lnTo>
                <a:lnTo>
                  <a:pt x="50" y="0"/>
                </a:lnTo>
                <a:close/>
              </a:path>
            </a:pathLst>
          </a:custGeom>
          <a:solidFill>
            <a:srgbClr val="FFDB01"/>
          </a:solidFill>
          <a:ln>
            <a:noFill/>
          </a:ln>
        </p:spPr>
        <p:txBody>
          <a:bodyPr vert="horz" wrap="square" lIns="91440" tIns="45720" rIns="91440" bIns="45720" numCol="1" anchor="t" anchorCtr="0" compatLnSpc="1"/>
          <a:lstStyle/>
          <a:p>
            <a:endParaRPr lang="zh-CN" altLang="en-US"/>
          </a:p>
        </p:txBody>
      </p:sp>
      <p:pic>
        <p:nvPicPr>
          <p:cNvPr id="4" name="图片 3"/>
          <p:cNvPicPr>
            <a:picLocks noChangeAspect="1"/>
          </p:cNvPicPr>
          <p:nvPr/>
        </p:nvPicPr>
        <p:blipFill>
          <a:blip r:embed="rId3"/>
          <a:stretch>
            <a:fillRect/>
          </a:stretch>
        </p:blipFill>
        <p:spPr>
          <a:xfrm>
            <a:off x="1691640" y="1794510"/>
            <a:ext cx="7946390" cy="2980055"/>
          </a:xfrm>
          <a:prstGeom prst="rect">
            <a:avLst/>
          </a:prstGeom>
        </p:spPr>
      </p:pic>
      <p:sp>
        <p:nvSpPr>
          <p:cNvPr id="3" name="文本框 2"/>
          <p:cNvSpPr txBox="1"/>
          <p:nvPr/>
        </p:nvSpPr>
        <p:spPr>
          <a:xfrm>
            <a:off x="1640205" y="1274445"/>
            <a:ext cx="2540000" cy="367665"/>
          </a:xfrm>
          <a:prstGeom prst="rect">
            <a:avLst/>
          </a:prstGeom>
          <a:noFill/>
        </p:spPr>
        <p:txBody>
          <a:bodyPr wrap="square" rtlCol="0" anchor="t">
            <a:spAutoFit/>
          </a:bodyPr>
          <a:p>
            <a:r>
              <a:rPr lang="zh-CN" altLang="en-US"/>
              <a:t>interface{} 类型</a:t>
            </a:r>
            <a:endParaRPr lang="zh-CN" alt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图片 54"/>
          <p:cNvPicPr>
            <a:picLocks noChangeAspect="1"/>
          </p:cNvPicPr>
          <p:nvPr/>
        </p:nvPicPr>
        <p:blipFill>
          <a:blip r:embed="rId1"/>
          <a:stretch>
            <a:fillRect/>
          </a:stretch>
        </p:blipFill>
        <p:spPr>
          <a:xfrm rot="5400000" flipH="1">
            <a:off x="9939923" y="-158225"/>
            <a:ext cx="1121825" cy="2346007"/>
          </a:xfrm>
          <a:prstGeom prst="rect">
            <a:avLst/>
          </a:prstGeom>
        </p:spPr>
      </p:pic>
      <p:sp>
        <p:nvSpPr>
          <p:cNvPr id="56" name="PA_4-Point Star 101"/>
          <p:cNvSpPr/>
          <p:nvPr/>
        </p:nvSpPr>
        <p:spPr>
          <a:xfrm>
            <a:off x="1315871" y="5864745"/>
            <a:ext cx="382174" cy="382174"/>
          </a:xfrm>
          <a:prstGeom prst="star4">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F0502020204030204"/>
              <a:cs typeface="+mn-cs"/>
            </a:endParaRPr>
          </a:p>
        </p:txBody>
      </p:sp>
      <p:sp>
        <p:nvSpPr>
          <p:cNvPr id="59" name="矩形 58"/>
          <p:cNvSpPr/>
          <p:nvPr/>
        </p:nvSpPr>
        <p:spPr>
          <a:xfrm>
            <a:off x="203200" y="152400"/>
            <a:ext cx="11795760" cy="6522720"/>
          </a:xfrm>
          <a:prstGeom prst="rect">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 name="图片 1"/>
          <p:cNvPicPr>
            <a:picLocks noChangeAspect="1"/>
          </p:cNvPicPr>
          <p:nvPr/>
        </p:nvPicPr>
        <p:blipFill>
          <a:blip r:embed="rId2"/>
          <a:stretch>
            <a:fillRect/>
          </a:stretch>
        </p:blipFill>
        <p:spPr>
          <a:xfrm>
            <a:off x="501377" y="379739"/>
            <a:ext cx="639359" cy="635039"/>
          </a:xfrm>
          <a:prstGeom prst="rect">
            <a:avLst/>
          </a:prstGeom>
        </p:spPr>
      </p:pic>
      <p:sp>
        <p:nvSpPr>
          <p:cNvPr id="44" name="文本框 43"/>
          <p:cNvSpPr txBox="1"/>
          <p:nvPr/>
        </p:nvSpPr>
        <p:spPr>
          <a:xfrm>
            <a:off x="1141095" y="444500"/>
            <a:ext cx="3335655" cy="996950"/>
          </a:xfrm>
          <a:prstGeom prst="rect">
            <a:avLst/>
          </a:prstGeom>
          <a:noFill/>
        </p:spPr>
        <p:txBody>
          <a:bodyPr wrap="square" rtlCol="0">
            <a:spAutoFit/>
          </a:bodyPr>
          <a:lstStyle/>
          <a:p>
            <a:pPr algn="ctr"/>
            <a:r>
              <a:rPr lang="x-none" altLang="en-US" sz="2800" b="1" dirty="0" smtClean="0">
                <a:solidFill>
                  <a:schemeClr val="tx1">
                    <a:lumMod val="95000"/>
                    <a:lumOff val="5000"/>
                  </a:schemeClr>
                </a:solidFill>
                <a:latin typeface="方正静蕾简体" panose="02000000000000000000" pitchFamily="2" charset="-122"/>
                <a:ea typeface="方正静蕾简体" panose="02000000000000000000" pitchFamily="2" charset="-122"/>
                <a:sym typeface="+mn-ea"/>
              </a:rPr>
              <a:t>反射的复习与拓展</a:t>
            </a:r>
            <a:endParaRPr lang="x-none" altLang="en-US" sz="2800" b="1" dirty="0" smtClean="0">
              <a:solidFill>
                <a:schemeClr val="tx1">
                  <a:lumMod val="95000"/>
                  <a:lumOff val="5000"/>
                </a:schemeClr>
              </a:solidFill>
              <a:latin typeface="方正静蕾简体" panose="02000000000000000000" pitchFamily="2" charset="-122"/>
              <a:ea typeface="方正静蕾简体" panose="02000000000000000000" pitchFamily="2" charset="-122"/>
            </a:endParaRPr>
          </a:p>
          <a:p>
            <a:pPr algn="ctr"/>
            <a:r>
              <a:rPr lang="x-none" altLang="zh-CN" sz="2800" dirty="0">
                <a:ln w="22225">
                  <a:solidFill>
                    <a:schemeClr val="accent2"/>
                  </a:solidFill>
                  <a:prstDash val="solid"/>
                </a:ln>
                <a:solidFill>
                  <a:schemeClr val="accent2">
                    <a:lumMod val="40000"/>
                    <a:lumOff val="60000"/>
                  </a:schemeClr>
                </a:solidFill>
                <a:latin typeface="微软雅黑" panose="020B0503020204020204" charset="-122"/>
                <a:ea typeface="微软雅黑" panose="020B0503020204020204" charset="-122"/>
                <a:sym typeface="+mn-ea"/>
              </a:rPr>
              <a:t> </a:t>
            </a:r>
            <a:endParaRPr lang="x-none" altLang="zh-CN" sz="2800" b="1" spc="-300" dirty="0">
              <a:solidFill>
                <a:schemeClr val="tx1">
                  <a:lumMod val="85000"/>
                  <a:lumOff val="15000"/>
                </a:schemeClr>
              </a:solidFill>
              <a:latin typeface="方正静蕾简体" panose="02000000000000000000" pitchFamily="2" charset="-122"/>
              <a:ea typeface="方正静蕾简体" panose="02000000000000000000" pitchFamily="2" charset="-122"/>
            </a:endParaRPr>
          </a:p>
        </p:txBody>
      </p:sp>
      <p:sp>
        <p:nvSpPr>
          <p:cNvPr id="54" name="Freeform 143"/>
          <p:cNvSpPr/>
          <p:nvPr/>
        </p:nvSpPr>
        <p:spPr bwMode="auto">
          <a:xfrm>
            <a:off x="489261" y="5398972"/>
            <a:ext cx="158750" cy="184150"/>
          </a:xfrm>
          <a:custGeom>
            <a:avLst/>
            <a:gdLst>
              <a:gd name="T0" fmla="*/ 50 w 100"/>
              <a:gd name="T1" fmla="*/ 0 h 116"/>
              <a:gd name="T2" fmla="*/ 67 w 100"/>
              <a:gd name="T3" fmla="*/ 30 h 116"/>
              <a:gd name="T4" fmla="*/ 100 w 100"/>
              <a:gd name="T5" fmla="*/ 30 h 116"/>
              <a:gd name="T6" fmla="*/ 83 w 100"/>
              <a:gd name="T7" fmla="*/ 58 h 116"/>
              <a:gd name="T8" fmla="*/ 100 w 100"/>
              <a:gd name="T9" fmla="*/ 85 h 116"/>
              <a:gd name="T10" fmla="*/ 67 w 100"/>
              <a:gd name="T11" fmla="*/ 85 h 116"/>
              <a:gd name="T12" fmla="*/ 50 w 100"/>
              <a:gd name="T13" fmla="*/ 116 h 116"/>
              <a:gd name="T14" fmla="*/ 33 w 100"/>
              <a:gd name="T15" fmla="*/ 85 h 116"/>
              <a:gd name="T16" fmla="*/ 0 w 100"/>
              <a:gd name="T17" fmla="*/ 85 h 116"/>
              <a:gd name="T18" fmla="*/ 17 w 100"/>
              <a:gd name="T19" fmla="*/ 58 h 116"/>
              <a:gd name="T20" fmla="*/ 0 w 100"/>
              <a:gd name="T21" fmla="*/ 30 h 116"/>
              <a:gd name="T22" fmla="*/ 33 w 100"/>
              <a:gd name="T23" fmla="*/ 30 h 116"/>
              <a:gd name="T24" fmla="*/ 50 w 100"/>
              <a:gd name="T25"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0" h="116">
                <a:moveTo>
                  <a:pt x="50" y="0"/>
                </a:moveTo>
                <a:lnTo>
                  <a:pt x="67" y="30"/>
                </a:lnTo>
                <a:lnTo>
                  <a:pt x="100" y="30"/>
                </a:lnTo>
                <a:lnTo>
                  <a:pt x="83" y="58"/>
                </a:lnTo>
                <a:lnTo>
                  <a:pt x="100" y="85"/>
                </a:lnTo>
                <a:lnTo>
                  <a:pt x="67" y="85"/>
                </a:lnTo>
                <a:lnTo>
                  <a:pt x="50" y="116"/>
                </a:lnTo>
                <a:lnTo>
                  <a:pt x="33" y="85"/>
                </a:lnTo>
                <a:lnTo>
                  <a:pt x="0" y="85"/>
                </a:lnTo>
                <a:lnTo>
                  <a:pt x="17" y="58"/>
                </a:lnTo>
                <a:lnTo>
                  <a:pt x="0" y="30"/>
                </a:lnTo>
                <a:lnTo>
                  <a:pt x="33" y="30"/>
                </a:lnTo>
                <a:lnTo>
                  <a:pt x="50" y="0"/>
                </a:lnTo>
                <a:close/>
              </a:path>
            </a:pathLst>
          </a:custGeom>
          <a:solidFill>
            <a:srgbClr val="FFDB01"/>
          </a:solidFill>
          <a:ln>
            <a:noFill/>
          </a:ln>
        </p:spPr>
        <p:txBody>
          <a:bodyPr vert="horz" wrap="square" lIns="91440" tIns="45720" rIns="91440" bIns="45720" numCol="1" anchor="t" anchorCtr="0" compatLnSpc="1"/>
          <a:lstStyle/>
          <a:p>
            <a:endParaRPr lang="zh-CN" altLang="en-US"/>
          </a:p>
        </p:txBody>
      </p:sp>
      <p:pic>
        <p:nvPicPr>
          <p:cNvPr id="3" name="图片 2"/>
          <p:cNvPicPr>
            <a:picLocks noChangeAspect="1"/>
          </p:cNvPicPr>
          <p:nvPr/>
        </p:nvPicPr>
        <p:blipFill>
          <a:blip r:embed="rId3"/>
          <a:stretch>
            <a:fillRect/>
          </a:stretch>
        </p:blipFill>
        <p:spPr>
          <a:xfrm>
            <a:off x="2771775" y="1038225"/>
            <a:ext cx="6647815" cy="4780915"/>
          </a:xfrm>
          <a:prstGeom prst="rect">
            <a:avLst/>
          </a:prstGeom>
        </p:spPr>
      </p:pic>
      <p:pic>
        <p:nvPicPr>
          <p:cNvPr id="4" name="图片 3"/>
          <p:cNvPicPr>
            <a:picLocks noChangeAspect="1"/>
          </p:cNvPicPr>
          <p:nvPr/>
        </p:nvPicPr>
        <p:blipFill>
          <a:blip r:embed="rId4"/>
          <a:stretch>
            <a:fillRect/>
          </a:stretch>
        </p:blipFill>
        <p:spPr>
          <a:xfrm>
            <a:off x="2771775" y="1038225"/>
            <a:ext cx="6647815" cy="4780915"/>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图片 54"/>
          <p:cNvPicPr>
            <a:picLocks noChangeAspect="1"/>
          </p:cNvPicPr>
          <p:nvPr/>
        </p:nvPicPr>
        <p:blipFill>
          <a:blip r:embed="rId1"/>
          <a:stretch>
            <a:fillRect/>
          </a:stretch>
        </p:blipFill>
        <p:spPr>
          <a:xfrm rot="5400000" flipH="1">
            <a:off x="9939923" y="-158225"/>
            <a:ext cx="1121825" cy="2346007"/>
          </a:xfrm>
          <a:prstGeom prst="rect">
            <a:avLst/>
          </a:prstGeom>
        </p:spPr>
      </p:pic>
      <p:sp>
        <p:nvSpPr>
          <p:cNvPr id="56" name="PA_4-Point Star 101"/>
          <p:cNvSpPr/>
          <p:nvPr/>
        </p:nvSpPr>
        <p:spPr>
          <a:xfrm>
            <a:off x="1315871" y="5864745"/>
            <a:ext cx="382174" cy="382174"/>
          </a:xfrm>
          <a:prstGeom prst="star4">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F0502020204030204"/>
              <a:cs typeface="+mn-cs"/>
            </a:endParaRPr>
          </a:p>
        </p:txBody>
      </p:sp>
      <p:sp>
        <p:nvSpPr>
          <p:cNvPr id="59" name="矩形 58"/>
          <p:cNvSpPr/>
          <p:nvPr/>
        </p:nvSpPr>
        <p:spPr>
          <a:xfrm>
            <a:off x="203200" y="152400"/>
            <a:ext cx="11795760" cy="6522720"/>
          </a:xfrm>
          <a:prstGeom prst="rect">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 name="图片 1"/>
          <p:cNvPicPr>
            <a:picLocks noChangeAspect="1"/>
          </p:cNvPicPr>
          <p:nvPr/>
        </p:nvPicPr>
        <p:blipFill>
          <a:blip r:embed="rId2"/>
          <a:stretch>
            <a:fillRect/>
          </a:stretch>
        </p:blipFill>
        <p:spPr>
          <a:xfrm>
            <a:off x="501377" y="379739"/>
            <a:ext cx="639359" cy="635039"/>
          </a:xfrm>
          <a:prstGeom prst="rect">
            <a:avLst/>
          </a:prstGeom>
        </p:spPr>
      </p:pic>
      <p:sp>
        <p:nvSpPr>
          <p:cNvPr id="44" name="文本框 43"/>
          <p:cNvSpPr txBox="1"/>
          <p:nvPr/>
        </p:nvSpPr>
        <p:spPr>
          <a:xfrm>
            <a:off x="1141095" y="444500"/>
            <a:ext cx="3335655" cy="996950"/>
          </a:xfrm>
          <a:prstGeom prst="rect">
            <a:avLst/>
          </a:prstGeom>
          <a:noFill/>
        </p:spPr>
        <p:txBody>
          <a:bodyPr wrap="square" rtlCol="0">
            <a:spAutoFit/>
          </a:bodyPr>
          <a:lstStyle/>
          <a:p>
            <a:pPr algn="ctr"/>
            <a:r>
              <a:rPr lang="x-none" altLang="en-US" sz="2800" b="1" dirty="0" smtClean="0">
                <a:solidFill>
                  <a:schemeClr val="tx1">
                    <a:lumMod val="95000"/>
                    <a:lumOff val="5000"/>
                  </a:schemeClr>
                </a:solidFill>
                <a:latin typeface="方正静蕾简体" panose="02000000000000000000" pitchFamily="2" charset="-122"/>
                <a:ea typeface="方正静蕾简体" panose="02000000000000000000" pitchFamily="2" charset="-122"/>
                <a:sym typeface="+mn-ea"/>
              </a:rPr>
              <a:t>反射的复习与拓展</a:t>
            </a:r>
            <a:endParaRPr lang="x-none" altLang="en-US" sz="2800" b="1" dirty="0" smtClean="0">
              <a:solidFill>
                <a:schemeClr val="tx1">
                  <a:lumMod val="95000"/>
                  <a:lumOff val="5000"/>
                </a:schemeClr>
              </a:solidFill>
              <a:latin typeface="方正静蕾简体" panose="02000000000000000000" pitchFamily="2" charset="-122"/>
              <a:ea typeface="方正静蕾简体" panose="02000000000000000000" pitchFamily="2" charset="-122"/>
            </a:endParaRPr>
          </a:p>
          <a:p>
            <a:pPr algn="ctr"/>
            <a:r>
              <a:rPr lang="x-none" altLang="zh-CN" sz="2800" dirty="0">
                <a:ln w="22225">
                  <a:solidFill>
                    <a:schemeClr val="accent2"/>
                  </a:solidFill>
                  <a:prstDash val="solid"/>
                </a:ln>
                <a:solidFill>
                  <a:schemeClr val="accent2">
                    <a:lumMod val="40000"/>
                    <a:lumOff val="60000"/>
                  </a:schemeClr>
                </a:solidFill>
                <a:latin typeface="微软雅黑" panose="020B0503020204020204" charset="-122"/>
                <a:ea typeface="微软雅黑" panose="020B0503020204020204" charset="-122"/>
                <a:sym typeface="+mn-ea"/>
              </a:rPr>
              <a:t> </a:t>
            </a:r>
            <a:endParaRPr lang="x-none" altLang="zh-CN" sz="2800" b="1" spc="-300" dirty="0">
              <a:solidFill>
                <a:schemeClr val="tx1">
                  <a:lumMod val="85000"/>
                  <a:lumOff val="15000"/>
                </a:schemeClr>
              </a:solidFill>
              <a:latin typeface="方正静蕾简体" panose="02000000000000000000" pitchFamily="2" charset="-122"/>
              <a:ea typeface="方正静蕾简体" panose="02000000000000000000" pitchFamily="2" charset="-122"/>
            </a:endParaRPr>
          </a:p>
        </p:txBody>
      </p:sp>
      <p:sp>
        <p:nvSpPr>
          <p:cNvPr id="54" name="Freeform 143"/>
          <p:cNvSpPr/>
          <p:nvPr/>
        </p:nvSpPr>
        <p:spPr bwMode="auto">
          <a:xfrm>
            <a:off x="489261" y="5398972"/>
            <a:ext cx="158750" cy="184150"/>
          </a:xfrm>
          <a:custGeom>
            <a:avLst/>
            <a:gdLst>
              <a:gd name="T0" fmla="*/ 50 w 100"/>
              <a:gd name="T1" fmla="*/ 0 h 116"/>
              <a:gd name="T2" fmla="*/ 67 w 100"/>
              <a:gd name="T3" fmla="*/ 30 h 116"/>
              <a:gd name="T4" fmla="*/ 100 w 100"/>
              <a:gd name="T5" fmla="*/ 30 h 116"/>
              <a:gd name="T6" fmla="*/ 83 w 100"/>
              <a:gd name="T7" fmla="*/ 58 h 116"/>
              <a:gd name="T8" fmla="*/ 100 w 100"/>
              <a:gd name="T9" fmla="*/ 85 h 116"/>
              <a:gd name="T10" fmla="*/ 67 w 100"/>
              <a:gd name="T11" fmla="*/ 85 h 116"/>
              <a:gd name="T12" fmla="*/ 50 w 100"/>
              <a:gd name="T13" fmla="*/ 116 h 116"/>
              <a:gd name="T14" fmla="*/ 33 w 100"/>
              <a:gd name="T15" fmla="*/ 85 h 116"/>
              <a:gd name="T16" fmla="*/ 0 w 100"/>
              <a:gd name="T17" fmla="*/ 85 h 116"/>
              <a:gd name="T18" fmla="*/ 17 w 100"/>
              <a:gd name="T19" fmla="*/ 58 h 116"/>
              <a:gd name="T20" fmla="*/ 0 w 100"/>
              <a:gd name="T21" fmla="*/ 30 h 116"/>
              <a:gd name="T22" fmla="*/ 33 w 100"/>
              <a:gd name="T23" fmla="*/ 30 h 116"/>
              <a:gd name="T24" fmla="*/ 50 w 100"/>
              <a:gd name="T25"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0" h="116">
                <a:moveTo>
                  <a:pt x="50" y="0"/>
                </a:moveTo>
                <a:lnTo>
                  <a:pt x="67" y="30"/>
                </a:lnTo>
                <a:lnTo>
                  <a:pt x="100" y="30"/>
                </a:lnTo>
                <a:lnTo>
                  <a:pt x="83" y="58"/>
                </a:lnTo>
                <a:lnTo>
                  <a:pt x="100" y="85"/>
                </a:lnTo>
                <a:lnTo>
                  <a:pt x="67" y="85"/>
                </a:lnTo>
                <a:lnTo>
                  <a:pt x="50" y="116"/>
                </a:lnTo>
                <a:lnTo>
                  <a:pt x="33" y="85"/>
                </a:lnTo>
                <a:lnTo>
                  <a:pt x="0" y="85"/>
                </a:lnTo>
                <a:lnTo>
                  <a:pt x="17" y="58"/>
                </a:lnTo>
                <a:lnTo>
                  <a:pt x="0" y="30"/>
                </a:lnTo>
                <a:lnTo>
                  <a:pt x="33" y="30"/>
                </a:lnTo>
                <a:lnTo>
                  <a:pt x="50" y="0"/>
                </a:lnTo>
                <a:close/>
              </a:path>
            </a:pathLst>
          </a:custGeom>
          <a:solidFill>
            <a:srgbClr val="FFDB01"/>
          </a:solidFill>
          <a:ln>
            <a:noFill/>
          </a:ln>
        </p:spPr>
        <p:txBody>
          <a:bodyPr vert="horz" wrap="square" lIns="91440" tIns="45720" rIns="91440" bIns="45720" numCol="1" anchor="t" anchorCtr="0" compatLnSpc="1"/>
          <a:lstStyle/>
          <a:p>
            <a:endParaRPr lang="zh-CN" altLang="en-US"/>
          </a:p>
        </p:txBody>
      </p:sp>
      <p:pic>
        <p:nvPicPr>
          <p:cNvPr id="5" name="图片 4"/>
          <p:cNvPicPr>
            <a:picLocks noChangeAspect="1"/>
          </p:cNvPicPr>
          <p:nvPr/>
        </p:nvPicPr>
        <p:blipFill>
          <a:blip r:embed="rId3"/>
          <a:stretch>
            <a:fillRect/>
          </a:stretch>
        </p:blipFill>
        <p:spPr>
          <a:xfrm>
            <a:off x="645160" y="2202815"/>
            <a:ext cx="10572750" cy="1840230"/>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图片 54"/>
          <p:cNvPicPr>
            <a:picLocks noChangeAspect="1"/>
          </p:cNvPicPr>
          <p:nvPr/>
        </p:nvPicPr>
        <p:blipFill>
          <a:blip r:embed="rId1"/>
          <a:stretch>
            <a:fillRect/>
          </a:stretch>
        </p:blipFill>
        <p:spPr>
          <a:xfrm rot="5400000" flipH="1">
            <a:off x="9939923" y="-158225"/>
            <a:ext cx="1121825" cy="2346007"/>
          </a:xfrm>
          <a:prstGeom prst="rect">
            <a:avLst/>
          </a:prstGeom>
        </p:spPr>
      </p:pic>
      <p:sp>
        <p:nvSpPr>
          <p:cNvPr id="56" name="PA_4-Point Star 101"/>
          <p:cNvSpPr/>
          <p:nvPr/>
        </p:nvSpPr>
        <p:spPr>
          <a:xfrm>
            <a:off x="1315871" y="5864745"/>
            <a:ext cx="382174" cy="382174"/>
          </a:xfrm>
          <a:prstGeom prst="star4">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F0502020204030204"/>
              <a:cs typeface="+mn-cs"/>
            </a:endParaRPr>
          </a:p>
        </p:txBody>
      </p:sp>
      <p:sp>
        <p:nvSpPr>
          <p:cNvPr id="59" name="矩形 58"/>
          <p:cNvSpPr/>
          <p:nvPr/>
        </p:nvSpPr>
        <p:spPr>
          <a:xfrm>
            <a:off x="203200" y="152400"/>
            <a:ext cx="11795760" cy="6522720"/>
          </a:xfrm>
          <a:prstGeom prst="rect">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 name="图片 1"/>
          <p:cNvPicPr>
            <a:picLocks noChangeAspect="1"/>
          </p:cNvPicPr>
          <p:nvPr/>
        </p:nvPicPr>
        <p:blipFill>
          <a:blip r:embed="rId2"/>
          <a:stretch>
            <a:fillRect/>
          </a:stretch>
        </p:blipFill>
        <p:spPr>
          <a:xfrm>
            <a:off x="501377" y="379739"/>
            <a:ext cx="639359" cy="635039"/>
          </a:xfrm>
          <a:prstGeom prst="rect">
            <a:avLst/>
          </a:prstGeom>
        </p:spPr>
      </p:pic>
      <p:sp>
        <p:nvSpPr>
          <p:cNvPr id="44" name="文本框 43"/>
          <p:cNvSpPr txBox="1"/>
          <p:nvPr/>
        </p:nvSpPr>
        <p:spPr>
          <a:xfrm>
            <a:off x="1141095" y="444500"/>
            <a:ext cx="3335655" cy="996950"/>
          </a:xfrm>
          <a:prstGeom prst="rect">
            <a:avLst/>
          </a:prstGeom>
          <a:noFill/>
        </p:spPr>
        <p:txBody>
          <a:bodyPr wrap="square" rtlCol="0">
            <a:spAutoFit/>
          </a:bodyPr>
          <a:lstStyle/>
          <a:p>
            <a:pPr algn="ctr"/>
            <a:r>
              <a:rPr lang="x-none" altLang="en-US" sz="2800" b="1" dirty="0" smtClean="0">
                <a:solidFill>
                  <a:schemeClr val="tx1">
                    <a:lumMod val="95000"/>
                    <a:lumOff val="5000"/>
                  </a:schemeClr>
                </a:solidFill>
                <a:latin typeface="方正静蕾简体" panose="02000000000000000000" pitchFamily="2" charset="-122"/>
                <a:ea typeface="方正静蕾简体" panose="02000000000000000000" pitchFamily="2" charset="-122"/>
                <a:sym typeface="+mn-ea"/>
              </a:rPr>
              <a:t>反射的复习与拓展</a:t>
            </a:r>
            <a:endParaRPr lang="x-none" altLang="en-US" sz="2800" b="1" dirty="0" smtClean="0">
              <a:solidFill>
                <a:schemeClr val="tx1">
                  <a:lumMod val="95000"/>
                  <a:lumOff val="5000"/>
                </a:schemeClr>
              </a:solidFill>
              <a:latin typeface="方正静蕾简体" panose="02000000000000000000" pitchFamily="2" charset="-122"/>
              <a:ea typeface="方正静蕾简体" panose="02000000000000000000" pitchFamily="2" charset="-122"/>
            </a:endParaRPr>
          </a:p>
          <a:p>
            <a:pPr algn="ctr"/>
            <a:r>
              <a:rPr lang="x-none" altLang="zh-CN" sz="2800" dirty="0">
                <a:ln w="22225">
                  <a:solidFill>
                    <a:schemeClr val="accent2"/>
                  </a:solidFill>
                  <a:prstDash val="solid"/>
                </a:ln>
                <a:solidFill>
                  <a:schemeClr val="accent2">
                    <a:lumMod val="40000"/>
                    <a:lumOff val="60000"/>
                  </a:schemeClr>
                </a:solidFill>
                <a:latin typeface="微软雅黑" panose="020B0503020204020204" charset="-122"/>
                <a:ea typeface="微软雅黑" panose="020B0503020204020204" charset="-122"/>
                <a:sym typeface="+mn-ea"/>
              </a:rPr>
              <a:t> </a:t>
            </a:r>
            <a:endParaRPr lang="x-none" altLang="zh-CN" sz="2800" b="1" spc="-300" dirty="0">
              <a:solidFill>
                <a:schemeClr val="tx1">
                  <a:lumMod val="85000"/>
                  <a:lumOff val="15000"/>
                </a:schemeClr>
              </a:solidFill>
              <a:latin typeface="方正静蕾简体" panose="02000000000000000000" pitchFamily="2" charset="-122"/>
              <a:ea typeface="方正静蕾简体" panose="02000000000000000000" pitchFamily="2" charset="-122"/>
            </a:endParaRPr>
          </a:p>
        </p:txBody>
      </p:sp>
      <p:sp>
        <p:nvSpPr>
          <p:cNvPr id="54" name="Freeform 143"/>
          <p:cNvSpPr/>
          <p:nvPr/>
        </p:nvSpPr>
        <p:spPr bwMode="auto">
          <a:xfrm>
            <a:off x="489261" y="5398972"/>
            <a:ext cx="158750" cy="184150"/>
          </a:xfrm>
          <a:custGeom>
            <a:avLst/>
            <a:gdLst>
              <a:gd name="T0" fmla="*/ 50 w 100"/>
              <a:gd name="T1" fmla="*/ 0 h 116"/>
              <a:gd name="T2" fmla="*/ 67 w 100"/>
              <a:gd name="T3" fmla="*/ 30 h 116"/>
              <a:gd name="T4" fmla="*/ 100 w 100"/>
              <a:gd name="T5" fmla="*/ 30 h 116"/>
              <a:gd name="T6" fmla="*/ 83 w 100"/>
              <a:gd name="T7" fmla="*/ 58 h 116"/>
              <a:gd name="T8" fmla="*/ 100 w 100"/>
              <a:gd name="T9" fmla="*/ 85 h 116"/>
              <a:gd name="T10" fmla="*/ 67 w 100"/>
              <a:gd name="T11" fmla="*/ 85 h 116"/>
              <a:gd name="T12" fmla="*/ 50 w 100"/>
              <a:gd name="T13" fmla="*/ 116 h 116"/>
              <a:gd name="T14" fmla="*/ 33 w 100"/>
              <a:gd name="T15" fmla="*/ 85 h 116"/>
              <a:gd name="T16" fmla="*/ 0 w 100"/>
              <a:gd name="T17" fmla="*/ 85 h 116"/>
              <a:gd name="T18" fmla="*/ 17 w 100"/>
              <a:gd name="T19" fmla="*/ 58 h 116"/>
              <a:gd name="T20" fmla="*/ 0 w 100"/>
              <a:gd name="T21" fmla="*/ 30 h 116"/>
              <a:gd name="T22" fmla="*/ 33 w 100"/>
              <a:gd name="T23" fmla="*/ 30 h 116"/>
              <a:gd name="T24" fmla="*/ 50 w 100"/>
              <a:gd name="T25"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0" h="116">
                <a:moveTo>
                  <a:pt x="50" y="0"/>
                </a:moveTo>
                <a:lnTo>
                  <a:pt x="67" y="30"/>
                </a:lnTo>
                <a:lnTo>
                  <a:pt x="100" y="30"/>
                </a:lnTo>
                <a:lnTo>
                  <a:pt x="83" y="58"/>
                </a:lnTo>
                <a:lnTo>
                  <a:pt x="100" y="85"/>
                </a:lnTo>
                <a:lnTo>
                  <a:pt x="67" y="85"/>
                </a:lnTo>
                <a:lnTo>
                  <a:pt x="50" y="116"/>
                </a:lnTo>
                <a:lnTo>
                  <a:pt x="33" y="85"/>
                </a:lnTo>
                <a:lnTo>
                  <a:pt x="0" y="85"/>
                </a:lnTo>
                <a:lnTo>
                  <a:pt x="17" y="58"/>
                </a:lnTo>
                <a:lnTo>
                  <a:pt x="0" y="30"/>
                </a:lnTo>
                <a:lnTo>
                  <a:pt x="33" y="30"/>
                </a:lnTo>
                <a:lnTo>
                  <a:pt x="50" y="0"/>
                </a:lnTo>
                <a:close/>
              </a:path>
            </a:pathLst>
          </a:custGeom>
          <a:solidFill>
            <a:srgbClr val="FFDB01"/>
          </a:solidFill>
          <a:ln>
            <a:noFill/>
          </a:ln>
        </p:spPr>
        <p:txBody>
          <a:bodyPr vert="horz" wrap="square" lIns="91440" tIns="45720" rIns="91440" bIns="45720" numCol="1" anchor="t" anchorCtr="0" compatLnSpc="1"/>
          <a:lstStyle/>
          <a:p>
            <a:endParaRPr lang="zh-CN" altLang="en-US"/>
          </a:p>
        </p:txBody>
      </p:sp>
      <p:pic>
        <p:nvPicPr>
          <p:cNvPr id="3" name="图片 2"/>
          <p:cNvPicPr>
            <a:picLocks noChangeAspect="1"/>
          </p:cNvPicPr>
          <p:nvPr/>
        </p:nvPicPr>
        <p:blipFill>
          <a:blip r:embed="rId3"/>
          <a:stretch>
            <a:fillRect/>
          </a:stretch>
        </p:blipFill>
        <p:spPr>
          <a:xfrm>
            <a:off x="2790825" y="1400175"/>
            <a:ext cx="6609715" cy="4057015"/>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图片 54"/>
          <p:cNvPicPr>
            <a:picLocks noChangeAspect="1"/>
          </p:cNvPicPr>
          <p:nvPr/>
        </p:nvPicPr>
        <p:blipFill>
          <a:blip r:embed="rId1"/>
          <a:stretch>
            <a:fillRect/>
          </a:stretch>
        </p:blipFill>
        <p:spPr>
          <a:xfrm rot="5400000" flipH="1">
            <a:off x="9939923" y="-158225"/>
            <a:ext cx="1121825" cy="2346007"/>
          </a:xfrm>
          <a:prstGeom prst="rect">
            <a:avLst/>
          </a:prstGeom>
        </p:spPr>
      </p:pic>
      <p:sp>
        <p:nvSpPr>
          <p:cNvPr id="56" name="PA_4-Point Star 101"/>
          <p:cNvSpPr/>
          <p:nvPr/>
        </p:nvSpPr>
        <p:spPr>
          <a:xfrm>
            <a:off x="1315871" y="5864745"/>
            <a:ext cx="382174" cy="382174"/>
          </a:xfrm>
          <a:prstGeom prst="star4">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F0502020204030204"/>
              <a:cs typeface="+mn-cs"/>
            </a:endParaRPr>
          </a:p>
        </p:txBody>
      </p:sp>
      <p:sp>
        <p:nvSpPr>
          <p:cNvPr id="59" name="矩形 58"/>
          <p:cNvSpPr/>
          <p:nvPr/>
        </p:nvSpPr>
        <p:spPr>
          <a:xfrm>
            <a:off x="203200" y="152400"/>
            <a:ext cx="11795760" cy="6522720"/>
          </a:xfrm>
          <a:prstGeom prst="rect">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 name="图片 1"/>
          <p:cNvPicPr>
            <a:picLocks noChangeAspect="1"/>
          </p:cNvPicPr>
          <p:nvPr/>
        </p:nvPicPr>
        <p:blipFill>
          <a:blip r:embed="rId2"/>
          <a:stretch>
            <a:fillRect/>
          </a:stretch>
        </p:blipFill>
        <p:spPr>
          <a:xfrm>
            <a:off x="501377" y="379739"/>
            <a:ext cx="639359" cy="635039"/>
          </a:xfrm>
          <a:prstGeom prst="rect">
            <a:avLst/>
          </a:prstGeom>
        </p:spPr>
      </p:pic>
      <p:sp>
        <p:nvSpPr>
          <p:cNvPr id="44" name="文本框 43"/>
          <p:cNvSpPr txBox="1"/>
          <p:nvPr/>
        </p:nvSpPr>
        <p:spPr>
          <a:xfrm>
            <a:off x="1141095" y="444500"/>
            <a:ext cx="3335655" cy="996950"/>
          </a:xfrm>
          <a:prstGeom prst="rect">
            <a:avLst/>
          </a:prstGeom>
          <a:noFill/>
        </p:spPr>
        <p:txBody>
          <a:bodyPr wrap="square" rtlCol="0">
            <a:spAutoFit/>
          </a:bodyPr>
          <a:lstStyle/>
          <a:p>
            <a:pPr algn="ctr"/>
            <a:r>
              <a:rPr lang="x-none" altLang="en-US" sz="2800" b="1" dirty="0" smtClean="0">
                <a:solidFill>
                  <a:schemeClr val="tx1">
                    <a:lumMod val="95000"/>
                    <a:lumOff val="5000"/>
                  </a:schemeClr>
                </a:solidFill>
                <a:latin typeface="方正静蕾简体" panose="02000000000000000000" pitchFamily="2" charset="-122"/>
                <a:ea typeface="方正静蕾简体" panose="02000000000000000000" pitchFamily="2" charset="-122"/>
                <a:sym typeface="+mn-ea"/>
              </a:rPr>
              <a:t>反射的复习与拓展</a:t>
            </a:r>
            <a:endParaRPr lang="x-none" altLang="en-US" sz="2800" b="1" dirty="0" smtClean="0">
              <a:solidFill>
                <a:schemeClr val="tx1">
                  <a:lumMod val="95000"/>
                  <a:lumOff val="5000"/>
                </a:schemeClr>
              </a:solidFill>
              <a:latin typeface="方正静蕾简体" panose="02000000000000000000" pitchFamily="2" charset="-122"/>
              <a:ea typeface="方正静蕾简体" panose="02000000000000000000" pitchFamily="2" charset="-122"/>
            </a:endParaRPr>
          </a:p>
          <a:p>
            <a:pPr algn="ctr"/>
            <a:r>
              <a:rPr lang="x-none" altLang="zh-CN" sz="2800" dirty="0">
                <a:ln w="22225">
                  <a:solidFill>
                    <a:schemeClr val="accent2"/>
                  </a:solidFill>
                  <a:prstDash val="solid"/>
                </a:ln>
                <a:solidFill>
                  <a:schemeClr val="accent2">
                    <a:lumMod val="40000"/>
                    <a:lumOff val="60000"/>
                  </a:schemeClr>
                </a:solidFill>
                <a:latin typeface="微软雅黑" panose="020B0503020204020204" charset="-122"/>
                <a:ea typeface="微软雅黑" panose="020B0503020204020204" charset="-122"/>
                <a:sym typeface="+mn-ea"/>
              </a:rPr>
              <a:t> </a:t>
            </a:r>
            <a:endParaRPr lang="x-none" altLang="zh-CN" sz="2800" b="1" spc="-300" dirty="0">
              <a:solidFill>
                <a:schemeClr val="tx1">
                  <a:lumMod val="85000"/>
                  <a:lumOff val="15000"/>
                </a:schemeClr>
              </a:solidFill>
              <a:latin typeface="方正静蕾简体" panose="02000000000000000000" pitchFamily="2" charset="-122"/>
              <a:ea typeface="方正静蕾简体" panose="02000000000000000000" pitchFamily="2" charset="-122"/>
            </a:endParaRPr>
          </a:p>
        </p:txBody>
      </p:sp>
      <p:sp>
        <p:nvSpPr>
          <p:cNvPr id="54" name="Freeform 143"/>
          <p:cNvSpPr/>
          <p:nvPr/>
        </p:nvSpPr>
        <p:spPr bwMode="auto">
          <a:xfrm>
            <a:off x="489261" y="5398972"/>
            <a:ext cx="158750" cy="184150"/>
          </a:xfrm>
          <a:custGeom>
            <a:avLst/>
            <a:gdLst>
              <a:gd name="T0" fmla="*/ 50 w 100"/>
              <a:gd name="T1" fmla="*/ 0 h 116"/>
              <a:gd name="T2" fmla="*/ 67 w 100"/>
              <a:gd name="T3" fmla="*/ 30 h 116"/>
              <a:gd name="T4" fmla="*/ 100 w 100"/>
              <a:gd name="T5" fmla="*/ 30 h 116"/>
              <a:gd name="T6" fmla="*/ 83 w 100"/>
              <a:gd name="T7" fmla="*/ 58 h 116"/>
              <a:gd name="T8" fmla="*/ 100 w 100"/>
              <a:gd name="T9" fmla="*/ 85 h 116"/>
              <a:gd name="T10" fmla="*/ 67 w 100"/>
              <a:gd name="T11" fmla="*/ 85 h 116"/>
              <a:gd name="T12" fmla="*/ 50 w 100"/>
              <a:gd name="T13" fmla="*/ 116 h 116"/>
              <a:gd name="T14" fmla="*/ 33 w 100"/>
              <a:gd name="T15" fmla="*/ 85 h 116"/>
              <a:gd name="T16" fmla="*/ 0 w 100"/>
              <a:gd name="T17" fmla="*/ 85 h 116"/>
              <a:gd name="T18" fmla="*/ 17 w 100"/>
              <a:gd name="T19" fmla="*/ 58 h 116"/>
              <a:gd name="T20" fmla="*/ 0 w 100"/>
              <a:gd name="T21" fmla="*/ 30 h 116"/>
              <a:gd name="T22" fmla="*/ 33 w 100"/>
              <a:gd name="T23" fmla="*/ 30 h 116"/>
              <a:gd name="T24" fmla="*/ 50 w 100"/>
              <a:gd name="T25"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0" h="116">
                <a:moveTo>
                  <a:pt x="50" y="0"/>
                </a:moveTo>
                <a:lnTo>
                  <a:pt x="67" y="30"/>
                </a:lnTo>
                <a:lnTo>
                  <a:pt x="100" y="30"/>
                </a:lnTo>
                <a:lnTo>
                  <a:pt x="83" y="58"/>
                </a:lnTo>
                <a:lnTo>
                  <a:pt x="100" y="85"/>
                </a:lnTo>
                <a:lnTo>
                  <a:pt x="67" y="85"/>
                </a:lnTo>
                <a:lnTo>
                  <a:pt x="50" y="116"/>
                </a:lnTo>
                <a:lnTo>
                  <a:pt x="33" y="85"/>
                </a:lnTo>
                <a:lnTo>
                  <a:pt x="0" y="85"/>
                </a:lnTo>
                <a:lnTo>
                  <a:pt x="17" y="58"/>
                </a:lnTo>
                <a:lnTo>
                  <a:pt x="0" y="30"/>
                </a:lnTo>
                <a:lnTo>
                  <a:pt x="33" y="30"/>
                </a:lnTo>
                <a:lnTo>
                  <a:pt x="50" y="0"/>
                </a:lnTo>
                <a:close/>
              </a:path>
            </a:pathLst>
          </a:custGeom>
          <a:solidFill>
            <a:srgbClr val="FFDB01"/>
          </a:solidFill>
          <a:ln>
            <a:noFill/>
          </a:ln>
        </p:spPr>
        <p:txBody>
          <a:bodyPr vert="horz" wrap="square" lIns="91440" tIns="45720" rIns="91440" bIns="45720" numCol="1" anchor="t" anchorCtr="0" compatLnSpc="1"/>
          <a:lstStyle/>
          <a:p>
            <a:endParaRPr lang="zh-CN" altLang="en-US"/>
          </a:p>
        </p:txBody>
      </p:sp>
      <p:pic>
        <p:nvPicPr>
          <p:cNvPr id="4" name="图片 3"/>
          <p:cNvPicPr>
            <a:picLocks noChangeAspect="1"/>
          </p:cNvPicPr>
          <p:nvPr/>
        </p:nvPicPr>
        <p:blipFill>
          <a:blip r:embed="rId3"/>
          <a:stretch>
            <a:fillRect/>
          </a:stretch>
        </p:blipFill>
        <p:spPr>
          <a:xfrm>
            <a:off x="2372995" y="1651635"/>
            <a:ext cx="5971540" cy="3437890"/>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图片 54"/>
          <p:cNvPicPr>
            <a:picLocks noChangeAspect="1"/>
          </p:cNvPicPr>
          <p:nvPr/>
        </p:nvPicPr>
        <p:blipFill>
          <a:blip r:embed="rId1"/>
          <a:stretch>
            <a:fillRect/>
          </a:stretch>
        </p:blipFill>
        <p:spPr>
          <a:xfrm rot="5400000" flipH="1">
            <a:off x="9939923" y="-158225"/>
            <a:ext cx="1121825" cy="2346007"/>
          </a:xfrm>
          <a:prstGeom prst="rect">
            <a:avLst/>
          </a:prstGeom>
        </p:spPr>
      </p:pic>
      <p:sp>
        <p:nvSpPr>
          <p:cNvPr id="56" name="PA_4-Point Star 101"/>
          <p:cNvSpPr/>
          <p:nvPr/>
        </p:nvSpPr>
        <p:spPr>
          <a:xfrm>
            <a:off x="1315871" y="5864745"/>
            <a:ext cx="382174" cy="382174"/>
          </a:xfrm>
          <a:prstGeom prst="star4">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F0502020204030204"/>
              <a:cs typeface="+mn-cs"/>
            </a:endParaRPr>
          </a:p>
        </p:txBody>
      </p:sp>
      <p:sp>
        <p:nvSpPr>
          <p:cNvPr id="59" name="矩形 58"/>
          <p:cNvSpPr/>
          <p:nvPr/>
        </p:nvSpPr>
        <p:spPr>
          <a:xfrm>
            <a:off x="203200" y="152400"/>
            <a:ext cx="11795760" cy="6522720"/>
          </a:xfrm>
          <a:prstGeom prst="rect">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 name="图片 1"/>
          <p:cNvPicPr>
            <a:picLocks noChangeAspect="1"/>
          </p:cNvPicPr>
          <p:nvPr/>
        </p:nvPicPr>
        <p:blipFill>
          <a:blip r:embed="rId2"/>
          <a:stretch>
            <a:fillRect/>
          </a:stretch>
        </p:blipFill>
        <p:spPr>
          <a:xfrm>
            <a:off x="501377" y="379739"/>
            <a:ext cx="639359" cy="635039"/>
          </a:xfrm>
          <a:prstGeom prst="rect">
            <a:avLst/>
          </a:prstGeom>
        </p:spPr>
      </p:pic>
      <p:sp>
        <p:nvSpPr>
          <p:cNvPr id="54" name="Freeform 143"/>
          <p:cNvSpPr/>
          <p:nvPr/>
        </p:nvSpPr>
        <p:spPr bwMode="auto">
          <a:xfrm>
            <a:off x="489261" y="5398972"/>
            <a:ext cx="158750" cy="184150"/>
          </a:xfrm>
          <a:custGeom>
            <a:avLst/>
            <a:gdLst>
              <a:gd name="T0" fmla="*/ 50 w 100"/>
              <a:gd name="T1" fmla="*/ 0 h 116"/>
              <a:gd name="T2" fmla="*/ 67 w 100"/>
              <a:gd name="T3" fmla="*/ 30 h 116"/>
              <a:gd name="T4" fmla="*/ 100 w 100"/>
              <a:gd name="T5" fmla="*/ 30 h 116"/>
              <a:gd name="T6" fmla="*/ 83 w 100"/>
              <a:gd name="T7" fmla="*/ 58 h 116"/>
              <a:gd name="T8" fmla="*/ 100 w 100"/>
              <a:gd name="T9" fmla="*/ 85 h 116"/>
              <a:gd name="T10" fmla="*/ 67 w 100"/>
              <a:gd name="T11" fmla="*/ 85 h 116"/>
              <a:gd name="T12" fmla="*/ 50 w 100"/>
              <a:gd name="T13" fmla="*/ 116 h 116"/>
              <a:gd name="T14" fmla="*/ 33 w 100"/>
              <a:gd name="T15" fmla="*/ 85 h 116"/>
              <a:gd name="T16" fmla="*/ 0 w 100"/>
              <a:gd name="T17" fmla="*/ 85 h 116"/>
              <a:gd name="T18" fmla="*/ 17 w 100"/>
              <a:gd name="T19" fmla="*/ 58 h 116"/>
              <a:gd name="T20" fmla="*/ 0 w 100"/>
              <a:gd name="T21" fmla="*/ 30 h 116"/>
              <a:gd name="T22" fmla="*/ 33 w 100"/>
              <a:gd name="T23" fmla="*/ 30 h 116"/>
              <a:gd name="T24" fmla="*/ 50 w 100"/>
              <a:gd name="T25"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0" h="116">
                <a:moveTo>
                  <a:pt x="50" y="0"/>
                </a:moveTo>
                <a:lnTo>
                  <a:pt x="67" y="30"/>
                </a:lnTo>
                <a:lnTo>
                  <a:pt x="100" y="30"/>
                </a:lnTo>
                <a:lnTo>
                  <a:pt x="83" y="58"/>
                </a:lnTo>
                <a:lnTo>
                  <a:pt x="100" y="85"/>
                </a:lnTo>
                <a:lnTo>
                  <a:pt x="67" y="85"/>
                </a:lnTo>
                <a:lnTo>
                  <a:pt x="50" y="116"/>
                </a:lnTo>
                <a:lnTo>
                  <a:pt x="33" y="85"/>
                </a:lnTo>
                <a:lnTo>
                  <a:pt x="0" y="85"/>
                </a:lnTo>
                <a:lnTo>
                  <a:pt x="17" y="58"/>
                </a:lnTo>
                <a:lnTo>
                  <a:pt x="0" y="30"/>
                </a:lnTo>
                <a:lnTo>
                  <a:pt x="33" y="30"/>
                </a:lnTo>
                <a:lnTo>
                  <a:pt x="50" y="0"/>
                </a:lnTo>
                <a:close/>
              </a:path>
            </a:pathLst>
          </a:custGeom>
          <a:solidFill>
            <a:srgbClr val="FFDB01"/>
          </a:solidFill>
          <a:ln>
            <a:noFill/>
          </a:ln>
        </p:spPr>
        <p:txBody>
          <a:bodyPr vert="horz" wrap="square" lIns="91440" tIns="45720" rIns="91440" bIns="45720" numCol="1" anchor="t" anchorCtr="0" compatLnSpc="1"/>
          <a:lstStyle/>
          <a:p>
            <a:endParaRPr lang="zh-CN" altLang="en-US"/>
          </a:p>
        </p:txBody>
      </p:sp>
      <p:pic>
        <p:nvPicPr>
          <p:cNvPr id="3" name="图片 2"/>
          <p:cNvPicPr>
            <a:picLocks noChangeAspect="1"/>
          </p:cNvPicPr>
          <p:nvPr/>
        </p:nvPicPr>
        <p:blipFill>
          <a:blip r:embed="rId3"/>
          <a:stretch>
            <a:fillRect/>
          </a:stretch>
        </p:blipFill>
        <p:spPr>
          <a:xfrm>
            <a:off x="2847975" y="1714500"/>
            <a:ext cx="6495415" cy="3428365"/>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1084</Words>
  <Application>Kingsoft Office WPP</Application>
  <PresentationFormat>宽屏</PresentationFormat>
  <Paragraphs>98</Paragraphs>
  <Slides>20</Slides>
  <Notes>24</Notes>
  <HiddenSlides>0</HiddenSlides>
  <MMClips>0</MMClips>
  <ScaleCrop>false</ScaleCrop>
  <HeadingPairs>
    <vt:vector size="4" baseType="variant">
      <vt:variant>
        <vt:lpstr>主题</vt:lpstr>
      </vt:variant>
      <vt:variant>
        <vt:i4>1</vt:i4>
      </vt:variant>
      <vt:variant>
        <vt:lpstr>幻灯片标题</vt:lpstr>
      </vt:variant>
      <vt:variant>
        <vt:i4>20</vt:i4>
      </vt:variant>
    </vt:vector>
  </HeadingPairs>
  <TitlesOfParts>
    <vt:vector size="21"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P R 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China</dc:creator>
  <cp:lastModifiedBy>zlc</cp:lastModifiedBy>
  <cp:revision>168</cp:revision>
  <dcterms:created xsi:type="dcterms:W3CDTF">2019-01-02T09:50:07Z</dcterms:created>
  <dcterms:modified xsi:type="dcterms:W3CDTF">2019-01-02T09:50:07Z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2052-10.1.0.5707</vt:lpwstr>
  </property>
</Properties>
</file>