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286" r:id="rId4"/>
    <p:sldId id="258" r:id="rId5"/>
    <p:sldId id="259" r:id="rId6"/>
    <p:sldId id="260" r:id="rId7"/>
    <p:sldId id="262" r:id="rId8"/>
    <p:sldId id="264" r:id="rId9"/>
    <p:sldId id="263" r:id="rId10"/>
    <p:sldId id="285" r:id="rId11"/>
    <p:sldId id="281" r:id="rId12"/>
    <p:sldId id="267" r:id="rId13"/>
    <p:sldId id="274" r:id="rId14"/>
    <p:sldId id="275" r:id="rId15"/>
    <p:sldId id="276" r:id="rId16"/>
    <p:sldId id="282" r:id="rId17"/>
    <p:sldId id="283" r:id="rId18"/>
    <p:sldId id="277" r:id="rId19"/>
    <p:sldId id="287" r:id="rId20"/>
    <p:sldId id="265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otyk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4675" autoAdjust="0"/>
  </p:normalViewPr>
  <p:slideViewPr>
    <p:cSldViewPr>
      <p:cViewPr varScale="1">
        <p:scale>
          <a:sx n="82" d="100"/>
          <a:sy n="82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E8B38-E95B-41EF-8E21-623A5F2E3105}">
      <dgm:prSet phldrT="[Text]"/>
      <dgm:spPr/>
      <dgm:t>
        <a:bodyPr/>
        <a:lstStyle/>
        <a:p>
          <a:r>
            <a:rPr lang="en-US" dirty="0" smtClean="0"/>
            <a:t>Sensor range is factory configurable</a:t>
          </a:r>
        </a:p>
        <a:p>
          <a:r>
            <a:rPr lang="en-US" dirty="0" smtClean="0"/>
            <a:t>Can make output data rate user configurable</a:t>
          </a:r>
          <a:endParaRPr lang="en-US" dirty="0"/>
        </a:p>
      </dgm:t>
    </dgm:pt>
    <dgm:pt modelId="{4271055B-194A-4158-8FE1-49F84BF6CF56}" type="parTrans" cxnId="{BB425692-0722-4A4F-8973-E25C1323734F}">
      <dgm:prSet/>
      <dgm:spPr/>
      <dgm:t>
        <a:bodyPr/>
        <a:lstStyle/>
        <a:p>
          <a:endParaRPr lang="en-US"/>
        </a:p>
      </dgm:t>
    </dgm:pt>
    <dgm:pt modelId="{3437AEF2-780C-49F1-98A8-8F4FD9FC6A68}" type="sibTrans" cxnId="{BB425692-0722-4A4F-8973-E25C1323734F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594AE1D7-9C28-4F1B-B055-97D3DD2129F1}" type="pres">
      <dgm:prSet presAssocID="{95EE8B38-E95B-41EF-8E21-623A5F2E3105}" presName="nodeFirstNode" presStyleLbl="node1" presStyleIdx="0" presStyleCnt="1" custScaleX="387081" custScaleY="139482" custRadScaleRad="100229" custRadScaleInc="-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B907AF-30E3-409E-B6D0-1FCC1DE9C7AC}" type="presOf" srcId="{95EE8B38-E95B-41EF-8E21-623A5F2E3105}" destId="{594AE1D7-9C28-4F1B-B055-97D3DD2129F1}" srcOrd="0" destOrd="0" presId="urn:microsoft.com/office/officeart/2005/8/layout/cycle3"/>
    <dgm:cxn modelId="{BB425692-0722-4A4F-8973-E25C1323734F}" srcId="{32B0264D-90C8-41C3-8002-2212E09FB6E0}" destId="{95EE8B38-E95B-41EF-8E21-623A5F2E3105}" srcOrd="0" destOrd="0" parTransId="{4271055B-194A-4158-8FE1-49F84BF6CF56}" sibTransId="{3437AEF2-780C-49F1-98A8-8F4FD9FC6A68}"/>
    <dgm:cxn modelId="{9E71E7FA-A238-4042-807C-F89B3C7EA58C}" type="presOf" srcId="{32B0264D-90C8-41C3-8002-2212E09FB6E0}" destId="{41CC669F-7E17-43E2-B197-FC20527A0D71}" srcOrd="0" destOrd="0" presId="urn:microsoft.com/office/officeart/2005/8/layout/cycle3"/>
    <dgm:cxn modelId="{6E613801-3B07-42CF-96DA-E089D4924108}" type="presParOf" srcId="{41CC669F-7E17-43E2-B197-FC20527A0D71}" destId="{0D18D109-DE09-45A0-A71A-2175C251F195}" srcOrd="0" destOrd="0" presId="urn:microsoft.com/office/officeart/2005/8/layout/cycle3"/>
    <dgm:cxn modelId="{C6537788-6C60-43F0-BD7B-83F4EDA6EFC9}" type="presParOf" srcId="{0D18D109-DE09-45A0-A71A-2175C251F195}" destId="{594AE1D7-9C28-4F1B-B055-97D3DD2129F1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DA0F32-704C-4C1F-81E5-737F83DDA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07F4E-29A2-41AC-BD9E-D5F8E1AD7ADD}">
      <dgm:prSet phldrT="[Text]"/>
      <dgm:spPr/>
      <dgm:t>
        <a:bodyPr/>
        <a:lstStyle/>
        <a:p>
          <a:r>
            <a:rPr lang="en-US" dirty="0" err="1" smtClean="0"/>
            <a:t>TaskUserCommunication</a:t>
          </a:r>
          <a:endParaRPr lang="en-US" dirty="0"/>
        </a:p>
      </dgm:t>
    </dgm:pt>
    <dgm:pt modelId="{0960F82F-335D-49F9-8A19-5E3849B149D6}" type="parTrans" cxnId="{F7740660-27B8-4B44-99FC-0547A634085D}">
      <dgm:prSet/>
      <dgm:spPr/>
      <dgm:t>
        <a:bodyPr/>
        <a:lstStyle/>
        <a:p>
          <a:endParaRPr lang="en-US"/>
        </a:p>
      </dgm:t>
    </dgm:pt>
    <dgm:pt modelId="{B84108C8-C661-4F2A-A6BF-302A0C966482}" type="sibTrans" cxnId="{F7740660-27B8-4B44-99FC-0547A634085D}">
      <dgm:prSet/>
      <dgm:spPr/>
      <dgm:t>
        <a:bodyPr/>
        <a:lstStyle/>
        <a:p>
          <a:endParaRPr lang="en-US"/>
        </a:p>
      </dgm:t>
    </dgm:pt>
    <dgm:pt modelId="{059F3020-AD46-4405-817F-309036BE3E72}">
      <dgm:prSet phldrT="[Text]"/>
      <dgm:spPr/>
      <dgm:t>
        <a:bodyPr/>
        <a:lstStyle/>
        <a:p>
          <a:r>
            <a:rPr lang="en-US" dirty="0" smtClean="0"/>
            <a:t>Register based Interface</a:t>
          </a:r>
          <a:endParaRPr lang="en-US" dirty="0"/>
        </a:p>
      </dgm:t>
    </dgm:pt>
    <dgm:pt modelId="{F8CE871D-AF18-4264-B51E-6DCBC82777C7}" type="parTrans" cxnId="{1F963667-A3C6-41A2-949F-E3561AB17B9C}">
      <dgm:prSet/>
      <dgm:spPr/>
      <dgm:t>
        <a:bodyPr/>
        <a:lstStyle/>
        <a:p>
          <a:endParaRPr lang="en-US"/>
        </a:p>
      </dgm:t>
    </dgm:pt>
    <dgm:pt modelId="{9D879812-0423-42CB-8D8F-E51517B392FD}" type="sibTrans" cxnId="{1F963667-A3C6-41A2-949F-E3561AB17B9C}">
      <dgm:prSet/>
      <dgm:spPr/>
      <dgm:t>
        <a:bodyPr/>
        <a:lstStyle/>
        <a:p>
          <a:endParaRPr lang="en-US"/>
        </a:p>
      </dgm:t>
    </dgm:pt>
    <dgm:pt modelId="{B02149B1-D842-410B-BEA7-AEB3D663A0FD}">
      <dgm:prSet phldrT="[Text]"/>
      <dgm:spPr/>
      <dgm:t>
        <a:bodyPr/>
        <a:lstStyle/>
        <a:p>
          <a:r>
            <a:rPr lang="en-US" smtClean="0"/>
            <a:t>SPI</a:t>
          </a:r>
          <a:endParaRPr lang="en-US" dirty="0"/>
        </a:p>
      </dgm:t>
    </dgm:pt>
    <dgm:pt modelId="{DD598AAB-8D3F-4447-8C69-327805EDE681}" type="parTrans" cxnId="{AED489AC-FE66-47D0-B84B-2E881594BA91}">
      <dgm:prSet/>
      <dgm:spPr/>
      <dgm:t>
        <a:bodyPr/>
        <a:lstStyle/>
        <a:p>
          <a:endParaRPr lang="en-US"/>
        </a:p>
      </dgm:t>
    </dgm:pt>
    <dgm:pt modelId="{34315F96-80CF-42B0-81F3-973428577D34}" type="sibTrans" cxnId="{AED489AC-FE66-47D0-B84B-2E881594BA91}">
      <dgm:prSet/>
      <dgm:spPr/>
      <dgm:t>
        <a:bodyPr/>
        <a:lstStyle/>
        <a:p>
          <a:endParaRPr lang="en-US"/>
        </a:p>
      </dgm:t>
    </dgm:pt>
    <dgm:pt modelId="{516B7905-9258-4FC6-81D9-F707C3E9B0FE}" type="pres">
      <dgm:prSet presAssocID="{6DDA0F32-704C-4C1F-81E5-737F83DDA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522DE0-BFBB-4E8E-8E70-39050D3B7FBA}" type="pres">
      <dgm:prSet presAssocID="{8CB07F4E-29A2-41AC-BD9E-D5F8E1AD7ADD}" presName="hierRoot1" presStyleCnt="0">
        <dgm:presLayoutVars>
          <dgm:hierBranch val="init"/>
        </dgm:presLayoutVars>
      </dgm:prSet>
      <dgm:spPr/>
    </dgm:pt>
    <dgm:pt modelId="{0F4EB054-F4D8-4C03-9583-A9854AFC9DF8}" type="pres">
      <dgm:prSet presAssocID="{8CB07F4E-29A2-41AC-BD9E-D5F8E1AD7ADD}" presName="rootComposite1" presStyleCnt="0"/>
      <dgm:spPr/>
    </dgm:pt>
    <dgm:pt modelId="{0CAB1541-5DC3-4B78-90CD-4D63C2DB007D}" type="pres">
      <dgm:prSet presAssocID="{8CB07F4E-29A2-41AC-BD9E-D5F8E1AD7ADD}" presName="rootText1" presStyleLbl="node0" presStyleIdx="0" presStyleCnt="1" custScaleX="200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37CD4-A183-406B-8413-41C478533032}" type="pres">
      <dgm:prSet presAssocID="{8CB07F4E-29A2-41AC-BD9E-D5F8E1AD7AD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863FFF-6126-4B2B-A538-D577608A932F}" type="pres">
      <dgm:prSet presAssocID="{8CB07F4E-29A2-41AC-BD9E-D5F8E1AD7ADD}" presName="hierChild2" presStyleCnt="0"/>
      <dgm:spPr/>
    </dgm:pt>
    <dgm:pt modelId="{18214869-8231-49CD-B258-81EA7A649B9D}" type="pres">
      <dgm:prSet presAssocID="{F8CE871D-AF18-4264-B51E-6DCBC82777C7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D710809-E8DD-4096-8442-AD21F1436340}" type="pres">
      <dgm:prSet presAssocID="{059F3020-AD46-4405-817F-309036BE3E72}" presName="hierRoot2" presStyleCnt="0">
        <dgm:presLayoutVars>
          <dgm:hierBranch val="init"/>
        </dgm:presLayoutVars>
      </dgm:prSet>
      <dgm:spPr/>
    </dgm:pt>
    <dgm:pt modelId="{A0ED0004-8D79-49E9-9782-9CF65CEC9EAD}" type="pres">
      <dgm:prSet presAssocID="{059F3020-AD46-4405-817F-309036BE3E72}" presName="rootComposite" presStyleCnt="0"/>
      <dgm:spPr/>
    </dgm:pt>
    <dgm:pt modelId="{CB535E64-1D8C-4DE3-8FAD-D113104D8C65}" type="pres">
      <dgm:prSet presAssocID="{059F3020-AD46-4405-817F-309036BE3E7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204B3-AB83-4D40-9E99-B1EAB5E4DE9C}" type="pres">
      <dgm:prSet presAssocID="{059F3020-AD46-4405-817F-309036BE3E72}" presName="rootConnector" presStyleLbl="node2" presStyleIdx="0" presStyleCnt="1"/>
      <dgm:spPr/>
      <dgm:t>
        <a:bodyPr/>
        <a:lstStyle/>
        <a:p>
          <a:endParaRPr lang="en-US"/>
        </a:p>
      </dgm:t>
    </dgm:pt>
    <dgm:pt modelId="{C00E8D32-97A4-4358-82DA-7E5DA26DBF73}" type="pres">
      <dgm:prSet presAssocID="{059F3020-AD46-4405-817F-309036BE3E72}" presName="hierChild4" presStyleCnt="0"/>
      <dgm:spPr/>
    </dgm:pt>
    <dgm:pt modelId="{2C004EB7-D8F5-4655-8206-36E4582339EB}" type="pres">
      <dgm:prSet presAssocID="{DD598AAB-8D3F-4447-8C69-327805EDE681}" presName="Name37" presStyleLbl="parChTrans1D3" presStyleIdx="0" presStyleCnt="1"/>
      <dgm:spPr/>
      <dgm:t>
        <a:bodyPr/>
        <a:lstStyle/>
        <a:p>
          <a:endParaRPr lang="en-US"/>
        </a:p>
      </dgm:t>
    </dgm:pt>
    <dgm:pt modelId="{2483C5C5-89AF-452D-B9D1-45F4F94CE447}" type="pres">
      <dgm:prSet presAssocID="{B02149B1-D842-410B-BEA7-AEB3D663A0FD}" presName="hierRoot2" presStyleCnt="0">
        <dgm:presLayoutVars>
          <dgm:hierBranch val="init"/>
        </dgm:presLayoutVars>
      </dgm:prSet>
      <dgm:spPr/>
    </dgm:pt>
    <dgm:pt modelId="{76B96094-1248-4999-9476-C8B9BA09E3A6}" type="pres">
      <dgm:prSet presAssocID="{B02149B1-D842-410B-BEA7-AEB3D663A0FD}" presName="rootComposite" presStyleCnt="0"/>
      <dgm:spPr/>
    </dgm:pt>
    <dgm:pt modelId="{1DA56E92-0272-4709-B2DD-002729DB95A9}" type="pres">
      <dgm:prSet presAssocID="{B02149B1-D842-410B-BEA7-AEB3D663A0F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FED6B-6D4D-41C8-8EA0-1CD8ECD59457}" type="pres">
      <dgm:prSet presAssocID="{B02149B1-D842-410B-BEA7-AEB3D663A0FD}" presName="rootConnector" presStyleLbl="node3" presStyleIdx="0" presStyleCnt="1"/>
      <dgm:spPr/>
      <dgm:t>
        <a:bodyPr/>
        <a:lstStyle/>
        <a:p>
          <a:endParaRPr lang="en-US"/>
        </a:p>
      </dgm:t>
    </dgm:pt>
    <dgm:pt modelId="{58E98FC9-0591-4B95-88DF-EE3A307DF442}" type="pres">
      <dgm:prSet presAssocID="{B02149B1-D842-410B-BEA7-AEB3D663A0FD}" presName="hierChild4" presStyleCnt="0"/>
      <dgm:spPr/>
    </dgm:pt>
    <dgm:pt modelId="{B9163CFF-B7DD-4999-80EC-196CA60EBCE1}" type="pres">
      <dgm:prSet presAssocID="{B02149B1-D842-410B-BEA7-AEB3D663A0FD}" presName="hierChild5" presStyleCnt="0"/>
      <dgm:spPr/>
    </dgm:pt>
    <dgm:pt modelId="{45395DFB-40EA-4665-8881-E29E3EB4FF48}" type="pres">
      <dgm:prSet presAssocID="{059F3020-AD46-4405-817F-309036BE3E72}" presName="hierChild5" presStyleCnt="0"/>
      <dgm:spPr/>
    </dgm:pt>
    <dgm:pt modelId="{A2263BAD-8AAA-43AD-91E8-FDE20259C8F4}" type="pres">
      <dgm:prSet presAssocID="{8CB07F4E-29A2-41AC-BD9E-D5F8E1AD7ADD}" presName="hierChild3" presStyleCnt="0"/>
      <dgm:spPr/>
    </dgm:pt>
  </dgm:ptLst>
  <dgm:cxnLst>
    <dgm:cxn modelId="{0D97AC93-DA42-4FAF-9D3F-D080B3C9F38E}" type="presOf" srcId="{6DDA0F32-704C-4C1F-81E5-737F83DDA527}" destId="{516B7905-9258-4FC6-81D9-F707C3E9B0FE}" srcOrd="0" destOrd="0" presId="urn:microsoft.com/office/officeart/2005/8/layout/orgChart1"/>
    <dgm:cxn modelId="{1F963667-A3C6-41A2-949F-E3561AB17B9C}" srcId="{8CB07F4E-29A2-41AC-BD9E-D5F8E1AD7ADD}" destId="{059F3020-AD46-4405-817F-309036BE3E72}" srcOrd="0" destOrd="0" parTransId="{F8CE871D-AF18-4264-B51E-6DCBC82777C7}" sibTransId="{9D879812-0423-42CB-8D8F-E51517B392FD}"/>
    <dgm:cxn modelId="{B651DF26-6AEE-46F3-BBAB-F7FE841C8B21}" type="presOf" srcId="{B02149B1-D842-410B-BEA7-AEB3D663A0FD}" destId="{83FFED6B-6D4D-41C8-8EA0-1CD8ECD59457}" srcOrd="1" destOrd="0" presId="urn:microsoft.com/office/officeart/2005/8/layout/orgChart1"/>
    <dgm:cxn modelId="{428EB371-CA12-4A53-A8EF-CD5319372A52}" type="presOf" srcId="{8CB07F4E-29A2-41AC-BD9E-D5F8E1AD7ADD}" destId="{59737CD4-A183-406B-8413-41C478533032}" srcOrd="1" destOrd="0" presId="urn:microsoft.com/office/officeart/2005/8/layout/orgChart1"/>
    <dgm:cxn modelId="{029F7460-E7B2-4F12-A4EF-40BE32E2BFE1}" type="presOf" srcId="{059F3020-AD46-4405-817F-309036BE3E72}" destId="{CB535E64-1D8C-4DE3-8FAD-D113104D8C65}" srcOrd="0" destOrd="0" presId="urn:microsoft.com/office/officeart/2005/8/layout/orgChart1"/>
    <dgm:cxn modelId="{79074A1A-81D8-4744-A026-0123831F3F9F}" type="presOf" srcId="{059F3020-AD46-4405-817F-309036BE3E72}" destId="{486204B3-AB83-4D40-9E99-B1EAB5E4DE9C}" srcOrd="1" destOrd="0" presId="urn:microsoft.com/office/officeart/2005/8/layout/orgChart1"/>
    <dgm:cxn modelId="{B1BC6CA8-B835-4750-926C-D0ECA8FA61D2}" type="presOf" srcId="{DD598AAB-8D3F-4447-8C69-327805EDE681}" destId="{2C004EB7-D8F5-4655-8206-36E4582339EB}" srcOrd="0" destOrd="0" presId="urn:microsoft.com/office/officeart/2005/8/layout/orgChart1"/>
    <dgm:cxn modelId="{05D15D98-37A9-4E02-A0DF-9A195907C86E}" type="presOf" srcId="{F8CE871D-AF18-4264-B51E-6DCBC82777C7}" destId="{18214869-8231-49CD-B258-81EA7A649B9D}" srcOrd="0" destOrd="0" presId="urn:microsoft.com/office/officeart/2005/8/layout/orgChart1"/>
    <dgm:cxn modelId="{F7740660-27B8-4B44-99FC-0547A634085D}" srcId="{6DDA0F32-704C-4C1F-81E5-737F83DDA527}" destId="{8CB07F4E-29A2-41AC-BD9E-D5F8E1AD7ADD}" srcOrd="0" destOrd="0" parTransId="{0960F82F-335D-49F9-8A19-5E3849B149D6}" sibTransId="{B84108C8-C661-4F2A-A6BF-302A0C966482}"/>
    <dgm:cxn modelId="{5C22F9BF-D14B-4C08-91FB-F6B3D87D0E80}" type="presOf" srcId="{8CB07F4E-29A2-41AC-BD9E-D5F8E1AD7ADD}" destId="{0CAB1541-5DC3-4B78-90CD-4D63C2DB007D}" srcOrd="0" destOrd="0" presId="urn:microsoft.com/office/officeart/2005/8/layout/orgChart1"/>
    <dgm:cxn modelId="{0418DAF1-3ABE-47D9-87E3-F69EF6809105}" type="presOf" srcId="{B02149B1-D842-410B-BEA7-AEB3D663A0FD}" destId="{1DA56E92-0272-4709-B2DD-002729DB95A9}" srcOrd="0" destOrd="0" presId="urn:microsoft.com/office/officeart/2005/8/layout/orgChart1"/>
    <dgm:cxn modelId="{AED489AC-FE66-47D0-B84B-2E881594BA91}" srcId="{059F3020-AD46-4405-817F-309036BE3E72}" destId="{B02149B1-D842-410B-BEA7-AEB3D663A0FD}" srcOrd="0" destOrd="0" parTransId="{DD598AAB-8D3F-4447-8C69-327805EDE681}" sibTransId="{34315F96-80CF-42B0-81F3-973428577D34}"/>
    <dgm:cxn modelId="{A2A2B0E1-DD62-430B-9B00-1C5C90F30132}" type="presParOf" srcId="{516B7905-9258-4FC6-81D9-F707C3E9B0FE}" destId="{DD522DE0-BFBB-4E8E-8E70-39050D3B7FBA}" srcOrd="0" destOrd="0" presId="urn:microsoft.com/office/officeart/2005/8/layout/orgChart1"/>
    <dgm:cxn modelId="{555AD763-1C50-4FB1-A3A3-70560F036947}" type="presParOf" srcId="{DD522DE0-BFBB-4E8E-8E70-39050D3B7FBA}" destId="{0F4EB054-F4D8-4C03-9583-A9854AFC9DF8}" srcOrd="0" destOrd="0" presId="urn:microsoft.com/office/officeart/2005/8/layout/orgChart1"/>
    <dgm:cxn modelId="{501E3B69-B011-4959-B5AD-7751598E4C51}" type="presParOf" srcId="{0F4EB054-F4D8-4C03-9583-A9854AFC9DF8}" destId="{0CAB1541-5DC3-4B78-90CD-4D63C2DB007D}" srcOrd="0" destOrd="0" presId="urn:microsoft.com/office/officeart/2005/8/layout/orgChart1"/>
    <dgm:cxn modelId="{3A1CBCE4-B821-40A9-9CEA-11ED3A124030}" type="presParOf" srcId="{0F4EB054-F4D8-4C03-9583-A9854AFC9DF8}" destId="{59737CD4-A183-406B-8413-41C478533032}" srcOrd="1" destOrd="0" presId="urn:microsoft.com/office/officeart/2005/8/layout/orgChart1"/>
    <dgm:cxn modelId="{E35BF394-B7E8-4B28-837C-1BB5FBBB38CA}" type="presParOf" srcId="{DD522DE0-BFBB-4E8E-8E70-39050D3B7FBA}" destId="{AD863FFF-6126-4B2B-A538-D577608A932F}" srcOrd="1" destOrd="0" presId="urn:microsoft.com/office/officeart/2005/8/layout/orgChart1"/>
    <dgm:cxn modelId="{50B4AE5D-8DAB-4423-BD1F-C69D442CB88E}" type="presParOf" srcId="{AD863FFF-6126-4B2B-A538-D577608A932F}" destId="{18214869-8231-49CD-B258-81EA7A649B9D}" srcOrd="0" destOrd="0" presId="urn:microsoft.com/office/officeart/2005/8/layout/orgChart1"/>
    <dgm:cxn modelId="{01526A1D-C18C-4EE0-B9F5-25036D72B832}" type="presParOf" srcId="{AD863FFF-6126-4B2B-A538-D577608A932F}" destId="{4D710809-E8DD-4096-8442-AD21F1436340}" srcOrd="1" destOrd="0" presId="urn:microsoft.com/office/officeart/2005/8/layout/orgChart1"/>
    <dgm:cxn modelId="{840A5A7D-BB9F-4C1D-9A19-3FEF417AA470}" type="presParOf" srcId="{4D710809-E8DD-4096-8442-AD21F1436340}" destId="{A0ED0004-8D79-49E9-9782-9CF65CEC9EAD}" srcOrd="0" destOrd="0" presId="urn:microsoft.com/office/officeart/2005/8/layout/orgChart1"/>
    <dgm:cxn modelId="{24F51AAB-F9DD-4CD8-82B5-2DD725A824A7}" type="presParOf" srcId="{A0ED0004-8D79-49E9-9782-9CF65CEC9EAD}" destId="{CB535E64-1D8C-4DE3-8FAD-D113104D8C65}" srcOrd="0" destOrd="0" presId="urn:microsoft.com/office/officeart/2005/8/layout/orgChart1"/>
    <dgm:cxn modelId="{CD0A7A76-C028-4868-AF62-6274BEE0023C}" type="presParOf" srcId="{A0ED0004-8D79-49E9-9782-9CF65CEC9EAD}" destId="{486204B3-AB83-4D40-9E99-B1EAB5E4DE9C}" srcOrd="1" destOrd="0" presId="urn:microsoft.com/office/officeart/2005/8/layout/orgChart1"/>
    <dgm:cxn modelId="{223A324E-3D73-4866-9059-C99D4D330D30}" type="presParOf" srcId="{4D710809-E8DD-4096-8442-AD21F1436340}" destId="{C00E8D32-97A4-4358-82DA-7E5DA26DBF73}" srcOrd="1" destOrd="0" presId="urn:microsoft.com/office/officeart/2005/8/layout/orgChart1"/>
    <dgm:cxn modelId="{01673F66-FBB3-4DA4-98FE-76C3CAB88ECE}" type="presParOf" srcId="{C00E8D32-97A4-4358-82DA-7E5DA26DBF73}" destId="{2C004EB7-D8F5-4655-8206-36E4582339EB}" srcOrd="0" destOrd="0" presId="urn:microsoft.com/office/officeart/2005/8/layout/orgChart1"/>
    <dgm:cxn modelId="{9B995C63-448E-4BD0-9EEE-D71116F06BBD}" type="presParOf" srcId="{C00E8D32-97A4-4358-82DA-7E5DA26DBF73}" destId="{2483C5C5-89AF-452D-B9D1-45F4F94CE447}" srcOrd="1" destOrd="0" presId="urn:microsoft.com/office/officeart/2005/8/layout/orgChart1"/>
    <dgm:cxn modelId="{8EAEC27B-2279-4F7D-A99B-468EC01CB60E}" type="presParOf" srcId="{2483C5C5-89AF-452D-B9D1-45F4F94CE447}" destId="{76B96094-1248-4999-9476-C8B9BA09E3A6}" srcOrd="0" destOrd="0" presId="urn:microsoft.com/office/officeart/2005/8/layout/orgChart1"/>
    <dgm:cxn modelId="{020DCD9D-6D89-4A25-A084-DD8C4DBB7B2E}" type="presParOf" srcId="{76B96094-1248-4999-9476-C8B9BA09E3A6}" destId="{1DA56E92-0272-4709-B2DD-002729DB95A9}" srcOrd="0" destOrd="0" presId="urn:microsoft.com/office/officeart/2005/8/layout/orgChart1"/>
    <dgm:cxn modelId="{1E8E8B06-3DE4-4F90-951C-27DD39B3D41E}" type="presParOf" srcId="{76B96094-1248-4999-9476-C8B9BA09E3A6}" destId="{83FFED6B-6D4D-41C8-8EA0-1CD8ECD59457}" srcOrd="1" destOrd="0" presId="urn:microsoft.com/office/officeart/2005/8/layout/orgChart1"/>
    <dgm:cxn modelId="{57B50D35-FD38-4266-9C1E-140602B8BAB5}" type="presParOf" srcId="{2483C5C5-89AF-452D-B9D1-45F4F94CE447}" destId="{58E98FC9-0591-4B95-88DF-EE3A307DF442}" srcOrd="1" destOrd="0" presId="urn:microsoft.com/office/officeart/2005/8/layout/orgChart1"/>
    <dgm:cxn modelId="{AF04A096-A578-456D-9125-D511602E55DC}" type="presParOf" srcId="{2483C5C5-89AF-452D-B9D1-45F4F94CE447}" destId="{B9163CFF-B7DD-4999-80EC-196CA60EBCE1}" srcOrd="2" destOrd="0" presId="urn:microsoft.com/office/officeart/2005/8/layout/orgChart1"/>
    <dgm:cxn modelId="{7A9227B6-0AB7-4BDD-8320-3DC07E672AE9}" type="presParOf" srcId="{4D710809-E8DD-4096-8442-AD21F1436340}" destId="{45395DFB-40EA-4665-8881-E29E3EB4FF48}" srcOrd="2" destOrd="0" presId="urn:microsoft.com/office/officeart/2005/8/layout/orgChart1"/>
    <dgm:cxn modelId="{2EF2713A-08D5-4C40-BE10-6C082E5371FD}" type="presParOf" srcId="{DD522DE0-BFBB-4E8E-8E70-39050D3B7FBA}" destId="{A2263BAD-8AAA-43AD-91E8-FDE20259C8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6D16F-2D31-4AEE-901C-2B5941A85A53}">
      <dgm:prSet phldrT="[Text]"/>
      <dgm:spPr/>
      <dgm:t>
        <a:bodyPr/>
        <a:lstStyle/>
        <a:p>
          <a:r>
            <a:rPr lang="en-US" dirty="0" smtClean="0"/>
            <a:t>Timer interrupt (TIM5)</a:t>
          </a:r>
          <a:endParaRPr lang="en-US" dirty="0"/>
        </a:p>
      </dgm:t>
    </dgm:pt>
    <dgm:pt modelId="{89662961-157E-4F43-9BFF-40C06F0524D8}" type="parTrans" cxnId="{2B85D472-63D1-4932-9F68-F7B7C7F66DCD}">
      <dgm:prSet/>
      <dgm:spPr/>
      <dgm:t>
        <a:bodyPr/>
        <a:lstStyle/>
        <a:p>
          <a:endParaRPr lang="en-US"/>
        </a:p>
      </dgm:t>
    </dgm:pt>
    <dgm:pt modelId="{AC2513EB-3219-4DE6-8FCE-62248BA06241}" type="sibTrans" cxnId="{2B85D472-63D1-4932-9F68-F7B7C7F66DCD}">
      <dgm:prSet/>
      <dgm:spPr/>
      <dgm:t>
        <a:bodyPr/>
        <a:lstStyle/>
        <a:p>
          <a:endParaRPr lang="en-US"/>
        </a:p>
      </dgm:t>
    </dgm:pt>
    <dgm:pt modelId="{C79DD00F-AA03-416D-910D-DC6F0BB3D66D}">
      <dgm:prSet phldrT="[Text]"/>
      <dgm:spPr/>
      <dgm:t>
        <a:bodyPr/>
        <a:lstStyle/>
        <a:p>
          <a:r>
            <a:rPr lang="en-US" dirty="0" smtClean="0"/>
            <a:t>Assert rate sensor sync line</a:t>
          </a:r>
          <a:endParaRPr lang="en-US" dirty="0"/>
        </a:p>
      </dgm:t>
    </dgm:pt>
    <dgm:pt modelId="{353344E9-6DB5-4B89-B479-C05E1C9C4B42}" type="parTrans" cxnId="{A1357D55-E00D-4C10-8136-7E48FF24D41B}">
      <dgm:prSet/>
      <dgm:spPr/>
      <dgm:t>
        <a:bodyPr/>
        <a:lstStyle/>
        <a:p>
          <a:endParaRPr lang="en-US"/>
        </a:p>
      </dgm:t>
    </dgm:pt>
    <dgm:pt modelId="{6F868F6B-45E1-443C-AC60-6574F6A417A0}" type="sibTrans" cxnId="{A1357D55-E00D-4C10-8136-7E48FF24D41B}">
      <dgm:prSet/>
      <dgm:spPr/>
      <dgm:t>
        <a:bodyPr/>
        <a:lstStyle/>
        <a:p>
          <a:endParaRPr lang="en-US"/>
        </a:p>
      </dgm:t>
    </dgm:pt>
    <dgm:pt modelId="{688ECD14-7744-4BF4-A478-8EAC2297572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Rate sensor does conversion</a:t>
          </a:r>
          <a:endParaRPr lang="en-US" dirty="0"/>
        </a:p>
      </dgm:t>
    </dgm:pt>
    <dgm:pt modelId="{587C6DCC-51C3-4D83-89AA-6510308FDF6B}" type="parTrans" cxnId="{45301FB4-AFB5-4571-B89E-19CD7D10B2FC}">
      <dgm:prSet/>
      <dgm:spPr/>
      <dgm:t>
        <a:bodyPr/>
        <a:lstStyle/>
        <a:p>
          <a:endParaRPr lang="en-US"/>
        </a:p>
      </dgm:t>
    </dgm:pt>
    <dgm:pt modelId="{0D76C653-31B7-4DAD-BF2E-F09153734737}" type="sibTrans" cxnId="{45301FB4-AFB5-4571-B89E-19CD7D10B2FC}">
      <dgm:prSet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Data ready interrupt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B73419DB-1FCE-4A8F-BF44-13C17BE957D0}">
      <dgm:prSet phldrT="[Text]"/>
      <dgm:spPr/>
      <dgm:t>
        <a:bodyPr/>
        <a:lstStyle/>
        <a:p>
          <a:r>
            <a:rPr lang="en-US" dirty="0" smtClean="0"/>
            <a:t>Read data (SPI, DMA)</a:t>
          </a:r>
          <a:endParaRPr lang="en-US" dirty="0"/>
        </a:p>
      </dgm:t>
    </dgm:pt>
    <dgm:pt modelId="{927ADC9D-123A-48F5-9C0E-2F14392A0A1E}" type="parTrans" cxnId="{C851877E-B185-41B2-9F41-7F1CE31FD752}">
      <dgm:prSet/>
      <dgm:spPr/>
      <dgm:t>
        <a:bodyPr/>
        <a:lstStyle/>
        <a:p>
          <a:endParaRPr lang="en-US"/>
        </a:p>
      </dgm:t>
    </dgm:pt>
    <dgm:pt modelId="{4AB66343-8584-4E88-B6B8-A18A387803E1}" type="sibTrans" cxnId="{C851877E-B185-41B2-9F41-7F1CE31FD752}">
      <dgm:prSet/>
      <dgm:spPr/>
      <dgm:t>
        <a:bodyPr/>
        <a:lstStyle/>
        <a:p>
          <a:endParaRPr lang="en-US"/>
        </a:p>
      </dgm:t>
    </dgm:pt>
    <dgm:pt modelId="{968A4C39-0E79-41D6-BE26-A356818735FB}">
      <dgm:prSet phldrT="[Text]"/>
      <dgm:spPr/>
      <dgm:t>
        <a:bodyPr/>
        <a:lstStyle/>
        <a:p>
          <a:r>
            <a:rPr lang="en-US" dirty="0" smtClean="0"/>
            <a:t>OS signal RATE_READY</a:t>
          </a:r>
          <a:endParaRPr lang="en-US" dirty="0"/>
        </a:p>
      </dgm:t>
    </dgm:pt>
    <dgm:pt modelId="{1ECEDE6F-45AE-4023-ABCD-7CC96E50476B}" type="parTrans" cxnId="{ACFCD411-0248-4957-B9C3-5FD52308748E}">
      <dgm:prSet/>
      <dgm:spPr/>
      <dgm:t>
        <a:bodyPr/>
        <a:lstStyle/>
        <a:p>
          <a:endParaRPr lang="en-US"/>
        </a:p>
      </dgm:t>
    </dgm:pt>
    <dgm:pt modelId="{6D1CB80A-E321-45F1-B5C7-96B15BBDB6C6}" type="sibTrans" cxnId="{ACFCD411-0248-4957-B9C3-5FD52308748E}">
      <dgm:prSet/>
      <dgm:spPr/>
      <dgm:t>
        <a:bodyPr/>
        <a:lstStyle/>
        <a:p>
          <a:endParaRPr lang="en-US"/>
        </a:p>
      </dgm:t>
    </dgm:pt>
    <dgm:pt modelId="{3ECCEFFB-12D1-4D2D-AAD1-8FECDCFEAE41}">
      <dgm:prSet phldrT="[Text]"/>
      <dgm:spPr/>
      <dgm:t>
        <a:bodyPr/>
        <a:lstStyle/>
        <a:p>
          <a:r>
            <a:rPr lang="en-US" dirty="0" smtClean="0"/>
            <a:t>Task data acquisition</a:t>
          </a:r>
          <a:endParaRPr lang="en-US" dirty="0"/>
        </a:p>
      </dgm:t>
    </dgm:pt>
    <dgm:pt modelId="{9F2098BA-B8E6-455A-9375-7BA609D3A06A}" type="parTrans" cxnId="{309CB051-B694-450B-84E7-CAF10A888996}">
      <dgm:prSet/>
      <dgm:spPr/>
      <dgm:t>
        <a:bodyPr/>
        <a:lstStyle/>
        <a:p>
          <a:endParaRPr lang="en-US"/>
        </a:p>
      </dgm:t>
    </dgm:pt>
    <dgm:pt modelId="{5D32A20A-B1B1-4E68-A313-9F02B4C184CF}" type="sibTrans" cxnId="{309CB051-B694-450B-84E7-CAF10A888996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07B88C6C-1F8E-4331-8118-37B9DE882050}" type="pres">
      <dgm:prSet presAssocID="{C8A6D16F-2D31-4AEE-901C-2B5941A85A53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4169-95C5-49A2-A4F3-8A6D43C9B860}" type="pres">
      <dgm:prSet presAssocID="{AC2513EB-3219-4DE6-8FCE-62248BA0624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AAE1750-836C-419D-A6B1-33DB61213B37}" type="pres">
      <dgm:prSet presAssocID="{C79DD00F-AA03-416D-910D-DC6F0BB3D66D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DF891-0E43-4864-95DF-2C1EB051328C}" type="pres">
      <dgm:prSet presAssocID="{688ECD14-7744-4BF4-A478-8EAC2297572D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7168-056B-45A3-8ADE-3D481A3E7750}" type="pres">
      <dgm:prSet presAssocID="{6026E595-85A2-4C84-871F-376AC3486DAA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5BD97-6B63-46E5-9D63-F4718DE96B89}" type="pres">
      <dgm:prSet presAssocID="{B73419DB-1FCE-4A8F-BF44-13C17BE957D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26F95-E933-40D6-93B3-474286C311C4}" type="pres">
      <dgm:prSet presAssocID="{968A4C39-0E79-41D6-BE26-A356818735FB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C0C18-D28C-47B8-BABF-B84D68D8D816}" type="pres">
      <dgm:prSet presAssocID="{3ECCEFFB-12D1-4D2D-AAD1-8FECDCFEAE4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17BB72-78BA-48CE-8E1C-7C9267B10922}" type="presOf" srcId="{688ECD14-7744-4BF4-A478-8EAC2297572D}" destId="{A67DF891-0E43-4864-95DF-2C1EB051328C}" srcOrd="0" destOrd="0" presId="urn:microsoft.com/office/officeart/2005/8/layout/cycle3"/>
    <dgm:cxn modelId="{0B7C3962-F1DD-4CF7-BBAB-88223A13F15D}" type="presOf" srcId="{C8A6D16F-2D31-4AEE-901C-2B5941A85A53}" destId="{07B88C6C-1F8E-4331-8118-37B9DE882050}" srcOrd="0" destOrd="0" presId="urn:microsoft.com/office/officeart/2005/8/layout/cycle3"/>
    <dgm:cxn modelId="{A1357D55-E00D-4C10-8136-7E48FF24D41B}" srcId="{32B0264D-90C8-41C3-8002-2212E09FB6E0}" destId="{C79DD00F-AA03-416D-910D-DC6F0BB3D66D}" srcOrd="1" destOrd="0" parTransId="{353344E9-6DB5-4B89-B479-C05E1C9C4B42}" sibTransId="{6F868F6B-45E1-443C-AC60-6574F6A417A0}"/>
    <dgm:cxn modelId="{2B85D472-63D1-4932-9F68-F7B7C7F66DCD}" srcId="{32B0264D-90C8-41C3-8002-2212E09FB6E0}" destId="{C8A6D16F-2D31-4AEE-901C-2B5941A85A53}" srcOrd="0" destOrd="0" parTransId="{89662961-157E-4F43-9BFF-40C06F0524D8}" sibTransId="{AC2513EB-3219-4DE6-8FCE-62248BA06241}"/>
    <dgm:cxn modelId="{309CB051-B694-450B-84E7-CAF10A888996}" srcId="{32B0264D-90C8-41C3-8002-2212E09FB6E0}" destId="{3ECCEFFB-12D1-4D2D-AAD1-8FECDCFEAE41}" srcOrd="6" destOrd="0" parTransId="{9F2098BA-B8E6-455A-9375-7BA609D3A06A}" sibTransId="{5D32A20A-B1B1-4E68-A313-9F02B4C184CF}"/>
    <dgm:cxn modelId="{704BAA02-A048-471E-BDE1-B94C90E22BB8}" type="presOf" srcId="{AC2513EB-3219-4DE6-8FCE-62248BA06241}" destId="{71724169-95C5-49A2-A4F3-8A6D43C9B860}" srcOrd="0" destOrd="0" presId="urn:microsoft.com/office/officeart/2005/8/layout/cycle3"/>
    <dgm:cxn modelId="{E5A0779B-EE70-4EB1-A24B-99F7F24FE459}" type="presOf" srcId="{C79DD00F-AA03-416D-910D-DC6F0BB3D66D}" destId="{AAAE1750-836C-419D-A6B1-33DB61213B37}" srcOrd="0" destOrd="0" presId="urn:microsoft.com/office/officeart/2005/8/layout/cycle3"/>
    <dgm:cxn modelId="{45301FB4-AFB5-4571-B89E-19CD7D10B2FC}" srcId="{32B0264D-90C8-41C3-8002-2212E09FB6E0}" destId="{688ECD14-7744-4BF4-A478-8EAC2297572D}" srcOrd="2" destOrd="0" parTransId="{587C6DCC-51C3-4D83-89AA-6510308FDF6B}" sibTransId="{0D76C653-31B7-4DAD-BF2E-F09153734737}"/>
    <dgm:cxn modelId="{C2B67DE9-CAD6-4F50-9D3F-64D5E5ACCF9B}" type="presOf" srcId="{B73419DB-1FCE-4A8F-BF44-13C17BE957D0}" destId="{5165BD97-6B63-46E5-9D63-F4718DE96B89}" srcOrd="0" destOrd="0" presId="urn:microsoft.com/office/officeart/2005/8/layout/cycle3"/>
    <dgm:cxn modelId="{658F6F86-CD77-4CC8-B0F2-31977549EEB5}" srcId="{32B0264D-90C8-41C3-8002-2212E09FB6E0}" destId="{6026E595-85A2-4C84-871F-376AC3486DAA}" srcOrd="3" destOrd="0" parTransId="{ADFD5576-6C4D-44D8-9D1E-B4A00626696E}" sibTransId="{795C7711-B0EF-49A9-847B-308A4361A647}"/>
    <dgm:cxn modelId="{30CC7FBD-5EEA-4327-8349-FBD0CA99C332}" type="presOf" srcId="{968A4C39-0E79-41D6-BE26-A356818735FB}" destId="{0A426F95-E933-40D6-93B3-474286C311C4}" srcOrd="0" destOrd="0" presId="urn:microsoft.com/office/officeart/2005/8/layout/cycle3"/>
    <dgm:cxn modelId="{CDBED529-49ED-4B4F-A330-60E8A2E05B48}" type="presOf" srcId="{32B0264D-90C8-41C3-8002-2212E09FB6E0}" destId="{41CC669F-7E17-43E2-B197-FC20527A0D71}" srcOrd="0" destOrd="0" presId="urn:microsoft.com/office/officeart/2005/8/layout/cycle3"/>
    <dgm:cxn modelId="{6CCC16D2-7C03-47F2-A923-A1DFAA1F3AF5}" type="presOf" srcId="{3ECCEFFB-12D1-4D2D-AAD1-8FECDCFEAE41}" destId="{9D8C0C18-D28C-47B8-BABF-B84D68D8D816}" srcOrd="0" destOrd="0" presId="urn:microsoft.com/office/officeart/2005/8/layout/cycle3"/>
    <dgm:cxn modelId="{04901D14-FA2E-4EF9-9994-D759B6D361BF}" type="presOf" srcId="{6026E595-85A2-4C84-871F-376AC3486DAA}" destId="{C0A97168-056B-45A3-8ADE-3D481A3E7750}" srcOrd="0" destOrd="0" presId="urn:microsoft.com/office/officeart/2005/8/layout/cycle3"/>
    <dgm:cxn modelId="{C851877E-B185-41B2-9F41-7F1CE31FD752}" srcId="{32B0264D-90C8-41C3-8002-2212E09FB6E0}" destId="{B73419DB-1FCE-4A8F-BF44-13C17BE957D0}" srcOrd="4" destOrd="0" parTransId="{927ADC9D-123A-48F5-9C0E-2F14392A0A1E}" sibTransId="{4AB66343-8584-4E88-B6B8-A18A387803E1}"/>
    <dgm:cxn modelId="{ACFCD411-0248-4957-B9C3-5FD52308748E}" srcId="{32B0264D-90C8-41C3-8002-2212E09FB6E0}" destId="{968A4C39-0E79-41D6-BE26-A356818735FB}" srcOrd="5" destOrd="0" parTransId="{1ECEDE6F-45AE-4023-ABCD-7CC96E50476B}" sibTransId="{6D1CB80A-E321-45F1-B5C7-96B15BBDB6C6}"/>
    <dgm:cxn modelId="{AA2F3610-9BB2-4EE2-A291-1D1FF601EBE9}" type="presParOf" srcId="{41CC669F-7E17-43E2-B197-FC20527A0D71}" destId="{0D18D109-DE09-45A0-A71A-2175C251F195}" srcOrd="0" destOrd="0" presId="urn:microsoft.com/office/officeart/2005/8/layout/cycle3"/>
    <dgm:cxn modelId="{891D9B4A-DC13-4861-A837-33EF03065D78}" type="presParOf" srcId="{0D18D109-DE09-45A0-A71A-2175C251F195}" destId="{07B88C6C-1F8E-4331-8118-37B9DE882050}" srcOrd="0" destOrd="0" presId="urn:microsoft.com/office/officeart/2005/8/layout/cycle3"/>
    <dgm:cxn modelId="{77D9C5C4-D8FB-455B-9955-1696C9474022}" type="presParOf" srcId="{0D18D109-DE09-45A0-A71A-2175C251F195}" destId="{71724169-95C5-49A2-A4F3-8A6D43C9B860}" srcOrd="1" destOrd="0" presId="urn:microsoft.com/office/officeart/2005/8/layout/cycle3"/>
    <dgm:cxn modelId="{5791E299-72CE-4A1D-98B0-880A5260E799}" type="presParOf" srcId="{0D18D109-DE09-45A0-A71A-2175C251F195}" destId="{AAAE1750-836C-419D-A6B1-33DB61213B37}" srcOrd="2" destOrd="0" presId="urn:microsoft.com/office/officeart/2005/8/layout/cycle3"/>
    <dgm:cxn modelId="{B6446A4C-8008-45CC-A58C-082580025CE8}" type="presParOf" srcId="{0D18D109-DE09-45A0-A71A-2175C251F195}" destId="{A67DF891-0E43-4864-95DF-2C1EB051328C}" srcOrd="3" destOrd="0" presId="urn:microsoft.com/office/officeart/2005/8/layout/cycle3"/>
    <dgm:cxn modelId="{786535A4-A85D-4892-B48F-A56F0043F3BC}" type="presParOf" srcId="{0D18D109-DE09-45A0-A71A-2175C251F195}" destId="{C0A97168-056B-45A3-8ADE-3D481A3E7750}" srcOrd="4" destOrd="0" presId="urn:microsoft.com/office/officeart/2005/8/layout/cycle3"/>
    <dgm:cxn modelId="{0F270BD9-6FDA-4513-B04E-721BB99A0B17}" type="presParOf" srcId="{0D18D109-DE09-45A0-A71A-2175C251F195}" destId="{5165BD97-6B63-46E5-9D63-F4718DE96B89}" srcOrd="5" destOrd="0" presId="urn:microsoft.com/office/officeart/2005/8/layout/cycle3"/>
    <dgm:cxn modelId="{5F691955-4D49-45B0-BAC9-7A0BC7C29E65}" type="presParOf" srcId="{0D18D109-DE09-45A0-A71A-2175C251F195}" destId="{0A426F95-E933-40D6-93B3-474286C311C4}" srcOrd="6" destOrd="0" presId="urn:microsoft.com/office/officeart/2005/8/layout/cycle3"/>
    <dgm:cxn modelId="{213191BD-BB50-4752-BA42-12BD4A9B057F}" type="presParOf" srcId="{0D18D109-DE09-45A0-A71A-2175C251F195}" destId="{9D8C0C18-D28C-47B8-BABF-B84D68D8D816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6D16F-2D31-4AEE-901C-2B5941A85A53}">
      <dgm:prSet phldrT="[Text]"/>
      <dgm:spPr/>
      <dgm:t>
        <a:bodyPr/>
        <a:lstStyle/>
        <a:p>
          <a:r>
            <a:rPr lang="en-US" dirty="0" smtClean="0"/>
            <a:t>Timer interrupt (TIM5)</a:t>
          </a:r>
          <a:endParaRPr lang="en-US" dirty="0"/>
        </a:p>
      </dgm:t>
    </dgm:pt>
    <dgm:pt modelId="{89662961-157E-4F43-9BFF-40C06F0524D8}" type="parTrans" cxnId="{2B85D472-63D1-4932-9F68-F7B7C7F66DCD}">
      <dgm:prSet/>
      <dgm:spPr/>
      <dgm:t>
        <a:bodyPr/>
        <a:lstStyle/>
        <a:p>
          <a:endParaRPr lang="en-US"/>
        </a:p>
      </dgm:t>
    </dgm:pt>
    <dgm:pt modelId="{AC2513EB-3219-4DE6-8FCE-62248BA06241}" type="sibTrans" cxnId="{2B85D472-63D1-4932-9F68-F7B7C7F66DCD}">
      <dgm:prSet/>
      <dgm:spPr/>
      <dgm:t>
        <a:bodyPr/>
        <a:lstStyle/>
        <a:p>
          <a:endParaRPr lang="en-US"/>
        </a:p>
      </dgm:t>
    </dgm:pt>
    <dgm:pt modelId="{C79DD00F-AA03-416D-910D-DC6F0BB3D66D}">
      <dgm:prSet phldrT="[Text]"/>
      <dgm:spPr/>
      <dgm:t>
        <a:bodyPr/>
        <a:lstStyle/>
        <a:p>
          <a:r>
            <a:rPr lang="en-US" dirty="0" smtClean="0"/>
            <a:t>Clear accumulation buffer</a:t>
          </a:r>
          <a:endParaRPr lang="en-US" dirty="0"/>
        </a:p>
      </dgm:t>
    </dgm:pt>
    <dgm:pt modelId="{353344E9-6DB5-4B89-B479-C05E1C9C4B42}" type="parTrans" cxnId="{A1357D55-E00D-4C10-8136-7E48FF24D41B}">
      <dgm:prSet/>
      <dgm:spPr/>
      <dgm:t>
        <a:bodyPr/>
        <a:lstStyle/>
        <a:p>
          <a:endParaRPr lang="en-US"/>
        </a:p>
      </dgm:t>
    </dgm:pt>
    <dgm:pt modelId="{6F868F6B-45E1-443C-AC60-6574F6A417A0}" type="sibTrans" cxnId="{A1357D55-E00D-4C10-8136-7E48FF24D41B}">
      <dgm:prSet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Wait</a:t>
          </a:r>
          <a:r>
            <a:rPr lang="en-US" baseline="0" dirty="0" smtClean="0"/>
            <a:t> for RATE_READY &amp; ACCEL_READY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95EE8B38-E95B-41EF-8E21-623A5F2E3105}">
      <dgm:prSet phldrT="[Text]"/>
      <dgm:spPr/>
      <dgm:t>
        <a:bodyPr/>
        <a:lstStyle/>
        <a:p>
          <a:r>
            <a:rPr lang="en-US" dirty="0" smtClean="0"/>
            <a:t>Task data acquisition</a:t>
          </a:r>
          <a:endParaRPr lang="en-US" dirty="0"/>
        </a:p>
      </dgm:t>
    </dgm:pt>
    <dgm:pt modelId="{4271055B-194A-4158-8FE1-49F84BF6CF56}" type="parTrans" cxnId="{BB425692-0722-4A4F-8973-E25C1323734F}">
      <dgm:prSet/>
      <dgm:spPr/>
      <dgm:t>
        <a:bodyPr/>
        <a:lstStyle/>
        <a:p>
          <a:endParaRPr lang="en-US"/>
        </a:p>
      </dgm:t>
    </dgm:pt>
    <dgm:pt modelId="{3437AEF2-780C-49F1-98A8-8F4FD9FC6A68}" type="sibTrans" cxnId="{BB425692-0722-4A4F-8973-E25C1323734F}">
      <dgm:prSet/>
      <dgm:spPr/>
      <dgm:t>
        <a:bodyPr/>
        <a:lstStyle/>
        <a:p>
          <a:endParaRPr lang="en-US"/>
        </a:p>
      </dgm:t>
    </dgm:pt>
    <dgm:pt modelId="{995DF32E-26D9-441B-AF8B-D5F90FD85621}">
      <dgm:prSet phldrT="[Text]"/>
      <dgm:spPr/>
      <dgm:t>
        <a:bodyPr/>
        <a:lstStyle/>
        <a:p>
          <a:r>
            <a:rPr lang="en-US" dirty="0" smtClean="0"/>
            <a:t>Average accumulation buffer</a:t>
          </a:r>
          <a:endParaRPr lang="en-US" dirty="0"/>
        </a:p>
      </dgm:t>
    </dgm:pt>
    <dgm:pt modelId="{26140AB5-6D9C-4463-A46B-1D19126CEF00}" type="parTrans" cxnId="{699EFAA6-A37B-41EE-9D90-E1D39A436AE4}">
      <dgm:prSet/>
      <dgm:spPr/>
      <dgm:t>
        <a:bodyPr/>
        <a:lstStyle/>
        <a:p>
          <a:endParaRPr lang="en-US"/>
        </a:p>
      </dgm:t>
    </dgm:pt>
    <dgm:pt modelId="{40DB50FF-424E-480C-AB44-6EEF7A926840}" type="sibTrans" cxnId="{699EFAA6-A37B-41EE-9D90-E1D39A436AE4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07B88C6C-1F8E-4331-8118-37B9DE882050}" type="pres">
      <dgm:prSet presAssocID="{C8A6D16F-2D31-4AEE-901C-2B5941A85A53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4169-95C5-49A2-A4F3-8A6D43C9B860}" type="pres">
      <dgm:prSet presAssocID="{AC2513EB-3219-4DE6-8FCE-62248BA0624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AAE1750-836C-419D-A6B1-33DB61213B37}" type="pres">
      <dgm:prSet presAssocID="{C79DD00F-AA03-416D-910D-DC6F0BB3D66D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7168-056B-45A3-8ADE-3D481A3E7750}" type="pres">
      <dgm:prSet presAssocID="{6026E595-85A2-4C84-871F-376AC3486DA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64E21-AC1A-457C-86BB-806935BA5BB3}" type="pres">
      <dgm:prSet presAssocID="{995DF32E-26D9-441B-AF8B-D5F90FD85621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76F3B-B581-4D50-9A77-20C036F102F8}" type="pres">
      <dgm:prSet presAssocID="{95EE8B38-E95B-41EF-8E21-623A5F2E3105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27FB1E-7456-4FD7-A869-4E3D10505EE7}" type="presOf" srcId="{C8A6D16F-2D31-4AEE-901C-2B5941A85A53}" destId="{07B88C6C-1F8E-4331-8118-37B9DE882050}" srcOrd="0" destOrd="0" presId="urn:microsoft.com/office/officeart/2005/8/layout/cycle3"/>
    <dgm:cxn modelId="{A1357D55-E00D-4C10-8136-7E48FF24D41B}" srcId="{32B0264D-90C8-41C3-8002-2212E09FB6E0}" destId="{C79DD00F-AA03-416D-910D-DC6F0BB3D66D}" srcOrd="1" destOrd="0" parTransId="{353344E9-6DB5-4B89-B479-C05E1C9C4B42}" sibTransId="{6F868F6B-45E1-443C-AC60-6574F6A417A0}"/>
    <dgm:cxn modelId="{2B85D472-63D1-4932-9F68-F7B7C7F66DCD}" srcId="{32B0264D-90C8-41C3-8002-2212E09FB6E0}" destId="{C8A6D16F-2D31-4AEE-901C-2B5941A85A53}" srcOrd="0" destOrd="0" parTransId="{89662961-157E-4F43-9BFF-40C06F0524D8}" sibTransId="{AC2513EB-3219-4DE6-8FCE-62248BA06241}"/>
    <dgm:cxn modelId="{AD8641AC-C7DE-4E1E-9BD7-66151D110000}" type="presOf" srcId="{6026E595-85A2-4C84-871F-376AC3486DAA}" destId="{C0A97168-056B-45A3-8ADE-3D481A3E7750}" srcOrd="0" destOrd="0" presId="urn:microsoft.com/office/officeart/2005/8/layout/cycle3"/>
    <dgm:cxn modelId="{699EFAA6-A37B-41EE-9D90-E1D39A436AE4}" srcId="{32B0264D-90C8-41C3-8002-2212E09FB6E0}" destId="{995DF32E-26D9-441B-AF8B-D5F90FD85621}" srcOrd="3" destOrd="0" parTransId="{26140AB5-6D9C-4463-A46B-1D19126CEF00}" sibTransId="{40DB50FF-424E-480C-AB44-6EEF7A926840}"/>
    <dgm:cxn modelId="{A6A8F605-5E37-4AC2-A072-78D41DC72012}" type="presOf" srcId="{32B0264D-90C8-41C3-8002-2212E09FB6E0}" destId="{41CC669F-7E17-43E2-B197-FC20527A0D71}" srcOrd="0" destOrd="0" presId="urn:microsoft.com/office/officeart/2005/8/layout/cycle3"/>
    <dgm:cxn modelId="{C6B54068-DEE4-4985-936A-1F8F00704695}" type="presOf" srcId="{C79DD00F-AA03-416D-910D-DC6F0BB3D66D}" destId="{AAAE1750-836C-419D-A6B1-33DB61213B37}" srcOrd="0" destOrd="0" presId="urn:microsoft.com/office/officeart/2005/8/layout/cycle3"/>
    <dgm:cxn modelId="{658F6F86-CD77-4CC8-B0F2-31977549EEB5}" srcId="{32B0264D-90C8-41C3-8002-2212E09FB6E0}" destId="{6026E595-85A2-4C84-871F-376AC3486DAA}" srcOrd="2" destOrd="0" parTransId="{ADFD5576-6C4D-44D8-9D1E-B4A00626696E}" sibTransId="{795C7711-B0EF-49A9-847B-308A4361A647}"/>
    <dgm:cxn modelId="{55ED95E4-8624-419B-A9E6-19BA0240EFCC}" type="presOf" srcId="{95EE8B38-E95B-41EF-8E21-623A5F2E3105}" destId="{09F76F3B-B581-4D50-9A77-20C036F102F8}" srcOrd="0" destOrd="0" presId="urn:microsoft.com/office/officeart/2005/8/layout/cycle3"/>
    <dgm:cxn modelId="{24FAB8C6-92D3-4E88-882C-8EF1E54D1E57}" type="presOf" srcId="{995DF32E-26D9-441B-AF8B-D5F90FD85621}" destId="{15464E21-AC1A-457C-86BB-806935BA5BB3}" srcOrd="0" destOrd="0" presId="urn:microsoft.com/office/officeart/2005/8/layout/cycle3"/>
    <dgm:cxn modelId="{BB425692-0722-4A4F-8973-E25C1323734F}" srcId="{32B0264D-90C8-41C3-8002-2212E09FB6E0}" destId="{95EE8B38-E95B-41EF-8E21-623A5F2E3105}" srcOrd="4" destOrd="0" parTransId="{4271055B-194A-4158-8FE1-49F84BF6CF56}" sibTransId="{3437AEF2-780C-49F1-98A8-8F4FD9FC6A68}"/>
    <dgm:cxn modelId="{7116E7C5-B72C-4673-9E60-90CD3EB6901E}" type="presOf" srcId="{AC2513EB-3219-4DE6-8FCE-62248BA06241}" destId="{71724169-95C5-49A2-A4F3-8A6D43C9B860}" srcOrd="0" destOrd="0" presId="urn:microsoft.com/office/officeart/2005/8/layout/cycle3"/>
    <dgm:cxn modelId="{0F2B6CE5-F3F6-42F8-B695-2634F96BC731}" type="presParOf" srcId="{41CC669F-7E17-43E2-B197-FC20527A0D71}" destId="{0D18D109-DE09-45A0-A71A-2175C251F195}" srcOrd="0" destOrd="0" presId="urn:microsoft.com/office/officeart/2005/8/layout/cycle3"/>
    <dgm:cxn modelId="{6257ABF8-D24E-4CFF-A847-3F9839375856}" type="presParOf" srcId="{0D18D109-DE09-45A0-A71A-2175C251F195}" destId="{07B88C6C-1F8E-4331-8118-37B9DE882050}" srcOrd="0" destOrd="0" presId="urn:microsoft.com/office/officeart/2005/8/layout/cycle3"/>
    <dgm:cxn modelId="{1814B04E-8DBE-49C8-91B6-85689D3CF9F3}" type="presParOf" srcId="{0D18D109-DE09-45A0-A71A-2175C251F195}" destId="{71724169-95C5-49A2-A4F3-8A6D43C9B860}" srcOrd="1" destOrd="0" presId="urn:microsoft.com/office/officeart/2005/8/layout/cycle3"/>
    <dgm:cxn modelId="{681C9522-42FD-4B4C-8483-EA4E0EE91825}" type="presParOf" srcId="{0D18D109-DE09-45A0-A71A-2175C251F195}" destId="{AAAE1750-836C-419D-A6B1-33DB61213B37}" srcOrd="2" destOrd="0" presId="urn:microsoft.com/office/officeart/2005/8/layout/cycle3"/>
    <dgm:cxn modelId="{3965DAA6-2BFB-4EEB-8DDC-6B670B9813E2}" type="presParOf" srcId="{0D18D109-DE09-45A0-A71A-2175C251F195}" destId="{C0A97168-056B-45A3-8ADE-3D481A3E7750}" srcOrd="3" destOrd="0" presId="urn:microsoft.com/office/officeart/2005/8/layout/cycle3"/>
    <dgm:cxn modelId="{DBEA1C10-138A-4021-AEC4-99DA818DB7D4}" type="presParOf" srcId="{0D18D109-DE09-45A0-A71A-2175C251F195}" destId="{15464E21-AC1A-457C-86BB-806935BA5BB3}" srcOrd="4" destOrd="0" presId="urn:microsoft.com/office/officeart/2005/8/layout/cycle3"/>
    <dgm:cxn modelId="{500EF9FF-510A-412F-90C4-3F833081DC24}" type="presParOf" srcId="{0D18D109-DE09-45A0-A71A-2175C251F195}" destId="{09F76F3B-B581-4D50-9A77-20C036F102F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Data ready interrupt</a:t>
          </a:r>
        </a:p>
        <a:p>
          <a:r>
            <a:rPr lang="en-US" dirty="0" smtClean="0"/>
            <a:t>800Hz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B73419DB-1FCE-4A8F-BF44-13C17BE957D0}">
      <dgm:prSet phldrT="[Text]"/>
      <dgm:spPr/>
      <dgm:t>
        <a:bodyPr/>
        <a:lstStyle/>
        <a:p>
          <a:r>
            <a:rPr lang="en-US" dirty="0" smtClean="0"/>
            <a:t>Read data (I2C)</a:t>
          </a:r>
          <a:endParaRPr lang="en-US" dirty="0"/>
        </a:p>
      </dgm:t>
    </dgm:pt>
    <dgm:pt modelId="{927ADC9D-123A-48F5-9C0E-2F14392A0A1E}" type="parTrans" cxnId="{C851877E-B185-41B2-9F41-7F1CE31FD752}">
      <dgm:prSet/>
      <dgm:spPr/>
      <dgm:t>
        <a:bodyPr/>
        <a:lstStyle/>
        <a:p>
          <a:endParaRPr lang="en-US"/>
        </a:p>
      </dgm:t>
    </dgm:pt>
    <dgm:pt modelId="{4AB66343-8584-4E88-B6B8-A18A387803E1}" type="sibTrans" cxnId="{C851877E-B185-41B2-9F41-7F1CE31FD752}">
      <dgm:prSet/>
      <dgm:spPr/>
      <dgm:t>
        <a:bodyPr/>
        <a:lstStyle/>
        <a:p>
          <a:endParaRPr lang="en-US"/>
        </a:p>
      </dgm:t>
    </dgm:pt>
    <dgm:pt modelId="{968A4C39-0E79-41D6-BE26-A356818735FB}">
      <dgm:prSet phldrT="[Text]"/>
      <dgm:spPr/>
      <dgm:t>
        <a:bodyPr/>
        <a:lstStyle/>
        <a:p>
          <a:r>
            <a:rPr lang="en-US" dirty="0" smtClean="0"/>
            <a:t>Accumulate date</a:t>
          </a:r>
          <a:endParaRPr lang="en-US" dirty="0"/>
        </a:p>
      </dgm:t>
    </dgm:pt>
    <dgm:pt modelId="{1ECEDE6F-45AE-4023-ABCD-7CC96E50476B}" type="parTrans" cxnId="{ACFCD411-0248-4957-B9C3-5FD52308748E}">
      <dgm:prSet/>
      <dgm:spPr/>
      <dgm:t>
        <a:bodyPr/>
        <a:lstStyle/>
        <a:p>
          <a:endParaRPr lang="en-US"/>
        </a:p>
      </dgm:t>
    </dgm:pt>
    <dgm:pt modelId="{6D1CB80A-E321-45F1-B5C7-96B15BBDB6C6}" type="sibTrans" cxnId="{ACFCD411-0248-4957-B9C3-5FD52308748E}">
      <dgm:prSet/>
      <dgm:spPr/>
      <dgm:t>
        <a:bodyPr/>
        <a:lstStyle/>
        <a:p>
          <a:endParaRPr lang="en-US"/>
        </a:p>
      </dgm:t>
    </dgm:pt>
    <dgm:pt modelId="{95EE8B38-E95B-41EF-8E21-623A5F2E3105}">
      <dgm:prSet phldrT="[Text]"/>
      <dgm:spPr/>
      <dgm:t>
        <a:bodyPr/>
        <a:lstStyle/>
        <a:p>
          <a:r>
            <a:rPr lang="en-US" dirty="0" smtClean="0"/>
            <a:t>OS signal ACCEL_READY</a:t>
          </a:r>
          <a:endParaRPr lang="en-US" dirty="0"/>
        </a:p>
      </dgm:t>
    </dgm:pt>
    <dgm:pt modelId="{4271055B-194A-4158-8FE1-49F84BF6CF56}" type="parTrans" cxnId="{BB425692-0722-4A4F-8973-E25C1323734F}">
      <dgm:prSet/>
      <dgm:spPr/>
      <dgm:t>
        <a:bodyPr/>
        <a:lstStyle/>
        <a:p>
          <a:endParaRPr lang="en-US"/>
        </a:p>
      </dgm:t>
    </dgm:pt>
    <dgm:pt modelId="{3437AEF2-780C-49F1-98A8-8F4FD9FC6A68}" type="sibTrans" cxnId="{BB425692-0722-4A4F-8973-E25C1323734F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DD085BCD-824D-4E2B-B1A2-2104187CFDD5}" type="pres">
      <dgm:prSet presAssocID="{6026E595-85A2-4C84-871F-376AC3486DA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6BE6-7B27-45F4-B3F7-CB574E6F6343}" type="pres">
      <dgm:prSet presAssocID="{795C7711-B0EF-49A9-847B-308A4361A64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165BD97-6B63-46E5-9D63-F4718DE96B89}" type="pres">
      <dgm:prSet presAssocID="{B73419DB-1FCE-4A8F-BF44-13C17BE957D0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26F95-E933-40D6-93B3-474286C311C4}" type="pres">
      <dgm:prSet presAssocID="{968A4C39-0E79-41D6-BE26-A356818735FB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76F3B-B581-4D50-9A77-20C036F102F8}" type="pres">
      <dgm:prSet presAssocID="{95EE8B38-E95B-41EF-8E21-623A5F2E3105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425692-0722-4A4F-8973-E25C1323734F}" srcId="{32B0264D-90C8-41C3-8002-2212E09FB6E0}" destId="{95EE8B38-E95B-41EF-8E21-623A5F2E3105}" srcOrd="3" destOrd="0" parTransId="{4271055B-194A-4158-8FE1-49F84BF6CF56}" sibTransId="{3437AEF2-780C-49F1-98A8-8F4FD9FC6A68}"/>
    <dgm:cxn modelId="{E9482FF6-4280-4B5C-B578-F6DFE48F7505}" type="presOf" srcId="{968A4C39-0E79-41D6-BE26-A356818735FB}" destId="{0A426F95-E933-40D6-93B3-474286C311C4}" srcOrd="0" destOrd="0" presId="urn:microsoft.com/office/officeart/2005/8/layout/cycle3"/>
    <dgm:cxn modelId="{A022BB3A-FC7D-428D-8E31-6D7944FABDAE}" type="presOf" srcId="{32B0264D-90C8-41C3-8002-2212E09FB6E0}" destId="{41CC669F-7E17-43E2-B197-FC20527A0D71}" srcOrd="0" destOrd="0" presId="urn:microsoft.com/office/officeart/2005/8/layout/cycle3"/>
    <dgm:cxn modelId="{658F6F86-CD77-4CC8-B0F2-31977549EEB5}" srcId="{32B0264D-90C8-41C3-8002-2212E09FB6E0}" destId="{6026E595-85A2-4C84-871F-376AC3486DAA}" srcOrd="0" destOrd="0" parTransId="{ADFD5576-6C4D-44D8-9D1E-B4A00626696E}" sibTransId="{795C7711-B0EF-49A9-847B-308A4361A647}"/>
    <dgm:cxn modelId="{57D0BBD7-BE34-4596-8F57-C7101708D1D9}" type="presOf" srcId="{6026E595-85A2-4C84-871F-376AC3486DAA}" destId="{DD085BCD-824D-4E2B-B1A2-2104187CFDD5}" srcOrd="0" destOrd="0" presId="urn:microsoft.com/office/officeart/2005/8/layout/cycle3"/>
    <dgm:cxn modelId="{905E08DB-CE51-4321-A7EC-56F52733E7C0}" type="presOf" srcId="{95EE8B38-E95B-41EF-8E21-623A5F2E3105}" destId="{09F76F3B-B581-4D50-9A77-20C036F102F8}" srcOrd="0" destOrd="0" presId="urn:microsoft.com/office/officeart/2005/8/layout/cycle3"/>
    <dgm:cxn modelId="{68678918-54C6-4F6D-8882-EB91A52F0338}" type="presOf" srcId="{B73419DB-1FCE-4A8F-BF44-13C17BE957D0}" destId="{5165BD97-6B63-46E5-9D63-F4718DE96B89}" srcOrd="0" destOrd="0" presId="urn:microsoft.com/office/officeart/2005/8/layout/cycle3"/>
    <dgm:cxn modelId="{C851877E-B185-41B2-9F41-7F1CE31FD752}" srcId="{32B0264D-90C8-41C3-8002-2212E09FB6E0}" destId="{B73419DB-1FCE-4A8F-BF44-13C17BE957D0}" srcOrd="1" destOrd="0" parTransId="{927ADC9D-123A-48F5-9C0E-2F14392A0A1E}" sibTransId="{4AB66343-8584-4E88-B6B8-A18A387803E1}"/>
    <dgm:cxn modelId="{ACFCD411-0248-4957-B9C3-5FD52308748E}" srcId="{32B0264D-90C8-41C3-8002-2212E09FB6E0}" destId="{968A4C39-0E79-41D6-BE26-A356818735FB}" srcOrd="2" destOrd="0" parTransId="{1ECEDE6F-45AE-4023-ABCD-7CC96E50476B}" sibTransId="{6D1CB80A-E321-45F1-B5C7-96B15BBDB6C6}"/>
    <dgm:cxn modelId="{05F1301E-1CA5-4740-8A8E-7D16EF8CC4DA}" type="presOf" srcId="{795C7711-B0EF-49A9-847B-308A4361A647}" destId="{AFBB6BE6-7B27-45F4-B3F7-CB574E6F6343}" srcOrd="0" destOrd="0" presId="urn:microsoft.com/office/officeart/2005/8/layout/cycle3"/>
    <dgm:cxn modelId="{4D94C921-CA05-4238-8C7D-99CA41E11CB8}" type="presParOf" srcId="{41CC669F-7E17-43E2-B197-FC20527A0D71}" destId="{0D18D109-DE09-45A0-A71A-2175C251F195}" srcOrd="0" destOrd="0" presId="urn:microsoft.com/office/officeart/2005/8/layout/cycle3"/>
    <dgm:cxn modelId="{F2200586-B743-4BF8-94FC-F73BB2226385}" type="presParOf" srcId="{0D18D109-DE09-45A0-A71A-2175C251F195}" destId="{DD085BCD-824D-4E2B-B1A2-2104187CFDD5}" srcOrd="0" destOrd="0" presId="urn:microsoft.com/office/officeart/2005/8/layout/cycle3"/>
    <dgm:cxn modelId="{0627AA7A-7785-4ECB-B98F-6F821585C4DF}" type="presParOf" srcId="{0D18D109-DE09-45A0-A71A-2175C251F195}" destId="{AFBB6BE6-7B27-45F4-B3F7-CB574E6F6343}" srcOrd="1" destOrd="0" presId="urn:microsoft.com/office/officeart/2005/8/layout/cycle3"/>
    <dgm:cxn modelId="{05DD38AF-15E4-48B8-ABFD-582504D59CC9}" type="presParOf" srcId="{0D18D109-DE09-45A0-A71A-2175C251F195}" destId="{5165BD97-6B63-46E5-9D63-F4718DE96B89}" srcOrd="2" destOrd="0" presId="urn:microsoft.com/office/officeart/2005/8/layout/cycle3"/>
    <dgm:cxn modelId="{FBBFAB42-4484-427E-AAE9-5267024AED47}" type="presParOf" srcId="{0D18D109-DE09-45A0-A71A-2175C251F195}" destId="{0A426F95-E933-40D6-93B3-474286C311C4}" srcOrd="3" destOrd="0" presId="urn:microsoft.com/office/officeart/2005/8/layout/cycle3"/>
    <dgm:cxn modelId="{697E4DC2-1081-4A01-9F59-2916E659E189}" type="presParOf" srcId="{0D18D109-DE09-45A0-A71A-2175C251F195}" destId="{09F76F3B-B581-4D50-9A77-20C036F102F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E8B38-E95B-41EF-8E21-623A5F2E3105}">
      <dgm:prSet phldrT="[Text]"/>
      <dgm:spPr/>
      <dgm:t>
        <a:bodyPr/>
        <a:lstStyle/>
        <a:p>
          <a:r>
            <a:rPr lang="en-US" dirty="0" smtClean="0"/>
            <a:t>MPU3300 is for risk mitigation</a:t>
          </a:r>
          <a:endParaRPr lang="en-US" dirty="0"/>
        </a:p>
      </dgm:t>
    </dgm:pt>
    <dgm:pt modelId="{4271055B-194A-4158-8FE1-49F84BF6CF56}" type="parTrans" cxnId="{BB425692-0722-4A4F-8973-E25C1323734F}">
      <dgm:prSet/>
      <dgm:spPr/>
      <dgm:t>
        <a:bodyPr/>
        <a:lstStyle/>
        <a:p>
          <a:endParaRPr lang="en-US"/>
        </a:p>
      </dgm:t>
    </dgm:pt>
    <dgm:pt modelId="{3437AEF2-780C-49F1-98A8-8F4FD9FC6A68}" type="sibTrans" cxnId="{BB425692-0722-4A4F-8973-E25C1323734F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594AE1D7-9C28-4F1B-B055-97D3DD2129F1}" type="pres">
      <dgm:prSet presAssocID="{95EE8B38-E95B-41EF-8E21-623A5F2E3105}" presName="nodeFirstNode" presStyleLbl="node1" presStyleIdx="0" presStyleCnt="1" custScaleX="391145" custRadScaleRad="100229" custRadScaleInc="-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934C9-2FF2-4512-8233-C3203AFAF9CE}" type="presOf" srcId="{32B0264D-90C8-41C3-8002-2212E09FB6E0}" destId="{41CC669F-7E17-43E2-B197-FC20527A0D71}" srcOrd="0" destOrd="0" presId="urn:microsoft.com/office/officeart/2005/8/layout/cycle3"/>
    <dgm:cxn modelId="{BB425692-0722-4A4F-8973-E25C1323734F}" srcId="{32B0264D-90C8-41C3-8002-2212E09FB6E0}" destId="{95EE8B38-E95B-41EF-8E21-623A5F2E3105}" srcOrd="0" destOrd="0" parTransId="{4271055B-194A-4158-8FE1-49F84BF6CF56}" sibTransId="{3437AEF2-780C-49F1-98A8-8F4FD9FC6A68}"/>
    <dgm:cxn modelId="{ECA4D21E-F203-4EBC-9A58-176F383CA3CC}" type="presOf" srcId="{95EE8B38-E95B-41EF-8E21-623A5F2E3105}" destId="{594AE1D7-9C28-4F1B-B055-97D3DD2129F1}" srcOrd="0" destOrd="0" presId="urn:microsoft.com/office/officeart/2005/8/layout/cycle3"/>
    <dgm:cxn modelId="{09681F36-D9D5-46A4-88B4-AC9DA86ED96B}" type="presParOf" srcId="{41CC669F-7E17-43E2-B197-FC20527A0D71}" destId="{0D18D109-DE09-45A0-A71A-2175C251F195}" srcOrd="0" destOrd="0" presId="urn:microsoft.com/office/officeart/2005/8/layout/cycle3"/>
    <dgm:cxn modelId="{605A1039-C351-4568-A3E9-6DEDFD8BE2D6}" type="presParOf" srcId="{0D18D109-DE09-45A0-A71A-2175C251F195}" destId="{594AE1D7-9C28-4F1B-B055-97D3DD2129F1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B0264D-90C8-41C3-8002-2212E09FB6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6D16F-2D31-4AEE-901C-2B5941A85A53}">
      <dgm:prSet phldrT="[Text]"/>
      <dgm:spPr/>
      <dgm:t>
        <a:bodyPr/>
        <a:lstStyle/>
        <a:p>
          <a:r>
            <a:rPr lang="en-US" dirty="0" smtClean="0"/>
            <a:t>Timer interrupt (TIM5)</a:t>
          </a:r>
          <a:endParaRPr lang="en-US" dirty="0"/>
        </a:p>
      </dgm:t>
    </dgm:pt>
    <dgm:pt modelId="{89662961-157E-4F43-9BFF-40C06F0524D8}" type="parTrans" cxnId="{2B85D472-63D1-4932-9F68-F7B7C7F66DCD}">
      <dgm:prSet/>
      <dgm:spPr/>
      <dgm:t>
        <a:bodyPr/>
        <a:lstStyle/>
        <a:p>
          <a:endParaRPr lang="en-US"/>
        </a:p>
      </dgm:t>
    </dgm:pt>
    <dgm:pt modelId="{AC2513EB-3219-4DE6-8FCE-62248BA06241}" type="sibTrans" cxnId="{2B85D472-63D1-4932-9F68-F7B7C7F66DCD}">
      <dgm:prSet/>
      <dgm:spPr/>
      <dgm:t>
        <a:bodyPr/>
        <a:lstStyle/>
        <a:p>
          <a:endParaRPr lang="en-US"/>
        </a:p>
      </dgm:t>
    </dgm:pt>
    <dgm:pt modelId="{C79DD00F-AA03-416D-910D-DC6F0BB3D66D}">
      <dgm:prSet phldrT="[Text]"/>
      <dgm:spPr/>
      <dgm:t>
        <a:bodyPr/>
        <a:lstStyle/>
        <a:p>
          <a:r>
            <a:rPr lang="en-US" dirty="0" smtClean="0"/>
            <a:t>If mag was finished, start new sample</a:t>
          </a:r>
          <a:endParaRPr lang="en-US" dirty="0"/>
        </a:p>
      </dgm:t>
    </dgm:pt>
    <dgm:pt modelId="{353344E9-6DB5-4B89-B479-C05E1C9C4B42}" type="parTrans" cxnId="{A1357D55-E00D-4C10-8136-7E48FF24D41B}">
      <dgm:prSet/>
      <dgm:spPr/>
      <dgm:t>
        <a:bodyPr/>
        <a:lstStyle/>
        <a:p>
          <a:endParaRPr lang="en-US"/>
        </a:p>
      </dgm:t>
    </dgm:pt>
    <dgm:pt modelId="{6F868F6B-45E1-443C-AC60-6574F6A417A0}" type="sibTrans" cxnId="{A1357D55-E00D-4C10-8136-7E48FF24D41B}">
      <dgm:prSet/>
      <dgm:spPr/>
      <dgm:t>
        <a:bodyPr/>
        <a:lstStyle/>
        <a:p>
          <a:endParaRPr lang="en-US"/>
        </a:p>
      </dgm:t>
    </dgm:pt>
    <dgm:pt modelId="{6026E595-85A2-4C84-871F-376AC3486DAA}">
      <dgm:prSet phldrT="[Text]"/>
      <dgm:spPr/>
      <dgm:t>
        <a:bodyPr/>
        <a:lstStyle/>
        <a:p>
          <a:r>
            <a:rPr lang="en-US" dirty="0" smtClean="0"/>
            <a:t>Data ready interrupt</a:t>
          </a:r>
          <a:endParaRPr lang="en-US" dirty="0"/>
        </a:p>
      </dgm:t>
    </dgm:pt>
    <dgm:pt modelId="{ADFD5576-6C4D-44D8-9D1E-B4A00626696E}" type="parTrans" cxnId="{658F6F86-CD77-4CC8-B0F2-31977549EEB5}">
      <dgm:prSet/>
      <dgm:spPr/>
      <dgm:t>
        <a:bodyPr/>
        <a:lstStyle/>
        <a:p>
          <a:endParaRPr lang="en-US"/>
        </a:p>
      </dgm:t>
    </dgm:pt>
    <dgm:pt modelId="{795C7711-B0EF-49A9-847B-308A4361A647}" type="sibTrans" cxnId="{658F6F86-CD77-4CC8-B0F2-31977549EEB5}">
      <dgm:prSet/>
      <dgm:spPr/>
      <dgm:t>
        <a:bodyPr/>
        <a:lstStyle/>
        <a:p>
          <a:endParaRPr lang="en-US"/>
        </a:p>
      </dgm:t>
    </dgm:pt>
    <dgm:pt modelId="{B73419DB-1FCE-4A8F-BF44-13C17BE957D0}">
      <dgm:prSet phldrT="[Text]"/>
      <dgm:spPr/>
      <dgm:t>
        <a:bodyPr/>
        <a:lstStyle/>
        <a:p>
          <a:r>
            <a:rPr lang="en-US" dirty="0" smtClean="0"/>
            <a:t>Read data (I2C)</a:t>
          </a:r>
          <a:endParaRPr lang="en-US" dirty="0"/>
        </a:p>
      </dgm:t>
    </dgm:pt>
    <dgm:pt modelId="{927ADC9D-123A-48F5-9C0E-2F14392A0A1E}" type="parTrans" cxnId="{C851877E-B185-41B2-9F41-7F1CE31FD752}">
      <dgm:prSet/>
      <dgm:spPr/>
      <dgm:t>
        <a:bodyPr/>
        <a:lstStyle/>
        <a:p>
          <a:endParaRPr lang="en-US"/>
        </a:p>
      </dgm:t>
    </dgm:pt>
    <dgm:pt modelId="{4AB66343-8584-4E88-B6B8-A18A387803E1}" type="sibTrans" cxnId="{C851877E-B185-41B2-9F41-7F1CE31FD752}">
      <dgm:prSet/>
      <dgm:spPr/>
      <dgm:t>
        <a:bodyPr/>
        <a:lstStyle/>
        <a:p>
          <a:endParaRPr lang="en-US"/>
        </a:p>
      </dgm:t>
    </dgm:pt>
    <dgm:pt modelId="{968A4C39-0E79-41D6-BE26-A356818735FB}">
      <dgm:prSet phldrT="[Text]"/>
      <dgm:spPr/>
      <dgm:t>
        <a:bodyPr/>
        <a:lstStyle/>
        <a:p>
          <a:r>
            <a:rPr lang="en-US" dirty="0" smtClean="0"/>
            <a:t>OS signal MAG_READY</a:t>
          </a:r>
          <a:endParaRPr lang="en-US" dirty="0"/>
        </a:p>
      </dgm:t>
    </dgm:pt>
    <dgm:pt modelId="{1ECEDE6F-45AE-4023-ABCD-7CC96E50476B}" type="parTrans" cxnId="{ACFCD411-0248-4957-B9C3-5FD52308748E}">
      <dgm:prSet/>
      <dgm:spPr/>
      <dgm:t>
        <a:bodyPr/>
        <a:lstStyle/>
        <a:p>
          <a:endParaRPr lang="en-US"/>
        </a:p>
      </dgm:t>
    </dgm:pt>
    <dgm:pt modelId="{6D1CB80A-E321-45F1-B5C7-96B15BBDB6C6}" type="sibTrans" cxnId="{ACFCD411-0248-4957-B9C3-5FD52308748E}">
      <dgm:prSet/>
      <dgm:spPr/>
      <dgm:t>
        <a:bodyPr/>
        <a:lstStyle/>
        <a:p>
          <a:endParaRPr lang="en-US"/>
        </a:p>
      </dgm:t>
    </dgm:pt>
    <dgm:pt modelId="{3ECCEFFB-12D1-4D2D-AAD1-8FECDCFEAE41}">
      <dgm:prSet phldrT="[Text]"/>
      <dgm:spPr/>
      <dgm:t>
        <a:bodyPr/>
        <a:lstStyle/>
        <a:p>
          <a:r>
            <a:rPr lang="en-US" dirty="0" smtClean="0"/>
            <a:t>Task data acquisition</a:t>
          </a:r>
          <a:endParaRPr lang="en-US" dirty="0"/>
        </a:p>
      </dgm:t>
    </dgm:pt>
    <dgm:pt modelId="{9F2098BA-B8E6-455A-9375-7BA609D3A06A}" type="parTrans" cxnId="{309CB051-B694-450B-84E7-CAF10A888996}">
      <dgm:prSet/>
      <dgm:spPr/>
      <dgm:t>
        <a:bodyPr/>
        <a:lstStyle/>
        <a:p>
          <a:endParaRPr lang="en-US"/>
        </a:p>
      </dgm:t>
    </dgm:pt>
    <dgm:pt modelId="{5D32A20A-B1B1-4E68-A313-9F02B4C184CF}" type="sibTrans" cxnId="{309CB051-B694-450B-84E7-CAF10A888996}">
      <dgm:prSet/>
      <dgm:spPr/>
      <dgm:t>
        <a:bodyPr/>
        <a:lstStyle/>
        <a:p>
          <a:endParaRPr lang="en-US"/>
        </a:p>
      </dgm:t>
    </dgm:pt>
    <dgm:pt modelId="{41CC669F-7E17-43E2-B197-FC20527A0D71}" type="pres">
      <dgm:prSet presAssocID="{32B0264D-90C8-41C3-8002-2212E09FB6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8D109-DE09-45A0-A71A-2175C251F195}" type="pres">
      <dgm:prSet presAssocID="{32B0264D-90C8-41C3-8002-2212E09FB6E0}" presName="cycle" presStyleCnt="0"/>
      <dgm:spPr/>
    </dgm:pt>
    <dgm:pt modelId="{07B88C6C-1F8E-4331-8118-37B9DE882050}" type="pres">
      <dgm:prSet presAssocID="{C8A6D16F-2D31-4AEE-901C-2B5941A85A53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24169-95C5-49A2-A4F3-8A6D43C9B860}" type="pres">
      <dgm:prSet presAssocID="{AC2513EB-3219-4DE6-8FCE-62248BA0624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AAE1750-836C-419D-A6B1-33DB61213B37}" type="pres">
      <dgm:prSet presAssocID="{C79DD00F-AA03-416D-910D-DC6F0BB3D66D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97168-056B-45A3-8ADE-3D481A3E7750}" type="pres">
      <dgm:prSet presAssocID="{6026E595-85A2-4C84-871F-376AC3486DAA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5BD97-6B63-46E5-9D63-F4718DE96B89}" type="pres">
      <dgm:prSet presAssocID="{B73419DB-1FCE-4A8F-BF44-13C17BE957D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26F95-E933-40D6-93B3-474286C311C4}" type="pres">
      <dgm:prSet presAssocID="{968A4C39-0E79-41D6-BE26-A356818735FB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C0C18-D28C-47B8-BABF-B84D68D8D816}" type="pres">
      <dgm:prSet presAssocID="{3ECCEFFB-12D1-4D2D-AAD1-8FECDCFEAE41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357D55-E00D-4C10-8136-7E48FF24D41B}" srcId="{32B0264D-90C8-41C3-8002-2212E09FB6E0}" destId="{C79DD00F-AA03-416D-910D-DC6F0BB3D66D}" srcOrd="1" destOrd="0" parTransId="{353344E9-6DB5-4B89-B479-C05E1C9C4B42}" sibTransId="{6F868F6B-45E1-443C-AC60-6574F6A417A0}"/>
    <dgm:cxn modelId="{EFD2E850-5FCA-4B70-B063-04BAEAC7EDA4}" type="presOf" srcId="{968A4C39-0E79-41D6-BE26-A356818735FB}" destId="{0A426F95-E933-40D6-93B3-474286C311C4}" srcOrd="0" destOrd="0" presId="urn:microsoft.com/office/officeart/2005/8/layout/cycle3"/>
    <dgm:cxn modelId="{2B85D472-63D1-4932-9F68-F7B7C7F66DCD}" srcId="{32B0264D-90C8-41C3-8002-2212E09FB6E0}" destId="{C8A6D16F-2D31-4AEE-901C-2B5941A85A53}" srcOrd="0" destOrd="0" parTransId="{89662961-157E-4F43-9BFF-40C06F0524D8}" sibTransId="{AC2513EB-3219-4DE6-8FCE-62248BA06241}"/>
    <dgm:cxn modelId="{309CB051-B694-450B-84E7-CAF10A888996}" srcId="{32B0264D-90C8-41C3-8002-2212E09FB6E0}" destId="{3ECCEFFB-12D1-4D2D-AAD1-8FECDCFEAE41}" srcOrd="5" destOrd="0" parTransId="{9F2098BA-B8E6-455A-9375-7BA609D3A06A}" sibTransId="{5D32A20A-B1B1-4E68-A313-9F02B4C184CF}"/>
    <dgm:cxn modelId="{4D626158-6D50-4C42-832B-1AFF8ACD782E}" type="presOf" srcId="{C79DD00F-AA03-416D-910D-DC6F0BB3D66D}" destId="{AAAE1750-836C-419D-A6B1-33DB61213B37}" srcOrd="0" destOrd="0" presId="urn:microsoft.com/office/officeart/2005/8/layout/cycle3"/>
    <dgm:cxn modelId="{43A4E22F-1532-44F2-983F-DCF26FAB4E67}" type="presOf" srcId="{32B0264D-90C8-41C3-8002-2212E09FB6E0}" destId="{41CC669F-7E17-43E2-B197-FC20527A0D71}" srcOrd="0" destOrd="0" presId="urn:microsoft.com/office/officeart/2005/8/layout/cycle3"/>
    <dgm:cxn modelId="{53453881-785A-4B72-8E80-E0F58E830957}" type="presOf" srcId="{3ECCEFFB-12D1-4D2D-AAD1-8FECDCFEAE41}" destId="{9D8C0C18-D28C-47B8-BABF-B84D68D8D816}" srcOrd="0" destOrd="0" presId="urn:microsoft.com/office/officeart/2005/8/layout/cycle3"/>
    <dgm:cxn modelId="{0414C469-E290-47CB-A9F3-D53B6B5B6AB1}" type="presOf" srcId="{AC2513EB-3219-4DE6-8FCE-62248BA06241}" destId="{71724169-95C5-49A2-A4F3-8A6D43C9B860}" srcOrd="0" destOrd="0" presId="urn:microsoft.com/office/officeart/2005/8/layout/cycle3"/>
    <dgm:cxn modelId="{658F6F86-CD77-4CC8-B0F2-31977549EEB5}" srcId="{32B0264D-90C8-41C3-8002-2212E09FB6E0}" destId="{6026E595-85A2-4C84-871F-376AC3486DAA}" srcOrd="2" destOrd="0" parTransId="{ADFD5576-6C4D-44D8-9D1E-B4A00626696E}" sibTransId="{795C7711-B0EF-49A9-847B-308A4361A647}"/>
    <dgm:cxn modelId="{897B7909-E6A4-4EDF-A5A5-F4AEA98211D1}" type="presOf" srcId="{C8A6D16F-2D31-4AEE-901C-2B5941A85A53}" destId="{07B88C6C-1F8E-4331-8118-37B9DE882050}" srcOrd="0" destOrd="0" presId="urn:microsoft.com/office/officeart/2005/8/layout/cycle3"/>
    <dgm:cxn modelId="{13191FE1-B779-4102-A9D8-A85D32AA1C37}" type="presOf" srcId="{B73419DB-1FCE-4A8F-BF44-13C17BE957D0}" destId="{5165BD97-6B63-46E5-9D63-F4718DE96B89}" srcOrd="0" destOrd="0" presId="urn:microsoft.com/office/officeart/2005/8/layout/cycle3"/>
    <dgm:cxn modelId="{933ED533-F04F-4DF5-B04C-4288316570CD}" type="presOf" srcId="{6026E595-85A2-4C84-871F-376AC3486DAA}" destId="{C0A97168-056B-45A3-8ADE-3D481A3E7750}" srcOrd="0" destOrd="0" presId="urn:microsoft.com/office/officeart/2005/8/layout/cycle3"/>
    <dgm:cxn modelId="{ACFCD411-0248-4957-B9C3-5FD52308748E}" srcId="{32B0264D-90C8-41C3-8002-2212E09FB6E0}" destId="{968A4C39-0E79-41D6-BE26-A356818735FB}" srcOrd="4" destOrd="0" parTransId="{1ECEDE6F-45AE-4023-ABCD-7CC96E50476B}" sibTransId="{6D1CB80A-E321-45F1-B5C7-96B15BBDB6C6}"/>
    <dgm:cxn modelId="{C851877E-B185-41B2-9F41-7F1CE31FD752}" srcId="{32B0264D-90C8-41C3-8002-2212E09FB6E0}" destId="{B73419DB-1FCE-4A8F-BF44-13C17BE957D0}" srcOrd="3" destOrd="0" parTransId="{927ADC9D-123A-48F5-9C0E-2F14392A0A1E}" sibTransId="{4AB66343-8584-4E88-B6B8-A18A387803E1}"/>
    <dgm:cxn modelId="{1E1C1109-CF4F-4D24-8188-F7F9CCF3DCE4}" type="presParOf" srcId="{41CC669F-7E17-43E2-B197-FC20527A0D71}" destId="{0D18D109-DE09-45A0-A71A-2175C251F195}" srcOrd="0" destOrd="0" presId="urn:microsoft.com/office/officeart/2005/8/layout/cycle3"/>
    <dgm:cxn modelId="{C583C16B-2A65-48A0-B479-46C5F7A2389E}" type="presParOf" srcId="{0D18D109-DE09-45A0-A71A-2175C251F195}" destId="{07B88C6C-1F8E-4331-8118-37B9DE882050}" srcOrd="0" destOrd="0" presId="urn:microsoft.com/office/officeart/2005/8/layout/cycle3"/>
    <dgm:cxn modelId="{0BC4F70C-BBEB-4D22-A886-12E0E2DC4D73}" type="presParOf" srcId="{0D18D109-DE09-45A0-A71A-2175C251F195}" destId="{71724169-95C5-49A2-A4F3-8A6D43C9B860}" srcOrd="1" destOrd="0" presId="urn:microsoft.com/office/officeart/2005/8/layout/cycle3"/>
    <dgm:cxn modelId="{8E2CC78B-A5DA-48F2-940D-A7DB810BDFB6}" type="presParOf" srcId="{0D18D109-DE09-45A0-A71A-2175C251F195}" destId="{AAAE1750-836C-419D-A6B1-33DB61213B37}" srcOrd="2" destOrd="0" presId="urn:microsoft.com/office/officeart/2005/8/layout/cycle3"/>
    <dgm:cxn modelId="{82F21017-67DD-47CB-80B9-BD9B43852603}" type="presParOf" srcId="{0D18D109-DE09-45A0-A71A-2175C251F195}" destId="{C0A97168-056B-45A3-8ADE-3D481A3E7750}" srcOrd="3" destOrd="0" presId="urn:microsoft.com/office/officeart/2005/8/layout/cycle3"/>
    <dgm:cxn modelId="{BCA8FA3B-C617-43B9-9834-C4B70FB7C215}" type="presParOf" srcId="{0D18D109-DE09-45A0-A71A-2175C251F195}" destId="{5165BD97-6B63-46E5-9D63-F4718DE96B89}" srcOrd="4" destOrd="0" presId="urn:microsoft.com/office/officeart/2005/8/layout/cycle3"/>
    <dgm:cxn modelId="{1CFB5BF6-96D1-4824-84DE-766011D89519}" type="presParOf" srcId="{0D18D109-DE09-45A0-A71A-2175C251F195}" destId="{0A426F95-E933-40D6-93B3-474286C311C4}" srcOrd="5" destOrd="0" presId="urn:microsoft.com/office/officeart/2005/8/layout/cycle3"/>
    <dgm:cxn modelId="{AB84A90E-5CCE-4C8F-8B88-A2BCBBBC6558}" type="presParOf" srcId="{0D18D109-DE09-45A0-A71A-2175C251F195}" destId="{9D8C0C18-D28C-47B8-BABF-B84D68D8D816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2D610F-DDCD-464D-BB44-12C6C7A30E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560E8-FCE9-48D2-927A-CFAE8E72FB11}">
      <dgm:prSet phldrT="[Text]"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FFD5C67B-33E6-4F82-8F61-381C92BF5EEA}" type="parTrans" cxnId="{8E256A2F-A444-4175-8B57-D069F5E6FDE0}">
      <dgm:prSet/>
      <dgm:spPr/>
      <dgm:t>
        <a:bodyPr/>
        <a:lstStyle/>
        <a:p>
          <a:endParaRPr lang="en-US"/>
        </a:p>
      </dgm:t>
    </dgm:pt>
    <dgm:pt modelId="{8421AD23-EE1C-4C2E-BBD9-89285074389B}" type="sibTrans" cxnId="{8E256A2F-A444-4175-8B57-D069F5E6FDE0}">
      <dgm:prSet/>
      <dgm:spPr/>
      <dgm:t>
        <a:bodyPr/>
        <a:lstStyle/>
        <a:p>
          <a:endParaRPr lang="en-US"/>
        </a:p>
      </dgm:t>
    </dgm:pt>
    <dgm:pt modelId="{2005A4DE-E963-49BF-A4A3-86CCBB6BC5D9}" type="asst">
      <dgm:prSet phldrT="[Text]"/>
      <dgm:spPr/>
      <dgm:t>
        <a:bodyPr/>
        <a:lstStyle/>
        <a:p>
          <a:r>
            <a:rPr lang="en-US" dirty="0" smtClean="0"/>
            <a:t>Timer Interrupt</a:t>
          </a:r>
          <a:endParaRPr lang="en-US" dirty="0"/>
        </a:p>
      </dgm:t>
    </dgm:pt>
    <dgm:pt modelId="{366BD157-574A-461A-8136-9390369293DA}" type="parTrans" cxnId="{B0F440CA-C445-4C2B-A0E6-7CF0E04D4CC6}">
      <dgm:prSet/>
      <dgm:spPr/>
      <dgm:t>
        <a:bodyPr/>
        <a:lstStyle/>
        <a:p>
          <a:endParaRPr lang="en-US"/>
        </a:p>
      </dgm:t>
    </dgm:pt>
    <dgm:pt modelId="{8F25CEE0-D67F-4F03-96BB-F0F97C6CEBC4}" type="sibTrans" cxnId="{B0F440CA-C445-4C2B-A0E6-7CF0E04D4CC6}">
      <dgm:prSet/>
      <dgm:spPr/>
      <dgm:t>
        <a:bodyPr/>
        <a:lstStyle/>
        <a:p>
          <a:endParaRPr lang="en-US"/>
        </a:p>
      </dgm:t>
    </dgm:pt>
    <dgm:pt modelId="{683EC04A-66ED-40AB-BD7E-BC9B93A7FD30}">
      <dgm:prSet phldrT="[Text]"/>
      <dgm:spPr/>
      <dgm:t>
        <a:bodyPr/>
        <a:lstStyle/>
        <a:p>
          <a:r>
            <a:rPr lang="en-US" dirty="0" smtClean="0"/>
            <a:t>Rate</a:t>
          </a:r>
          <a:endParaRPr lang="en-US" dirty="0"/>
        </a:p>
      </dgm:t>
    </dgm:pt>
    <dgm:pt modelId="{E0485EFE-8FE9-4581-9657-5502C454FC1C}" type="parTrans" cxnId="{D96D0C01-1879-46B5-9FAA-56166730430B}">
      <dgm:prSet/>
      <dgm:spPr/>
      <dgm:t>
        <a:bodyPr/>
        <a:lstStyle/>
        <a:p>
          <a:endParaRPr lang="en-US"/>
        </a:p>
      </dgm:t>
    </dgm:pt>
    <dgm:pt modelId="{EF7F1E67-7462-44D9-9869-7C466F2B9399}" type="sibTrans" cxnId="{D96D0C01-1879-46B5-9FAA-56166730430B}">
      <dgm:prSet/>
      <dgm:spPr/>
      <dgm:t>
        <a:bodyPr/>
        <a:lstStyle/>
        <a:p>
          <a:endParaRPr lang="en-US"/>
        </a:p>
      </dgm:t>
    </dgm:pt>
    <dgm:pt modelId="{F0D2F914-7D3E-468F-AF4F-B305B3D92498}">
      <dgm:prSet phldrT="[Text]"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3656F11E-29E9-412E-B15D-FE86D99D3537}" type="parTrans" cxnId="{CC876779-1134-47C3-A8E6-E38F11C86CD8}">
      <dgm:prSet/>
      <dgm:spPr/>
      <dgm:t>
        <a:bodyPr/>
        <a:lstStyle/>
        <a:p>
          <a:endParaRPr lang="en-US"/>
        </a:p>
      </dgm:t>
    </dgm:pt>
    <dgm:pt modelId="{D8B33B2B-5950-4127-A889-015BBAE37378}" type="sibTrans" cxnId="{CC876779-1134-47C3-A8E6-E38F11C86CD8}">
      <dgm:prSet/>
      <dgm:spPr/>
      <dgm:t>
        <a:bodyPr/>
        <a:lstStyle/>
        <a:p>
          <a:endParaRPr lang="en-US"/>
        </a:p>
      </dgm:t>
    </dgm:pt>
    <dgm:pt modelId="{B6A72B8E-0070-4F78-9FFB-8CB3B18A4D06}">
      <dgm:prSet phldrT="[Text]"/>
      <dgm:spPr/>
      <dgm:t>
        <a:bodyPr/>
        <a:lstStyle/>
        <a:p>
          <a:r>
            <a:rPr lang="en-US" dirty="0" smtClean="0"/>
            <a:t>Mag</a:t>
          </a:r>
          <a:endParaRPr lang="en-US" dirty="0"/>
        </a:p>
      </dgm:t>
    </dgm:pt>
    <dgm:pt modelId="{97850C57-20E8-465D-815B-1B3B8A1C78E5}" type="parTrans" cxnId="{BB588279-F6B1-48B8-BB29-21794D30918F}">
      <dgm:prSet/>
      <dgm:spPr/>
      <dgm:t>
        <a:bodyPr/>
        <a:lstStyle/>
        <a:p>
          <a:endParaRPr lang="en-US"/>
        </a:p>
      </dgm:t>
    </dgm:pt>
    <dgm:pt modelId="{27889616-6CD2-4436-9AC1-972759780D8C}" type="sibTrans" cxnId="{BB588279-F6B1-48B8-BB29-21794D30918F}">
      <dgm:prSet/>
      <dgm:spPr/>
      <dgm:t>
        <a:bodyPr/>
        <a:lstStyle/>
        <a:p>
          <a:endParaRPr lang="en-US"/>
        </a:p>
      </dgm:t>
    </dgm:pt>
    <dgm:pt modelId="{3A2C805D-3F09-4A29-8291-940EFCB39707}">
      <dgm:prSet phldrT="[Text]"/>
      <dgm:spPr/>
      <dgm:t>
        <a:bodyPr/>
        <a:lstStyle/>
        <a:p>
          <a:r>
            <a:rPr lang="en-US" dirty="0" smtClean="0"/>
            <a:t>I2C</a:t>
          </a:r>
          <a:endParaRPr lang="en-US" dirty="0"/>
        </a:p>
      </dgm:t>
    </dgm:pt>
    <dgm:pt modelId="{4FEDC198-9A4E-4BF8-A30A-6EDDCB125022}" type="parTrans" cxnId="{26A26B57-5E95-4795-8FF1-DB972BDB2C13}">
      <dgm:prSet/>
      <dgm:spPr/>
      <dgm:t>
        <a:bodyPr/>
        <a:lstStyle/>
        <a:p>
          <a:endParaRPr lang="en-US"/>
        </a:p>
      </dgm:t>
    </dgm:pt>
    <dgm:pt modelId="{9EB54D15-8AE6-4971-AC3A-8227DEB903B3}" type="sibTrans" cxnId="{26A26B57-5E95-4795-8FF1-DB972BDB2C13}">
      <dgm:prSet/>
      <dgm:spPr/>
      <dgm:t>
        <a:bodyPr/>
        <a:lstStyle/>
        <a:p>
          <a:endParaRPr lang="en-US"/>
        </a:p>
      </dgm:t>
    </dgm:pt>
    <dgm:pt modelId="{0EBAD9DB-D696-4C51-879B-D4F495AF83A1}">
      <dgm:prSet phldrT="[Text]"/>
      <dgm:spPr/>
      <dgm:t>
        <a:bodyPr/>
        <a:lstStyle/>
        <a:p>
          <a:r>
            <a:rPr lang="en-US" dirty="0" err="1" smtClean="0"/>
            <a:t>Accel</a:t>
          </a:r>
          <a:endParaRPr lang="en-US" dirty="0"/>
        </a:p>
      </dgm:t>
    </dgm:pt>
    <dgm:pt modelId="{0A9F7B19-D4DC-453D-A192-C07242BF85B3}" type="parTrans" cxnId="{004C160D-06BD-431C-BC7F-780EBB19300B}">
      <dgm:prSet/>
      <dgm:spPr/>
      <dgm:t>
        <a:bodyPr/>
        <a:lstStyle/>
        <a:p>
          <a:endParaRPr lang="en-US"/>
        </a:p>
      </dgm:t>
    </dgm:pt>
    <dgm:pt modelId="{303C26A3-F308-44CF-BD74-7FF2FB636ED3}" type="sibTrans" cxnId="{004C160D-06BD-431C-BC7F-780EBB19300B}">
      <dgm:prSet/>
      <dgm:spPr/>
      <dgm:t>
        <a:bodyPr/>
        <a:lstStyle/>
        <a:p>
          <a:endParaRPr lang="en-US"/>
        </a:p>
      </dgm:t>
    </dgm:pt>
    <dgm:pt modelId="{9D09F0FC-A5A1-454B-A0F0-B4D6E92F4E82}">
      <dgm:prSet phldrT="[Text]"/>
      <dgm:spPr/>
      <dgm:t>
        <a:bodyPr/>
        <a:lstStyle/>
        <a:p>
          <a:r>
            <a:rPr lang="en-US" dirty="0" smtClean="0"/>
            <a:t>Data ready</a:t>
          </a:r>
          <a:endParaRPr lang="en-US" dirty="0"/>
        </a:p>
      </dgm:t>
    </dgm:pt>
    <dgm:pt modelId="{8F656321-46F2-4C6A-957E-BDF9B961FEA4}" type="parTrans" cxnId="{40A11F59-24F5-49C5-ACFF-09DE4D74EFD9}">
      <dgm:prSet/>
      <dgm:spPr/>
      <dgm:t>
        <a:bodyPr/>
        <a:lstStyle/>
        <a:p>
          <a:endParaRPr lang="en-US"/>
        </a:p>
      </dgm:t>
    </dgm:pt>
    <dgm:pt modelId="{EFE99318-6DBA-4EDF-AEDC-1C9A4DEBE0B6}" type="sibTrans" cxnId="{40A11F59-24F5-49C5-ACFF-09DE4D74EFD9}">
      <dgm:prSet/>
      <dgm:spPr/>
      <dgm:t>
        <a:bodyPr/>
        <a:lstStyle/>
        <a:p>
          <a:endParaRPr lang="en-US"/>
        </a:p>
      </dgm:t>
    </dgm:pt>
    <dgm:pt modelId="{0BEDE9AF-E876-496E-B5B5-8EDA1806BDD2}">
      <dgm:prSet phldrT="[Text]"/>
      <dgm:spPr/>
      <dgm:t>
        <a:bodyPr/>
        <a:lstStyle/>
        <a:p>
          <a:r>
            <a:rPr lang="en-US" dirty="0" smtClean="0"/>
            <a:t>Data ready</a:t>
          </a:r>
          <a:endParaRPr lang="en-US" dirty="0"/>
        </a:p>
      </dgm:t>
    </dgm:pt>
    <dgm:pt modelId="{124D4BB0-2959-4D9F-B65E-B15DE8E6A7F7}" type="parTrans" cxnId="{1F4A5AB1-81DB-4708-AE94-B2E82B59CC30}">
      <dgm:prSet/>
      <dgm:spPr/>
      <dgm:t>
        <a:bodyPr/>
        <a:lstStyle/>
        <a:p>
          <a:endParaRPr lang="en-US"/>
        </a:p>
      </dgm:t>
    </dgm:pt>
    <dgm:pt modelId="{0BBA23DB-6921-4542-8FC3-B9EBFFB97E4B}" type="sibTrans" cxnId="{1F4A5AB1-81DB-4708-AE94-B2E82B59CC30}">
      <dgm:prSet/>
      <dgm:spPr/>
      <dgm:t>
        <a:bodyPr/>
        <a:lstStyle/>
        <a:p>
          <a:endParaRPr lang="en-US"/>
        </a:p>
      </dgm:t>
    </dgm:pt>
    <dgm:pt modelId="{B069FBBA-2E2E-4C0B-849C-12FF5B4C8032}">
      <dgm:prSet phldrT="[Text]"/>
      <dgm:spPr/>
      <dgm:t>
        <a:bodyPr/>
        <a:lstStyle/>
        <a:p>
          <a:endParaRPr lang="en-US" dirty="0"/>
        </a:p>
      </dgm:t>
    </dgm:pt>
    <dgm:pt modelId="{E732696D-E6E5-4556-9025-CFD6E6C02C7B}" type="parTrans" cxnId="{5CB5AE1C-DE92-4578-9A92-9EE63ACA6583}">
      <dgm:prSet/>
      <dgm:spPr/>
      <dgm:t>
        <a:bodyPr/>
        <a:lstStyle/>
        <a:p>
          <a:endParaRPr lang="en-US"/>
        </a:p>
      </dgm:t>
    </dgm:pt>
    <dgm:pt modelId="{0149476D-BE57-4561-BCDB-E502A76F34E2}" type="sibTrans" cxnId="{5CB5AE1C-DE92-4578-9A92-9EE63ACA6583}">
      <dgm:prSet/>
      <dgm:spPr/>
      <dgm:t>
        <a:bodyPr/>
        <a:lstStyle/>
        <a:p>
          <a:endParaRPr lang="en-US"/>
        </a:p>
      </dgm:t>
    </dgm:pt>
    <dgm:pt modelId="{7A5FB34F-143C-4DAC-8F1B-F92AA16D04A7}">
      <dgm:prSet phldrT="[Text]"/>
      <dgm:spPr/>
      <dgm:t>
        <a:bodyPr/>
        <a:lstStyle/>
        <a:p>
          <a:r>
            <a:rPr lang="en-US" dirty="0" smtClean="0"/>
            <a:t>SPI</a:t>
          </a:r>
          <a:endParaRPr lang="en-US" dirty="0"/>
        </a:p>
      </dgm:t>
    </dgm:pt>
    <dgm:pt modelId="{5CE2AC37-9463-4107-92CF-B7CB65CDF505}" type="parTrans" cxnId="{0A7B9456-B097-4264-96BD-911DB0C7B8FF}">
      <dgm:prSet/>
      <dgm:spPr/>
      <dgm:t>
        <a:bodyPr/>
        <a:lstStyle/>
        <a:p>
          <a:endParaRPr lang="en-US"/>
        </a:p>
      </dgm:t>
    </dgm:pt>
    <dgm:pt modelId="{31730741-E4C6-4681-82B9-7C3AACC8A26D}" type="sibTrans" cxnId="{0A7B9456-B097-4264-96BD-911DB0C7B8FF}">
      <dgm:prSet/>
      <dgm:spPr/>
      <dgm:t>
        <a:bodyPr/>
        <a:lstStyle/>
        <a:p>
          <a:endParaRPr lang="en-US"/>
        </a:p>
      </dgm:t>
    </dgm:pt>
    <dgm:pt modelId="{3A0C9F85-7E4D-407B-B6A1-7EC3C1B40A0C}">
      <dgm:prSet phldrT="[Text]"/>
      <dgm:spPr/>
      <dgm:t>
        <a:bodyPr/>
        <a:lstStyle/>
        <a:p>
          <a:r>
            <a:rPr lang="en-US" dirty="0" smtClean="0"/>
            <a:t>Data ready</a:t>
          </a:r>
          <a:endParaRPr lang="en-US" dirty="0"/>
        </a:p>
      </dgm:t>
    </dgm:pt>
    <dgm:pt modelId="{1FF5777D-2228-45CB-9891-0A6E4BEFE570}" type="parTrans" cxnId="{70C882B8-2BD7-4F8E-8139-3ED2FDE95619}">
      <dgm:prSet/>
      <dgm:spPr/>
      <dgm:t>
        <a:bodyPr/>
        <a:lstStyle/>
        <a:p>
          <a:endParaRPr lang="en-US"/>
        </a:p>
      </dgm:t>
    </dgm:pt>
    <dgm:pt modelId="{5DD790B0-4F57-47CB-8B99-ADA6DF90DDE2}" type="sibTrans" cxnId="{70C882B8-2BD7-4F8E-8139-3ED2FDE95619}">
      <dgm:prSet/>
      <dgm:spPr/>
      <dgm:t>
        <a:bodyPr/>
        <a:lstStyle/>
        <a:p>
          <a:endParaRPr lang="en-US"/>
        </a:p>
      </dgm:t>
    </dgm:pt>
    <dgm:pt modelId="{F2F5EFFB-87E5-4D2C-AB4C-748A7094488D}">
      <dgm:prSet phldrT="[Text]"/>
      <dgm:spPr/>
      <dgm:t>
        <a:bodyPr/>
        <a:lstStyle/>
        <a:p>
          <a:r>
            <a:rPr lang="en-US" dirty="0" smtClean="0"/>
            <a:t>Calibration and compensation</a:t>
          </a:r>
          <a:endParaRPr lang="en-US" dirty="0"/>
        </a:p>
      </dgm:t>
    </dgm:pt>
    <dgm:pt modelId="{64F8A33F-139C-4F7E-BC5E-952A6A1DD93B}" type="parTrans" cxnId="{BC0A006A-033D-475D-BD84-1C54CB4A798E}">
      <dgm:prSet/>
      <dgm:spPr/>
      <dgm:t>
        <a:bodyPr/>
        <a:lstStyle/>
        <a:p>
          <a:endParaRPr lang="en-US"/>
        </a:p>
      </dgm:t>
    </dgm:pt>
    <dgm:pt modelId="{0142686E-9DFE-4BDF-A849-8154000AACDC}" type="sibTrans" cxnId="{BC0A006A-033D-475D-BD84-1C54CB4A798E}">
      <dgm:prSet/>
      <dgm:spPr/>
      <dgm:t>
        <a:bodyPr/>
        <a:lstStyle/>
        <a:p>
          <a:endParaRPr lang="en-US"/>
        </a:p>
      </dgm:t>
    </dgm:pt>
    <dgm:pt modelId="{7633C519-0D44-4B69-9EED-9B68CBBD87C6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2FC955F7-AEDD-4199-BC67-54ABC9DEE8F4}" type="parTrans" cxnId="{0CBC2DFE-DCE8-4327-AE94-28A6DB4E86AA}">
      <dgm:prSet/>
      <dgm:spPr/>
      <dgm:t>
        <a:bodyPr/>
        <a:lstStyle/>
        <a:p>
          <a:endParaRPr lang="en-US"/>
        </a:p>
      </dgm:t>
    </dgm:pt>
    <dgm:pt modelId="{6E3DCAAC-3029-4EEE-AEA1-78E17D6DA5EE}" type="sibTrans" cxnId="{0CBC2DFE-DCE8-4327-AE94-28A6DB4E86AA}">
      <dgm:prSet/>
      <dgm:spPr/>
      <dgm:t>
        <a:bodyPr/>
        <a:lstStyle/>
        <a:p>
          <a:endParaRPr lang="en-US"/>
        </a:p>
      </dgm:t>
    </dgm:pt>
    <dgm:pt modelId="{11BD2021-488D-45B3-A4AF-8172E643C410}">
      <dgm:prSet phldrT="[Text]"/>
      <dgm:spPr/>
      <dgm:t>
        <a:bodyPr/>
        <a:lstStyle/>
        <a:p>
          <a:r>
            <a:rPr lang="en-US" dirty="0" smtClean="0"/>
            <a:t>EEPROM in Flash</a:t>
          </a:r>
          <a:endParaRPr lang="en-US" dirty="0"/>
        </a:p>
      </dgm:t>
    </dgm:pt>
    <dgm:pt modelId="{ECFDA8DF-09C9-4672-B183-0053B53D106B}" type="parTrans" cxnId="{F02C8AE7-89DF-44A0-BFD3-736E5BC6E5F8}">
      <dgm:prSet/>
      <dgm:spPr/>
      <dgm:t>
        <a:bodyPr/>
        <a:lstStyle/>
        <a:p>
          <a:endParaRPr lang="en-US"/>
        </a:p>
      </dgm:t>
    </dgm:pt>
    <dgm:pt modelId="{C1D69D96-FF90-4B1A-8228-FE8D2B7EDB06}" type="sibTrans" cxnId="{F02C8AE7-89DF-44A0-BFD3-736E5BC6E5F8}">
      <dgm:prSet/>
      <dgm:spPr/>
      <dgm:t>
        <a:bodyPr/>
        <a:lstStyle/>
        <a:p>
          <a:endParaRPr lang="en-US"/>
        </a:p>
      </dgm:t>
    </dgm:pt>
    <dgm:pt modelId="{18D23E4C-A261-4CF2-931C-61F5E917EDB0}" type="pres">
      <dgm:prSet presAssocID="{392D610F-DDCD-464D-BB44-12C6C7A30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ABEC5F-8619-4A3D-928F-49BC7E26B4EE}" type="pres">
      <dgm:prSet presAssocID="{591560E8-FCE9-48D2-927A-CFAE8E72FB11}" presName="hierRoot1" presStyleCnt="0">
        <dgm:presLayoutVars>
          <dgm:hierBranch val="init"/>
        </dgm:presLayoutVars>
      </dgm:prSet>
      <dgm:spPr/>
    </dgm:pt>
    <dgm:pt modelId="{1FBC33EF-5EB5-4C65-800B-0307F5666DD3}" type="pres">
      <dgm:prSet presAssocID="{591560E8-FCE9-48D2-927A-CFAE8E72FB11}" presName="rootComposite1" presStyleCnt="0"/>
      <dgm:spPr/>
    </dgm:pt>
    <dgm:pt modelId="{B8C2BD5C-106E-452E-8B8B-F895805C0CED}" type="pres">
      <dgm:prSet presAssocID="{591560E8-FCE9-48D2-927A-CFAE8E72FB11}" presName="rootText1" presStyleLbl="node0" presStyleIdx="0" presStyleCnt="1" custScaleX="340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C33F60-2CC2-4DB6-A063-F5193ACE266F}" type="pres">
      <dgm:prSet presAssocID="{591560E8-FCE9-48D2-927A-CFAE8E72FB1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A9E56D-C42B-436F-AA9B-07EC86416E3E}" type="pres">
      <dgm:prSet presAssocID="{591560E8-FCE9-48D2-927A-CFAE8E72FB11}" presName="hierChild2" presStyleCnt="0"/>
      <dgm:spPr/>
    </dgm:pt>
    <dgm:pt modelId="{7E1BC5DE-3483-409C-AD43-3B5AD52A4FFB}" type="pres">
      <dgm:prSet presAssocID="{E0485EFE-8FE9-4581-9657-5502C454FC1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2EF33F8-40C3-407D-AB89-6FE5150B1627}" type="pres">
      <dgm:prSet presAssocID="{683EC04A-66ED-40AB-BD7E-BC9B93A7FD30}" presName="hierRoot2" presStyleCnt="0">
        <dgm:presLayoutVars>
          <dgm:hierBranch val="init"/>
        </dgm:presLayoutVars>
      </dgm:prSet>
      <dgm:spPr/>
    </dgm:pt>
    <dgm:pt modelId="{5E77A227-8964-43A3-8D52-70A9446E0DF2}" type="pres">
      <dgm:prSet presAssocID="{683EC04A-66ED-40AB-BD7E-BC9B93A7FD30}" presName="rootComposite" presStyleCnt="0"/>
      <dgm:spPr/>
    </dgm:pt>
    <dgm:pt modelId="{0F7F7C6B-65E6-4AEC-A554-D86A6C27C79B}" type="pres">
      <dgm:prSet presAssocID="{683EC04A-66ED-40AB-BD7E-BC9B93A7FD3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6A144-C417-4DE6-BE8D-961F47AB444A}" type="pres">
      <dgm:prSet presAssocID="{683EC04A-66ED-40AB-BD7E-BC9B93A7FD30}" presName="rootConnector" presStyleLbl="node2" presStyleIdx="0" presStyleCnt="5"/>
      <dgm:spPr/>
      <dgm:t>
        <a:bodyPr/>
        <a:lstStyle/>
        <a:p>
          <a:endParaRPr lang="en-US"/>
        </a:p>
      </dgm:t>
    </dgm:pt>
    <dgm:pt modelId="{FB4D623F-75FB-49C4-BDAA-63BC863D6FAF}" type="pres">
      <dgm:prSet presAssocID="{683EC04A-66ED-40AB-BD7E-BC9B93A7FD30}" presName="hierChild4" presStyleCnt="0"/>
      <dgm:spPr/>
    </dgm:pt>
    <dgm:pt modelId="{B254FEE1-3B4F-4F8A-9520-D704BCD4571B}" type="pres">
      <dgm:prSet presAssocID="{5CE2AC37-9463-4107-92CF-B7CB65CDF505}" presName="Name37" presStyleLbl="parChTrans1D3" presStyleIdx="0" presStyleCnt="8"/>
      <dgm:spPr/>
      <dgm:t>
        <a:bodyPr/>
        <a:lstStyle/>
        <a:p>
          <a:endParaRPr lang="en-US"/>
        </a:p>
      </dgm:t>
    </dgm:pt>
    <dgm:pt modelId="{C5664F7E-2191-4360-BBEF-046D9213F1F4}" type="pres">
      <dgm:prSet presAssocID="{7A5FB34F-143C-4DAC-8F1B-F92AA16D04A7}" presName="hierRoot2" presStyleCnt="0">
        <dgm:presLayoutVars>
          <dgm:hierBranch val="init"/>
        </dgm:presLayoutVars>
      </dgm:prSet>
      <dgm:spPr/>
    </dgm:pt>
    <dgm:pt modelId="{3C3D5DCC-8918-451E-93EC-E2AA2C831FF4}" type="pres">
      <dgm:prSet presAssocID="{7A5FB34F-143C-4DAC-8F1B-F92AA16D04A7}" presName="rootComposite" presStyleCnt="0"/>
      <dgm:spPr/>
    </dgm:pt>
    <dgm:pt modelId="{E0C4EE63-64F8-4A21-8A37-19ED0DBBF267}" type="pres">
      <dgm:prSet presAssocID="{7A5FB34F-143C-4DAC-8F1B-F92AA16D04A7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BCC2C-1E26-4A41-B066-948D69DB6ED0}" type="pres">
      <dgm:prSet presAssocID="{7A5FB34F-143C-4DAC-8F1B-F92AA16D04A7}" presName="rootConnector" presStyleLbl="node3" presStyleIdx="0" presStyleCnt="8"/>
      <dgm:spPr/>
      <dgm:t>
        <a:bodyPr/>
        <a:lstStyle/>
        <a:p>
          <a:endParaRPr lang="en-US"/>
        </a:p>
      </dgm:t>
    </dgm:pt>
    <dgm:pt modelId="{65EDCE2F-4D66-488E-A95E-9810B14215AF}" type="pres">
      <dgm:prSet presAssocID="{7A5FB34F-143C-4DAC-8F1B-F92AA16D04A7}" presName="hierChild4" presStyleCnt="0"/>
      <dgm:spPr/>
    </dgm:pt>
    <dgm:pt modelId="{E1F8533C-C752-442B-B9D5-B0879230D8C8}" type="pres">
      <dgm:prSet presAssocID="{7A5FB34F-143C-4DAC-8F1B-F92AA16D04A7}" presName="hierChild5" presStyleCnt="0"/>
      <dgm:spPr/>
    </dgm:pt>
    <dgm:pt modelId="{75D8895A-4FBD-4499-ABA0-C1C30D43C359}" type="pres">
      <dgm:prSet presAssocID="{1FF5777D-2228-45CB-9891-0A6E4BEFE570}" presName="Name37" presStyleLbl="parChTrans1D3" presStyleIdx="1" presStyleCnt="8"/>
      <dgm:spPr/>
      <dgm:t>
        <a:bodyPr/>
        <a:lstStyle/>
        <a:p>
          <a:endParaRPr lang="en-US"/>
        </a:p>
      </dgm:t>
    </dgm:pt>
    <dgm:pt modelId="{DC5148A2-6505-4C10-83AA-36FD073F4E40}" type="pres">
      <dgm:prSet presAssocID="{3A0C9F85-7E4D-407B-B6A1-7EC3C1B40A0C}" presName="hierRoot2" presStyleCnt="0">
        <dgm:presLayoutVars>
          <dgm:hierBranch val="init"/>
        </dgm:presLayoutVars>
      </dgm:prSet>
      <dgm:spPr/>
    </dgm:pt>
    <dgm:pt modelId="{858F6180-030F-4811-99B2-C27027DA0C03}" type="pres">
      <dgm:prSet presAssocID="{3A0C9F85-7E4D-407B-B6A1-7EC3C1B40A0C}" presName="rootComposite" presStyleCnt="0"/>
      <dgm:spPr/>
    </dgm:pt>
    <dgm:pt modelId="{E63839D6-E8D8-4DE1-8E5E-7697292EE048}" type="pres">
      <dgm:prSet presAssocID="{3A0C9F85-7E4D-407B-B6A1-7EC3C1B40A0C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AA0A0-92FE-4136-A1EB-F4DA4E52F73A}" type="pres">
      <dgm:prSet presAssocID="{3A0C9F85-7E4D-407B-B6A1-7EC3C1B40A0C}" presName="rootConnector" presStyleLbl="node3" presStyleIdx="1" presStyleCnt="8"/>
      <dgm:spPr/>
      <dgm:t>
        <a:bodyPr/>
        <a:lstStyle/>
        <a:p>
          <a:endParaRPr lang="en-US"/>
        </a:p>
      </dgm:t>
    </dgm:pt>
    <dgm:pt modelId="{194B6086-00DA-4B01-A3F8-53B50BCD9397}" type="pres">
      <dgm:prSet presAssocID="{3A0C9F85-7E4D-407B-B6A1-7EC3C1B40A0C}" presName="hierChild4" presStyleCnt="0"/>
      <dgm:spPr/>
    </dgm:pt>
    <dgm:pt modelId="{28FC181F-C34F-426D-A6D3-CB3420BA66A1}" type="pres">
      <dgm:prSet presAssocID="{3A0C9F85-7E4D-407B-B6A1-7EC3C1B40A0C}" presName="hierChild5" presStyleCnt="0"/>
      <dgm:spPr/>
    </dgm:pt>
    <dgm:pt modelId="{CC53C0A1-97F7-414F-A972-E3426EF90B82}" type="pres">
      <dgm:prSet presAssocID="{683EC04A-66ED-40AB-BD7E-BC9B93A7FD30}" presName="hierChild5" presStyleCnt="0"/>
      <dgm:spPr/>
    </dgm:pt>
    <dgm:pt modelId="{24FF5A95-5123-494A-A451-DB6609D5214C}" type="pres">
      <dgm:prSet presAssocID="{0A9F7B19-D4DC-453D-A192-C07242BF85B3}" presName="Name37" presStyleLbl="parChTrans1D2" presStyleIdx="1" presStyleCnt="6"/>
      <dgm:spPr/>
      <dgm:t>
        <a:bodyPr/>
        <a:lstStyle/>
        <a:p>
          <a:endParaRPr lang="en-US"/>
        </a:p>
      </dgm:t>
    </dgm:pt>
    <dgm:pt modelId="{8CF134C0-A78A-4197-9651-2050CC945D00}" type="pres">
      <dgm:prSet presAssocID="{0EBAD9DB-D696-4C51-879B-D4F495AF83A1}" presName="hierRoot2" presStyleCnt="0">
        <dgm:presLayoutVars>
          <dgm:hierBranch val="init"/>
        </dgm:presLayoutVars>
      </dgm:prSet>
      <dgm:spPr/>
    </dgm:pt>
    <dgm:pt modelId="{351AEFE9-F296-4B9C-A993-B037F5663D5E}" type="pres">
      <dgm:prSet presAssocID="{0EBAD9DB-D696-4C51-879B-D4F495AF83A1}" presName="rootComposite" presStyleCnt="0"/>
      <dgm:spPr/>
    </dgm:pt>
    <dgm:pt modelId="{277E6F92-96E8-4798-90C8-0CAC4A0F527C}" type="pres">
      <dgm:prSet presAssocID="{0EBAD9DB-D696-4C51-879B-D4F495AF83A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897611-C6C8-4018-91B3-CACD090CBB3D}" type="pres">
      <dgm:prSet presAssocID="{0EBAD9DB-D696-4C51-879B-D4F495AF83A1}" presName="rootConnector" presStyleLbl="node2" presStyleIdx="1" presStyleCnt="5"/>
      <dgm:spPr/>
      <dgm:t>
        <a:bodyPr/>
        <a:lstStyle/>
        <a:p>
          <a:endParaRPr lang="en-US"/>
        </a:p>
      </dgm:t>
    </dgm:pt>
    <dgm:pt modelId="{648A68B1-56A7-42C8-A306-5E61A04FB032}" type="pres">
      <dgm:prSet presAssocID="{0EBAD9DB-D696-4C51-879B-D4F495AF83A1}" presName="hierChild4" presStyleCnt="0"/>
      <dgm:spPr/>
    </dgm:pt>
    <dgm:pt modelId="{950868EA-12DE-4535-B46E-E4F081E35A6A}" type="pres">
      <dgm:prSet presAssocID="{E732696D-E6E5-4556-9025-CFD6E6C02C7B}" presName="Name37" presStyleLbl="parChTrans1D3" presStyleIdx="2" presStyleCnt="8"/>
      <dgm:spPr/>
      <dgm:t>
        <a:bodyPr/>
        <a:lstStyle/>
        <a:p>
          <a:endParaRPr lang="en-US"/>
        </a:p>
      </dgm:t>
    </dgm:pt>
    <dgm:pt modelId="{033EA75D-E29B-4895-9AC6-65CBD2B18CBF}" type="pres">
      <dgm:prSet presAssocID="{B069FBBA-2E2E-4C0B-849C-12FF5B4C8032}" presName="hierRoot2" presStyleCnt="0">
        <dgm:presLayoutVars>
          <dgm:hierBranch val="init"/>
        </dgm:presLayoutVars>
      </dgm:prSet>
      <dgm:spPr/>
    </dgm:pt>
    <dgm:pt modelId="{CD531A1F-F9D1-43E1-8F9D-2608AC44C5B0}" type="pres">
      <dgm:prSet presAssocID="{B069FBBA-2E2E-4C0B-849C-12FF5B4C8032}" presName="rootComposite" presStyleCnt="0"/>
      <dgm:spPr/>
    </dgm:pt>
    <dgm:pt modelId="{E3175FB2-3B61-4F22-9BB9-FD56DD447C05}" type="pres">
      <dgm:prSet presAssocID="{B069FBBA-2E2E-4C0B-849C-12FF5B4C8032}" presName="rootText" presStyleLbl="node3" presStyleIdx="2" presStyleCnt="8" custLinFactX="41581" custLinFactNeighborX="100000" custLinFactNeighborY="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62E03E-056A-4789-9C06-0E524349A2AE}" type="pres">
      <dgm:prSet presAssocID="{B069FBBA-2E2E-4C0B-849C-12FF5B4C8032}" presName="rootConnector" presStyleLbl="node3" presStyleIdx="2" presStyleCnt="8"/>
      <dgm:spPr/>
      <dgm:t>
        <a:bodyPr/>
        <a:lstStyle/>
        <a:p>
          <a:endParaRPr lang="en-US"/>
        </a:p>
      </dgm:t>
    </dgm:pt>
    <dgm:pt modelId="{C1A43FA1-2F4F-45DB-91F1-4104DB4ABDCF}" type="pres">
      <dgm:prSet presAssocID="{B069FBBA-2E2E-4C0B-849C-12FF5B4C8032}" presName="hierChild4" presStyleCnt="0"/>
      <dgm:spPr/>
    </dgm:pt>
    <dgm:pt modelId="{7F5FE1D9-454D-4C23-B2CE-F05FE2D70367}" type="pres">
      <dgm:prSet presAssocID="{B069FBBA-2E2E-4C0B-849C-12FF5B4C8032}" presName="hierChild5" presStyleCnt="0"/>
      <dgm:spPr/>
    </dgm:pt>
    <dgm:pt modelId="{D9D86FF2-0324-4D93-A255-BC40F51671B3}" type="pres">
      <dgm:prSet presAssocID="{124D4BB0-2959-4D9F-B65E-B15DE8E6A7F7}" presName="Name37" presStyleLbl="parChTrans1D3" presStyleIdx="3" presStyleCnt="8"/>
      <dgm:spPr/>
      <dgm:t>
        <a:bodyPr/>
        <a:lstStyle/>
        <a:p>
          <a:endParaRPr lang="en-US"/>
        </a:p>
      </dgm:t>
    </dgm:pt>
    <dgm:pt modelId="{9F096468-AEAD-48B1-B174-924F2ACC1059}" type="pres">
      <dgm:prSet presAssocID="{0BEDE9AF-E876-496E-B5B5-8EDA1806BDD2}" presName="hierRoot2" presStyleCnt="0">
        <dgm:presLayoutVars>
          <dgm:hierBranch val="init"/>
        </dgm:presLayoutVars>
      </dgm:prSet>
      <dgm:spPr/>
    </dgm:pt>
    <dgm:pt modelId="{067F33F4-1A3C-4A08-8E2E-B4B72920C671}" type="pres">
      <dgm:prSet presAssocID="{0BEDE9AF-E876-496E-B5B5-8EDA1806BDD2}" presName="rootComposite" presStyleCnt="0"/>
      <dgm:spPr/>
    </dgm:pt>
    <dgm:pt modelId="{869CCE8A-930A-43D5-A04D-C3C61053D8BC}" type="pres">
      <dgm:prSet presAssocID="{0BEDE9AF-E876-496E-B5B5-8EDA1806BDD2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5253CE-6325-4677-965A-49869FFFC265}" type="pres">
      <dgm:prSet presAssocID="{0BEDE9AF-E876-496E-B5B5-8EDA1806BDD2}" presName="rootConnector" presStyleLbl="node3" presStyleIdx="3" presStyleCnt="8"/>
      <dgm:spPr/>
      <dgm:t>
        <a:bodyPr/>
        <a:lstStyle/>
        <a:p>
          <a:endParaRPr lang="en-US"/>
        </a:p>
      </dgm:t>
    </dgm:pt>
    <dgm:pt modelId="{E34D8053-9146-4358-97D0-C09D6FD77116}" type="pres">
      <dgm:prSet presAssocID="{0BEDE9AF-E876-496E-B5B5-8EDA1806BDD2}" presName="hierChild4" presStyleCnt="0"/>
      <dgm:spPr/>
    </dgm:pt>
    <dgm:pt modelId="{2FF72C9C-D2BC-4DEB-9FA4-2F8ACCFA26D8}" type="pres">
      <dgm:prSet presAssocID="{0BEDE9AF-E876-496E-B5B5-8EDA1806BDD2}" presName="hierChild5" presStyleCnt="0"/>
      <dgm:spPr/>
    </dgm:pt>
    <dgm:pt modelId="{7794EC00-68BD-44E7-9874-1E8ACDF736F2}" type="pres">
      <dgm:prSet presAssocID="{0EBAD9DB-D696-4C51-879B-D4F495AF83A1}" presName="hierChild5" presStyleCnt="0"/>
      <dgm:spPr/>
    </dgm:pt>
    <dgm:pt modelId="{9927F876-DD4E-4F06-902D-092C0F7E7F0E}" type="pres">
      <dgm:prSet presAssocID="{97850C57-20E8-465D-815B-1B3B8A1C78E5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E3193CD-A21A-4FBE-AD52-0A041038F500}" type="pres">
      <dgm:prSet presAssocID="{B6A72B8E-0070-4F78-9FFB-8CB3B18A4D06}" presName="hierRoot2" presStyleCnt="0">
        <dgm:presLayoutVars>
          <dgm:hierBranch val="init"/>
        </dgm:presLayoutVars>
      </dgm:prSet>
      <dgm:spPr/>
    </dgm:pt>
    <dgm:pt modelId="{DE88790C-02F3-49C6-9EC8-E03914F1FD92}" type="pres">
      <dgm:prSet presAssocID="{B6A72B8E-0070-4F78-9FFB-8CB3B18A4D06}" presName="rootComposite" presStyleCnt="0"/>
      <dgm:spPr/>
    </dgm:pt>
    <dgm:pt modelId="{0285263F-CA6E-429A-87E5-2A6281BCE7B3}" type="pres">
      <dgm:prSet presAssocID="{B6A72B8E-0070-4F78-9FFB-8CB3B18A4D0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22AAB-287B-4A97-B763-35C41E615FD4}" type="pres">
      <dgm:prSet presAssocID="{B6A72B8E-0070-4F78-9FFB-8CB3B18A4D06}" presName="rootConnector" presStyleLbl="node2" presStyleIdx="2" presStyleCnt="5"/>
      <dgm:spPr/>
      <dgm:t>
        <a:bodyPr/>
        <a:lstStyle/>
        <a:p>
          <a:endParaRPr lang="en-US"/>
        </a:p>
      </dgm:t>
    </dgm:pt>
    <dgm:pt modelId="{EAF4F1C8-780D-4ABC-9A35-08956BEEEDCA}" type="pres">
      <dgm:prSet presAssocID="{B6A72B8E-0070-4F78-9FFB-8CB3B18A4D06}" presName="hierChild4" presStyleCnt="0"/>
      <dgm:spPr/>
    </dgm:pt>
    <dgm:pt modelId="{9CD3BE31-D2DF-42DD-8265-7712FA826A51}" type="pres">
      <dgm:prSet presAssocID="{4FEDC198-9A4E-4BF8-A30A-6EDDCB125022}" presName="Name37" presStyleLbl="parChTrans1D3" presStyleIdx="4" presStyleCnt="8"/>
      <dgm:spPr/>
      <dgm:t>
        <a:bodyPr/>
        <a:lstStyle/>
        <a:p>
          <a:endParaRPr lang="en-US"/>
        </a:p>
      </dgm:t>
    </dgm:pt>
    <dgm:pt modelId="{4CC2044C-F1D4-415A-9184-57C1F2727017}" type="pres">
      <dgm:prSet presAssocID="{3A2C805D-3F09-4A29-8291-940EFCB39707}" presName="hierRoot2" presStyleCnt="0">
        <dgm:presLayoutVars>
          <dgm:hierBranch val="init"/>
        </dgm:presLayoutVars>
      </dgm:prSet>
      <dgm:spPr/>
    </dgm:pt>
    <dgm:pt modelId="{D218DD34-1CD8-4977-895D-4593F8D7E110}" type="pres">
      <dgm:prSet presAssocID="{3A2C805D-3F09-4A29-8291-940EFCB39707}" presName="rootComposite" presStyleCnt="0"/>
      <dgm:spPr/>
    </dgm:pt>
    <dgm:pt modelId="{00F76CE3-D5F5-461E-A488-6732CDE96CD5}" type="pres">
      <dgm:prSet presAssocID="{3A2C805D-3F09-4A29-8291-940EFCB39707}" presName="rootText" presStyleLbl="node3" presStyleIdx="4" presStyleCnt="8" custLinFactNeighborX="22094" custLinFactNeighborY="1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ADC4D-B508-414B-AE3F-9EC5A3165A58}" type="pres">
      <dgm:prSet presAssocID="{3A2C805D-3F09-4A29-8291-940EFCB39707}" presName="rootConnector" presStyleLbl="node3" presStyleIdx="4" presStyleCnt="8"/>
      <dgm:spPr/>
      <dgm:t>
        <a:bodyPr/>
        <a:lstStyle/>
        <a:p>
          <a:endParaRPr lang="en-US"/>
        </a:p>
      </dgm:t>
    </dgm:pt>
    <dgm:pt modelId="{8EAB7EB4-F5F3-4C3E-890C-4CB4AEF561D0}" type="pres">
      <dgm:prSet presAssocID="{3A2C805D-3F09-4A29-8291-940EFCB39707}" presName="hierChild4" presStyleCnt="0"/>
      <dgm:spPr/>
    </dgm:pt>
    <dgm:pt modelId="{F57E9B1B-767E-41D2-8C33-36B876C5A4FF}" type="pres">
      <dgm:prSet presAssocID="{3A2C805D-3F09-4A29-8291-940EFCB39707}" presName="hierChild5" presStyleCnt="0"/>
      <dgm:spPr/>
    </dgm:pt>
    <dgm:pt modelId="{B9C7429C-4E7A-49EB-AFEB-1C44B88EE04C}" type="pres">
      <dgm:prSet presAssocID="{8F656321-46F2-4C6A-957E-BDF9B961FEA4}" presName="Name37" presStyleLbl="parChTrans1D3" presStyleIdx="5" presStyleCnt="8"/>
      <dgm:spPr/>
      <dgm:t>
        <a:bodyPr/>
        <a:lstStyle/>
        <a:p>
          <a:endParaRPr lang="en-US"/>
        </a:p>
      </dgm:t>
    </dgm:pt>
    <dgm:pt modelId="{4420ED74-2A23-4A67-8F7F-D74701545C18}" type="pres">
      <dgm:prSet presAssocID="{9D09F0FC-A5A1-454B-A0F0-B4D6E92F4E82}" presName="hierRoot2" presStyleCnt="0">
        <dgm:presLayoutVars>
          <dgm:hierBranch val="init"/>
        </dgm:presLayoutVars>
      </dgm:prSet>
      <dgm:spPr/>
    </dgm:pt>
    <dgm:pt modelId="{43A98378-657F-425E-B47B-A6EB42214B48}" type="pres">
      <dgm:prSet presAssocID="{9D09F0FC-A5A1-454B-A0F0-B4D6E92F4E82}" presName="rootComposite" presStyleCnt="0"/>
      <dgm:spPr/>
    </dgm:pt>
    <dgm:pt modelId="{1AADC1A9-1704-4D11-9EA1-84BC0E33D509}" type="pres">
      <dgm:prSet presAssocID="{9D09F0FC-A5A1-454B-A0F0-B4D6E92F4E82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1E41B-F67E-4402-93E2-21D6C1BCCBB3}" type="pres">
      <dgm:prSet presAssocID="{9D09F0FC-A5A1-454B-A0F0-B4D6E92F4E82}" presName="rootConnector" presStyleLbl="node3" presStyleIdx="5" presStyleCnt="8"/>
      <dgm:spPr/>
      <dgm:t>
        <a:bodyPr/>
        <a:lstStyle/>
        <a:p>
          <a:endParaRPr lang="en-US"/>
        </a:p>
      </dgm:t>
    </dgm:pt>
    <dgm:pt modelId="{CE854880-D0ED-4556-A85E-0EA13173F013}" type="pres">
      <dgm:prSet presAssocID="{9D09F0FC-A5A1-454B-A0F0-B4D6E92F4E82}" presName="hierChild4" presStyleCnt="0"/>
      <dgm:spPr/>
    </dgm:pt>
    <dgm:pt modelId="{3400AA1E-1861-4D0C-8329-04395C4D8138}" type="pres">
      <dgm:prSet presAssocID="{9D09F0FC-A5A1-454B-A0F0-B4D6E92F4E82}" presName="hierChild5" presStyleCnt="0"/>
      <dgm:spPr/>
    </dgm:pt>
    <dgm:pt modelId="{DF069885-1D1A-4C0D-94DD-BDC9BB14E741}" type="pres">
      <dgm:prSet presAssocID="{B6A72B8E-0070-4F78-9FFB-8CB3B18A4D06}" presName="hierChild5" presStyleCnt="0"/>
      <dgm:spPr/>
    </dgm:pt>
    <dgm:pt modelId="{A1DA74CC-2434-4293-A3D3-A964C2AB9F97}" type="pres">
      <dgm:prSet presAssocID="{3656F11E-29E9-412E-B15D-FE86D99D353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3F2ADCFF-DECC-4E3A-A7FB-52EB15069E03}" type="pres">
      <dgm:prSet presAssocID="{F0D2F914-7D3E-468F-AF4F-B305B3D92498}" presName="hierRoot2" presStyleCnt="0">
        <dgm:presLayoutVars>
          <dgm:hierBranch val="init"/>
        </dgm:presLayoutVars>
      </dgm:prSet>
      <dgm:spPr/>
    </dgm:pt>
    <dgm:pt modelId="{7C85A872-22BD-42BF-91EE-54C4FEF3854C}" type="pres">
      <dgm:prSet presAssocID="{F0D2F914-7D3E-468F-AF4F-B305B3D92498}" presName="rootComposite" presStyleCnt="0"/>
      <dgm:spPr/>
    </dgm:pt>
    <dgm:pt modelId="{20BC6F36-2CB3-46AD-ADCF-35E89D61A55F}" type="pres">
      <dgm:prSet presAssocID="{F0D2F914-7D3E-468F-AF4F-B305B3D9249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6AC9A-59A0-4D1F-9078-ED2F736959E2}" type="pres">
      <dgm:prSet presAssocID="{F0D2F914-7D3E-468F-AF4F-B305B3D92498}" presName="rootConnector" presStyleLbl="node2" presStyleIdx="3" presStyleCnt="5"/>
      <dgm:spPr/>
      <dgm:t>
        <a:bodyPr/>
        <a:lstStyle/>
        <a:p>
          <a:endParaRPr lang="en-US"/>
        </a:p>
      </dgm:t>
    </dgm:pt>
    <dgm:pt modelId="{923F9C29-FB2B-4812-A7C2-97395958332E}" type="pres">
      <dgm:prSet presAssocID="{F0D2F914-7D3E-468F-AF4F-B305B3D92498}" presName="hierChild4" presStyleCnt="0"/>
      <dgm:spPr/>
    </dgm:pt>
    <dgm:pt modelId="{7ED89120-AD92-4765-BDB3-0C0D074BF885}" type="pres">
      <dgm:prSet presAssocID="{2FC955F7-AEDD-4199-BC67-54ABC9DEE8F4}" presName="Name37" presStyleLbl="parChTrans1D3" presStyleIdx="6" presStyleCnt="8"/>
      <dgm:spPr/>
      <dgm:t>
        <a:bodyPr/>
        <a:lstStyle/>
        <a:p>
          <a:endParaRPr lang="en-US"/>
        </a:p>
      </dgm:t>
    </dgm:pt>
    <dgm:pt modelId="{B7FCF5C8-213C-403E-9C7C-CC91791280DB}" type="pres">
      <dgm:prSet presAssocID="{7633C519-0D44-4B69-9EED-9B68CBBD87C6}" presName="hierRoot2" presStyleCnt="0">
        <dgm:presLayoutVars>
          <dgm:hierBranch val="init"/>
        </dgm:presLayoutVars>
      </dgm:prSet>
      <dgm:spPr/>
    </dgm:pt>
    <dgm:pt modelId="{5F314F76-3ED4-4DE4-A8F9-E6CB4455BED1}" type="pres">
      <dgm:prSet presAssocID="{7633C519-0D44-4B69-9EED-9B68CBBD87C6}" presName="rootComposite" presStyleCnt="0"/>
      <dgm:spPr/>
    </dgm:pt>
    <dgm:pt modelId="{C6655362-0F6A-4F05-B0C7-1E55E121FDD6}" type="pres">
      <dgm:prSet presAssocID="{7633C519-0D44-4B69-9EED-9B68CBBD87C6}" presName="rootText" presStyleLbl="node3" presStyleIdx="6" presStyleCnt="8" custLinFactX="-17337" custLinFactNeighborX="-100000" custLinFactNeighborY="16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1C9BA-C5AC-412C-A112-F1B51C654F14}" type="pres">
      <dgm:prSet presAssocID="{7633C519-0D44-4B69-9EED-9B68CBBD87C6}" presName="rootConnector" presStyleLbl="node3" presStyleIdx="6" presStyleCnt="8"/>
      <dgm:spPr/>
      <dgm:t>
        <a:bodyPr/>
        <a:lstStyle/>
        <a:p>
          <a:endParaRPr lang="en-US"/>
        </a:p>
      </dgm:t>
    </dgm:pt>
    <dgm:pt modelId="{CDC4A41C-1263-4CA3-BD64-ECD2289AC7DC}" type="pres">
      <dgm:prSet presAssocID="{7633C519-0D44-4B69-9EED-9B68CBBD87C6}" presName="hierChild4" presStyleCnt="0"/>
      <dgm:spPr/>
    </dgm:pt>
    <dgm:pt modelId="{3490F372-7A4F-4A6C-8F49-C7C669A04C9F}" type="pres">
      <dgm:prSet presAssocID="{7633C519-0D44-4B69-9EED-9B68CBBD87C6}" presName="hierChild5" presStyleCnt="0"/>
      <dgm:spPr/>
    </dgm:pt>
    <dgm:pt modelId="{B97009D3-8319-446E-BCE1-FC21640CF556}" type="pres">
      <dgm:prSet presAssocID="{F0D2F914-7D3E-468F-AF4F-B305B3D92498}" presName="hierChild5" presStyleCnt="0"/>
      <dgm:spPr/>
    </dgm:pt>
    <dgm:pt modelId="{A20E7F6F-7FEC-4844-A509-88723C0C002E}" type="pres">
      <dgm:prSet presAssocID="{64F8A33F-139C-4F7E-BC5E-952A6A1DD93B}" presName="Name37" presStyleLbl="parChTrans1D2" presStyleIdx="4" presStyleCnt="6"/>
      <dgm:spPr/>
      <dgm:t>
        <a:bodyPr/>
        <a:lstStyle/>
        <a:p>
          <a:endParaRPr lang="en-US"/>
        </a:p>
      </dgm:t>
    </dgm:pt>
    <dgm:pt modelId="{4CA3E10F-3B7F-4910-A7EB-574C48046496}" type="pres">
      <dgm:prSet presAssocID="{F2F5EFFB-87E5-4D2C-AB4C-748A7094488D}" presName="hierRoot2" presStyleCnt="0">
        <dgm:presLayoutVars>
          <dgm:hierBranch val="init"/>
        </dgm:presLayoutVars>
      </dgm:prSet>
      <dgm:spPr/>
    </dgm:pt>
    <dgm:pt modelId="{07B49E84-5E31-41C1-8F7C-39A8DD93B5B7}" type="pres">
      <dgm:prSet presAssocID="{F2F5EFFB-87E5-4D2C-AB4C-748A7094488D}" presName="rootComposite" presStyleCnt="0"/>
      <dgm:spPr/>
    </dgm:pt>
    <dgm:pt modelId="{90A4D9D3-364A-41A8-BF72-31638C2AC50F}" type="pres">
      <dgm:prSet presAssocID="{F2F5EFFB-87E5-4D2C-AB4C-748A7094488D}" presName="rootText" presStyleLbl="node2" presStyleIdx="4" presStyleCnt="5" custScaleX="1146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35F11-C3EC-477A-8958-4B0FF132C9FD}" type="pres">
      <dgm:prSet presAssocID="{F2F5EFFB-87E5-4D2C-AB4C-748A7094488D}" presName="rootConnector" presStyleLbl="node2" presStyleIdx="4" presStyleCnt="5"/>
      <dgm:spPr/>
      <dgm:t>
        <a:bodyPr/>
        <a:lstStyle/>
        <a:p>
          <a:endParaRPr lang="en-US"/>
        </a:p>
      </dgm:t>
    </dgm:pt>
    <dgm:pt modelId="{8CC1FA52-B0C4-480A-8C87-0E6DB544CEC8}" type="pres">
      <dgm:prSet presAssocID="{F2F5EFFB-87E5-4D2C-AB4C-748A7094488D}" presName="hierChild4" presStyleCnt="0"/>
      <dgm:spPr/>
    </dgm:pt>
    <dgm:pt modelId="{08D9C0A9-5700-4EE4-91BB-7BB78EE8AE5D}" type="pres">
      <dgm:prSet presAssocID="{ECFDA8DF-09C9-4672-B183-0053B53D106B}" presName="Name37" presStyleLbl="parChTrans1D3" presStyleIdx="7" presStyleCnt="8"/>
      <dgm:spPr/>
      <dgm:t>
        <a:bodyPr/>
        <a:lstStyle/>
        <a:p>
          <a:endParaRPr lang="en-US"/>
        </a:p>
      </dgm:t>
    </dgm:pt>
    <dgm:pt modelId="{776EE7C9-034F-4AAA-8780-D02AD8BE43A7}" type="pres">
      <dgm:prSet presAssocID="{11BD2021-488D-45B3-A4AF-8172E643C410}" presName="hierRoot2" presStyleCnt="0">
        <dgm:presLayoutVars>
          <dgm:hierBranch val="init"/>
        </dgm:presLayoutVars>
      </dgm:prSet>
      <dgm:spPr/>
    </dgm:pt>
    <dgm:pt modelId="{5FECB564-8FBD-4CD9-96A6-C52C3E200245}" type="pres">
      <dgm:prSet presAssocID="{11BD2021-488D-45B3-A4AF-8172E643C410}" presName="rootComposite" presStyleCnt="0"/>
      <dgm:spPr/>
    </dgm:pt>
    <dgm:pt modelId="{54BE25FD-4929-4C06-B460-97A07572DD34}" type="pres">
      <dgm:prSet presAssocID="{11BD2021-488D-45B3-A4AF-8172E643C410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DD29B-C5E8-4B5E-BBFC-E1092632E066}" type="pres">
      <dgm:prSet presAssocID="{11BD2021-488D-45B3-A4AF-8172E643C410}" presName="rootConnector" presStyleLbl="node3" presStyleIdx="7" presStyleCnt="8"/>
      <dgm:spPr/>
      <dgm:t>
        <a:bodyPr/>
        <a:lstStyle/>
        <a:p>
          <a:endParaRPr lang="en-US"/>
        </a:p>
      </dgm:t>
    </dgm:pt>
    <dgm:pt modelId="{43E49169-C899-4B1F-BC0D-F1C902BD62A7}" type="pres">
      <dgm:prSet presAssocID="{11BD2021-488D-45B3-A4AF-8172E643C410}" presName="hierChild4" presStyleCnt="0"/>
      <dgm:spPr/>
    </dgm:pt>
    <dgm:pt modelId="{A684D7D0-05B3-4270-B6BC-40470CB97EC2}" type="pres">
      <dgm:prSet presAssocID="{11BD2021-488D-45B3-A4AF-8172E643C410}" presName="hierChild5" presStyleCnt="0"/>
      <dgm:spPr/>
    </dgm:pt>
    <dgm:pt modelId="{F81598AB-368A-41A8-B394-5EDFA6161103}" type="pres">
      <dgm:prSet presAssocID="{F2F5EFFB-87E5-4D2C-AB4C-748A7094488D}" presName="hierChild5" presStyleCnt="0"/>
      <dgm:spPr/>
    </dgm:pt>
    <dgm:pt modelId="{BECAD4FD-E1A1-40B1-BAB3-53A9E67109C8}" type="pres">
      <dgm:prSet presAssocID="{591560E8-FCE9-48D2-927A-CFAE8E72FB11}" presName="hierChild3" presStyleCnt="0"/>
      <dgm:spPr/>
    </dgm:pt>
    <dgm:pt modelId="{8BCF3C93-6907-4900-838C-830653E820FD}" type="pres">
      <dgm:prSet presAssocID="{366BD157-574A-461A-8136-9390369293DA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5FC656AE-43BF-416F-B9DD-DDF1C01AB587}" type="pres">
      <dgm:prSet presAssocID="{2005A4DE-E963-49BF-A4A3-86CCBB6BC5D9}" presName="hierRoot3" presStyleCnt="0">
        <dgm:presLayoutVars>
          <dgm:hierBranch val="init"/>
        </dgm:presLayoutVars>
      </dgm:prSet>
      <dgm:spPr/>
    </dgm:pt>
    <dgm:pt modelId="{0C70837C-D05E-40D3-A1AE-E6B2F05B6854}" type="pres">
      <dgm:prSet presAssocID="{2005A4DE-E963-49BF-A4A3-86CCBB6BC5D9}" presName="rootComposite3" presStyleCnt="0"/>
      <dgm:spPr/>
    </dgm:pt>
    <dgm:pt modelId="{28780D5D-FE1A-425D-8F64-F527301AF658}" type="pres">
      <dgm:prSet presAssocID="{2005A4DE-E963-49BF-A4A3-86CCBB6BC5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57641-F4F6-4713-8C53-02A82738EE34}" type="pres">
      <dgm:prSet presAssocID="{2005A4DE-E963-49BF-A4A3-86CCBB6BC5D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4C2F24F-714A-449F-9D03-F5CD567A648B}" type="pres">
      <dgm:prSet presAssocID="{2005A4DE-E963-49BF-A4A3-86CCBB6BC5D9}" presName="hierChild6" presStyleCnt="0"/>
      <dgm:spPr/>
    </dgm:pt>
    <dgm:pt modelId="{AB80FE68-70CB-4850-B174-E0498E172791}" type="pres">
      <dgm:prSet presAssocID="{2005A4DE-E963-49BF-A4A3-86CCBB6BC5D9}" presName="hierChild7" presStyleCnt="0"/>
      <dgm:spPr/>
    </dgm:pt>
  </dgm:ptLst>
  <dgm:cxnLst>
    <dgm:cxn modelId="{B70145E1-A712-43F5-8A08-653FCB5C1CBD}" type="presOf" srcId="{591560E8-FCE9-48D2-927A-CFAE8E72FB11}" destId="{B8C2BD5C-106E-452E-8B8B-F895805C0CED}" srcOrd="0" destOrd="0" presId="urn:microsoft.com/office/officeart/2005/8/layout/orgChart1"/>
    <dgm:cxn modelId="{67CEBD4E-B4C6-4B7E-93CD-393373B16740}" type="presOf" srcId="{11BD2021-488D-45B3-A4AF-8172E643C410}" destId="{54BE25FD-4929-4C06-B460-97A07572DD34}" srcOrd="0" destOrd="0" presId="urn:microsoft.com/office/officeart/2005/8/layout/orgChart1"/>
    <dgm:cxn modelId="{57A82163-6386-40DA-98CD-ADA2BB55CD07}" type="presOf" srcId="{F2F5EFFB-87E5-4D2C-AB4C-748A7094488D}" destId="{C1F35F11-C3EC-477A-8958-4B0FF132C9FD}" srcOrd="1" destOrd="0" presId="urn:microsoft.com/office/officeart/2005/8/layout/orgChart1"/>
    <dgm:cxn modelId="{A2C409BD-1F6D-454B-BD61-A996463279E5}" type="presOf" srcId="{392D610F-DDCD-464D-BB44-12C6C7A30EE4}" destId="{18D23E4C-A261-4CF2-931C-61F5E917EDB0}" srcOrd="0" destOrd="0" presId="urn:microsoft.com/office/officeart/2005/8/layout/orgChart1"/>
    <dgm:cxn modelId="{62AEE9C7-81DF-4D60-9F10-67DE54736A96}" type="presOf" srcId="{3A0C9F85-7E4D-407B-B6A1-7EC3C1B40A0C}" destId="{F20AA0A0-92FE-4136-A1EB-F4DA4E52F73A}" srcOrd="1" destOrd="0" presId="urn:microsoft.com/office/officeart/2005/8/layout/orgChart1"/>
    <dgm:cxn modelId="{BB588279-F6B1-48B8-BB29-21794D30918F}" srcId="{591560E8-FCE9-48D2-927A-CFAE8E72FB11}" destId="{B6A72B8E-0070-4F78-9FFB-8CB3B18A4D06}" srcOrd="3" destOrd="0" parTransId="{97850C57-20E8-465D-815B-1B3B8A1C78E5}" sibTransId="{27889616-6CD2-4436-9AC1-972759780D8C}"/>
    <dgm:cxn modelId="{AC9407EF-A718-454D-B732-C8849CAEBCBC}" type="presOf" srcId="{9D09F0FC-A5A1-454B-A0F0-B4D6E92F4E82}" destId="{1AADC1A9-1704-4D11-9EA1-84BC0E33D509}" srcOrd="0" destOrd="0" presId="urn:microsoft.com/office/officeart/2005/8/layout/orgChart1"/>
    <dgm:cxn modelId="{48882FE4-E922-4BB3-A4C6-1557E9EE6B8A}" type="presOf" srcId="{97850C57-20E8-465D-815B-1B3B8A1C78E5}" destId="{9927F876-DD4E-4F06-902D-092C0F7E7F0E}" srcOrd="0" destOrd="0" presId="urn:microsoft.com/office/officeart/2005/8/layout/orgChart1"/>
    <dgm:cxn modelId="{0B46F2AC-E78B-47CA-B2E0-A2F74CA61700}" type="presOf" srcId="{5CE2AC37-9463-4107-92CF-B7CB65CDF505}" destId="{B254FEE1-3B4F-4F8A-9520-D704BCD4571B}" srcOrd="0" destOrd="0" presId="urn:microsoft.com/office/officeart/2005/8/layout/orgChart1"/>
    <dgm:cxn modelId="{26A26B57-5E95-4795-8FF1-DB972BDB2C13}" srcId="{B6A72B8E-0070-4F78-9FFB-8CB3B18A4D06}" destId="{3A2C805D-3F09-4A29-8291-940EFCB39707}" srcOrd="0" destOrd="0" parTransId="{4FEDC198-9A4E-4BF8-A30A-6EDDCB125022}" sibTransId="{9EB54D15-8AE6-4971-AC3A-8227DEB903B3}"/>
    <dgm:cxn modelId="{CC876779-1134-47C3-A8E6-E38F11C86CD8}" srcId="{591560E8-FCE9-48D2-927A-CFAE8E72FB11}" destId="{F0D2F914-7D3E-468F-AF4F-B305B3D92498}" srcOrd="4" destOrd="0" parTransId="{3656F11E-29E9-412E-B15D-FE86D99D3537}" sibTransId="{D8B33B2B-5950-4127-A889-015BBAE37378}"/>
    <dgm:cxn modelId="{D96D0C01-1879-46B5-9FAA-56166730430B}" srcId="{591560E8-FCE9-48D2-927A-CFAE8E72FB11}" destId="{683EC04A-66ED-40AB-BD7E-BC9B93A7FD30}" srcOrd="1" destOrd="0" parTransId="{E0485EFE-8FE9-4581-9657-5502C454FC1C}" sibTransId="{EF7F1E67-7462-44D9-9869-7C466F2B9399}"/>
    <dgm:cxn modelId="{4050B25B-FAD4-49C7-8E07-A9FC2A36A373}" type="presOf" srcId="{2005A4DE-E963-49BF-A4A3-86CCBB6BC5D9}" destId="{28780D5D-FE1A-425D-8F64-F527301AF658}" srcOrd="0" destOrd="0" presId="urn:microsoft.com/office/officeart/2005/8/layout/orgChart1"/>
    <dgm:cxn modelId="{42984D64-0076-4913-9598-20C2444CDF7A}" type="presOf" srcId="{8F656321-46F2-4C6A-957E-BDF9B961FEA4}" destId="{B9C7429C-4E7A-49EB-AFEB-1C44B88EE04C}" srcOrd="0" destOrd="0" presId="urn:microsoft.com/office/officeart/2005/8/layout/orgChart1"/>
    <dgm:cxn modelId="{0AD27240-CA61-4144-A220-533B543D59D2}" type="presOf" srcId="{2FC955F7-AEDD-4199-BC67-54ABC9DEE8F4}" destId="{7ED89120-AD92-4765-BDB3-0C0D074BF885}" srcOrd="0" destOrd="0" presId="urn:microsoft.com/office/officeart/2005/8/layout/orgChart1"/>
    <dgm:cxn modelId="{C68BE707-A0C4-4738-8C56-1EBCDB4532BE}" type="presOf" srcId="{366BD157-574A-461A-8136-9390369293DA}" destId="{8BCF3C93-6907-4900-838C-830653E820FD}" srcOrd="0" destOrd="0" presId="urn:microsoft.com/office/officeart/2005/8/layout/orgChart1"/>
    <dgm:cxn modelId="{28424662-C214-4900-B6B6-264FE99EBFE8}" type="presOf" srcId="{F0D2F914-7D3E-468F-AF4F-B305B3D92498}" destId="{20BC6F36-2CB3-46AD-ADCF-35E89D61A55F}" srcOrd="0" destOrd="0" presId="urn:microsoft.com/office/officeart/2005/8/layout/orgChart1"/>
    <dgm:cxn modelId="{1F4A5AB1-81DB-4708-AE94-B2E82B59CC30}" srcId="{0EBAD9DB-D696-4C51-879B-D4F495AF83A1}" destId="{0BEDE9AF-E876-496E-B5B5-8EDA1806BDD2}" srcOrd="1" destOrd="0" parTransId="{124D4BB0-2959-4D9F-B65E-B15DE8E6A7F7}" sibTransId="{0BBA23DB-6921-4542-8FC3-B9EBFFB97E4B}"/>
    <dgm:cxn modelId="{6EA2ADA3-A0EF-4D8C-90B8-802D69B41DFE}" type="presOf" srcId="{3A2C805D-3F09-4A29-8291-940EFCB39707}" destId="{00F76CE3-D5F5-461E-A488-6732CDE96CD5}" srcOrd="0" destOrd="0" presId="urn:microsoft.com/office/officeart/2005/8/layout/orgChart1"/>
    <dgm:cxn modelId="{8E256A2F-A444-4175-8B57-D069F5E6FDE0}" srcId="{392D610F-DDCD-464D-BB44-12C6C7A30EE4}" destId="{591560E8-FCE9-48D2-927A-CFAE8E72FB11}" srcOrd="0" destOrd="0" parTransId="{FFD5C67B-33E6-4F82-8F61-381C92BF5EEA}" sibTransId="{8421AD23-EE1C-4C2E-BBD9-89285074389B}"/>
    <dgm:cxn modelId="{BAA68200-26D2-4249-B160-82D73E50FBC7}" type="presOf" srcId="{7A5FB34F-143C-4DAC-8F1B-F92AA16D04A7}" destId="{BD7BCC2C-1E26-4A41-B066-948D69DB6ED0}" srcOrd="1" destOrd="0" presId="urn:microsoft.com/office/officeart/2005/8/layout/orgChart1"/>
    <dgm:cxn modelId="{7DF399C3-544F-482C-A2D2-86CD8BC2C2C6}" type="presOf" srcId="{0EBAD9DB-D696-4C51-879B-D4F495AF83A1}" destId="{70897611-C6C8-4018-91B3-CACD090CBB3D}" srcOrd="1" destOrd="0" presId="urn:microsoft.com/office/officeart/2005/8/layout/orgChart1"/>
    <dgm:cxn modelId="{385E0B09-BF38-40EF-8717-92EA2B2211D2}" type="presOf" srcId="{2005A4DE-E963-49BF-A4A3-86CCBB6BC5D9}" destId="{FB857641-F4F6-4713-8C53-02A82738EE34}" srcOrd="1" destOrd="0" presId="urn:microsoft.com/office/officeart/2005/8/layout/orgChart1"/>
    <dgm:cxn modelId="{1BAA6CD9-0AA3-455A-A169-A19E15E8CB7B}" type="presOf" srcId="{7633C519-0D44-4B69-9EED-9B68CBBD87C6}" destId="{9321C9BA-C5AC-412C-A112-F1B51C654F14}" srcOrd="1" destOrd="0" presId="urn:microsoft.com/office/officeart/2005/8/layout/orgChart1"/>
    <dgm:cxn modelId="{55918739-946B-4F6C-8B80-AE18BFE4BCF9}" type="presOf" srcId="{B6A72B8E-0070-4F78-9FFB-8CB3B18A4D06}" destId="{0285263F-CA6E-429A-87E5-2A6281BCE7B3}" srcOrd="0" destOrd="0" presId="urn:microsoft.com/office/officeart/2005/8/layout/orgChart1"/>
    <dgm:cxn modelId="{230302E4-6BA2-4EC2-BE4A-691DA79D75A0}" type="presOf" srcId="{4FEDC198-9A4E-4BF8-A30A-6EDDCB125022}" destId="{9CD3BE31-D2DF-42DD-8265-7712FA826A51}" srcOrd="0" destOrd="0" presId="urn:microsoft.com/office/officeart/2005/8/layout/orgChart1"/>
    <dgm:cxn modelId="{D085FD9C-8B7B-40C1-BE2D-E99290AA88F3}" type="presOf" srcId="{3A0C9F85-7E4D-407B-B6A1-7EC3C1B40A0C}" destId="{E63839D6-E8D8-4DE1-8E5E-7697292EE048}" srcOrd="0" destOrd="0" presId="urn:microsoft.com/office/officeart/2005/8/layout/orgChart1"/>
    <dgm:cxn modelId="{8F34456A-F5AD-460F-83EE-308E048713DE}" type="presOf" srcId="{7A5FB34F-143C-4DAC-8F1B-F92AA16D04A7}" destId="{E0C4EE63-64F8-4A21-8A37-19ED0DBBF267}" srcOrd="0" destOrd="0" presId="urn:microsoft.com/office/officeart/2005/8/layout/orgChart1"/>
    <dgm:cxn modelId="{E9AC82A5-448F-4748-932C-9D6BE22AB10D}" type="presOf" srcId="{0A9F7B19-D4DC-453D-A192-C07242BF85B3}" destId="{24FF5A95-5123-494A-A451-DB6609D5214C}" srcOrd="0" destOrd="0" presId="urn:microsoft.com/office/officeart/2005/8/layout/orgChart1"/>
    <dgm:cxn modelId="{004C160D-06BD-431C-BC7F-780EBB19300B}" srcId="{591560E8-FCE9-48D2-927A-CFAE8E72FB11}" destId="{0EBAD9DB-D696-4C51-879B-D4F495AF83A1}" srcOrd="2" destOrd="0" parTransId="{0A9F7B19-D4DC-453D-A192-C07242BF85B3}" sibTransId="{303C26A3-F308-44CF-BD74-7FF2FB636ED3}"/>
    <dgm:cxn modelId="{0A7B9456-B097-4264-96BD-911DB0C7B8FF}" srcId="{683EC04A-66ED-40AB-BD7E-BC9B93A7FD30}" destId="{7A5FB34F-143C-4DAC-8F1B-F92AA16D04A7}" srcOrd="0" destOrd="0" parTransId="{5CE2AC37-9463-4107-92CF-B7CB65CDF505}" sibTransId="{31730741-E4C6-4681-82B9-7C3AACC8A26D}"/>
    <dgm:cxn modelId="{6423CDD8-C529-4D1E-9624-4A0386F64425}" type="presOf" srcId="{11BD2021-488D-45B3-A4AF-8172E643C410}" destId="{588DD29B-C5E8-4B5E-BBFC-E1092632E066}" srcOrd="1" destOrd="0" presId="urn:microsoft.com/office/officeart/2005/8/layout/orgChart1"/>
    <dgm:cxn modelId="{7B45FB8A-46C4-453D-893D-0E5CEF5B4ACD}" type="presOf" srcId="{9D09F0FC-A5A1-454B-A0F0-B4D6E92F4E82}" destId="{6251E41B-F67E-4402-93E2-21D6C1BCCBB3}" srcOrd="1" destOrd="0" presId="urn:microsoft.com/office/officeart/2005/8/layout/orgChart1"/>
    <dgm:cxn modelId="{EE30CACA-5FD5-407D-8501-F36229389434}" type="presOf" srcId="{E732696D-E6E5-4556-9025-CFD6E6C02C7B}" destId="{950868EA-12DE-4535-B46E-E4F081E35A6A}" srcOrd="0" destOrd="0" presId="urn:microsoft.com/office/officeart/2005/8/layout/orgChart1"/>
    <dgm:cxn modelId="{8D0492C7-A04F-4681-861F-4AE73579F062}" type="presOf" srcId="{591560E8-FCE9-48D2-927A-CFAE8E72FB11}" destId="{0BC33F60-2CC2-4DB6-A063-F5193ACE266F}" srcOrd="1" destOrd="0" presId="urn:microsoft.com/office/officeart/2005/8/layout/orgChart1"/>
    <dgm:cxn modelId="{0BDA69A6-D1C1-4B68-A89F-FE7812E36C1A}" type="presOf" srcId="{1FF5777D-2228-45CB-9891-0A6E4BEFE570}" destId="{75D8895A-4FBD-4499-ABA0-C1C30D43C359}" srcOrd="0" destOrd="0" presId="urn:microsoft.com/office/officeart/2005/8/layout/orgChart1"/>
    <dgm:cxn modelId="{286A1847-5E73-4260-9CC9-3381576E64B3}" type="presOf" srcId="{7633C519-0D44-4B69-9EED-9B68CBBD87C6}" destId="{C6655362-0F6A-4F05-B0C7-1E55E121FDD6}" srcOrd="0" destOrd="0" presId="urn:microsoft.com/office/officeart/2005/8/layout/orgChart1"/>
    <dgm:cxn modelId="{AD98A11D-D949-45A2-840B-B1D9340B549B}" type="presOf" srcId="{3656F11E-29E9-412E-B15D-FE86D99D3537}" destId="{A1DA74CC-2434-4293-A3D3-A964C2AB9F97}" srcOrd="0" destOrd="0" presId="urn:microsoft.com/office/officeart/2005/8/layout/orgChart1"/>
    <dgm:cxn modelId="{D2C2E54C-E1FC-4AA9-BDEB-F527771E2A44}" type="presOf" srcId="{0BEDE9AF-E876-496E-B5B5-8EDA1806BDD2}" destId="{CB5253CE-6325-4677-965A-49869FFFC265}" srcOrd="1" destOrd="0" presId="urn:microsoft.com/office/officeart/2005/8/layout/orgChart1"/>
    <dgm:cxn modelId="{3F2288C1-5833-4003-9789-AC44A870E56F}" type="presOf" srcId="{64F8A33F-139C-4F7E-BC5E-952A6A1DD93B}" destId="{A20E7F6F-7FEC-4844-A509-88723C0C002E}" srcOrd="0" destOrd="0" presId="urn:microsoft.com/office/officeart/2005/8/layout/orgChart1"/>
    <dgm:cxn modelId="{8859C440-951F-4726-BBB2-78FF59EF561E}" type="presOf" srcId="{0BEDE9AF-E876-496E-B5B5-8EDA1806BDD2}" destId="{869CCE8A-930A-43D5-A04D-C3C61053D8BC}" srcOrd="0" destOrd="0" presId="urn:microsoft.com/office/officeart/2005/8/layout/orgChart1"/>
    <dgm:cxn modelId="{FFBCF9BC-05F8-4A06-9408-FB813829BD3C}" type="presOf" srcId="{F0D2F914-7D3E-468F-AF4F-B305B3D92498}" destId="{65C6AC9A-59A0-4D1F-9078-ED2F736959E2}" srcOrd="1" destOrd="0" presId="urn:microsoft.com/office/officeart/2005/8/layout/orgChart1"/>
    <dgm:cxn modelId="{D6C96AAD-C1EB-4482-9A16-8F331ECD5803}" type="presOf" srcId="{F2F5EFFB-87E5-4D2C-AB4C-748A7094488D}" destId="{90A4D9D3-364A-41A8-BF72-31638C2AC50F}" srcOrd="0" destOrd="0" presId="urn:microsoft.com/office/officeart/2005/8/layout/orgChart1"/>
    <dgm:cxn modelId="{6D0456B1-6370-4D5A-9415-43F3598A1BE7}" type="presOf" srcId="{683EC04A-66ED-40AB-BD7E-BC9B93A7FD30}" destId="{BE36A144-C417-4DE6-BE8D-961F47AB444A}" srcOrd="1" destOrd="0" presId="urn:microsoft.com/office/officeart/2005/8/layout/orgChart1"/>
    <dgm:cxn modelId="{A11B96F3-49E8-4FD3-B02A-0EF944288D56}" type="presOf" srcId="{3A2C805D-3F09-4A29-8291-940EFCB39707}" destId="{F28ADC4D-B508-414B-AE3F-9EC5A3165A58}" srcOrd="1" destOrd="0" presId="urn:microsoft.com/office/officeart/2005/8/layout/orgChart1"/>
    <dgm:cxn modelId="{712F256A-5243-4FF0-AB22-B45E1DC109EE}" type="presOf" srcId="{ECFDA8DF-09C9-4672-B183-0053B53D106B}" destId="{08D9C0A9-5700-4EE4-91BB-7BB78EE8AE5D}" srcOrd="0" destOrd="0" presId="urn:microsoft.com/office/officeart/2005/8/layout/orgChart1"/>
    <dgm:cxn modelId="{0CBC2DFE-DCE8-4327-AE94-28A6DB4E86AA}" srcId="{F0D2F914-7D3E-468F-AF4F-B305B3D92498}" destId="{7633C519-0D44-4B69-9EED-9B68CBBD87C6}" srcOrd="0" destOrd="0" parTransId="{2FC955F7-AEDD-4199-BC67-54ABC9DEE8F4}" sibTransId="{6E3DCAAC-3029-4EEE-AEA1-78E17D6DA5EE}"/>
    <dgm:cxn modelId="{E4B78AC0-C9A6-4C00-9C3F-8E8CF5A918CD}" type="presOf" srcId="{683EC04A-66ED-40AB-BD7E-BC9B93A7FD30}" destId="{0F7F7C6B-65E6-4AEC-A554-D86A6C27C79B}" srcOrd="0" destOrd="0" presId="urn:microsoft.com/office/officeart/2005/8/layout/orgChart1"/>
    <dgm:cxn modelId="{ADE92DC0-43E0-4D0B-AE7E-8B8221AB530B}" type="presOf" srcId="{B6A72B8E-0070-4F78-9FFB-8CB3B18A4D06}" destId="{91122AAB-287B-4A97-B763-35C41E615FD4}" srcOrd="1" destOrd="0" presId="urn:microsoft.com/office/officeart/2005/8/layout/orgChart1"/>
    <dgm:cxn modelId="{B0F440CA-C445-4C2B-A0E6-7CF0E04D4CC6}" srcId="{591560E8-FCE9-48D2-927A-CFAE8E72FB11}" destId="{2005A4DE-E963-49BF-A4A3-86CCBB6BC5D9}" srcOrd="0" destOrd="0" parTransId="{366BD157-574A-461A-8136-9390369293DA}" sibTransId="{8F25CEE0-D67F-4F03-96BB-F0F97C6CEBC4}"/>
    <dgm:cxn modelId="{5CB5AE1C-DE92-4578-9A92-9EE63ACA6583}" srcId="{0EBAD9DB-D696-4C51-879B-D4F495AF83A1}" destId="{B069FBBA-2E2E-4C0B-849C-12FF5B4C8032}" srcOrd="0" destOrd="0" parTransId="{E732696D-E6E5-4556-9025-CFD6E6C02C7B}" sibTransId="{0149476D-BE57-4561-BCDB-E502A76F34E2}"/>
    <dgm:cxn modelId="{70C882B8-2BD7-4F8E-8139-3ED2FDE95619}" srcId="{683EC04A-66ED-40AB-BD7E-BC9B93A7FD30}" destId="{3A0C9F85-7E4D-407B-B6A1-7EC3C1B40A0C}" srcOrd="1" destOrd="0" parTransId="{1FF5777D-2228-45CB-9891-0A6E4BEFE570}" sibTransId="{5DD790B0-4F57-47CB-8B99-ADA6DF90DDE2}"/>
    <dgm:cxn modelId="{F87ADBBA-A896-4AF9-B4EB-973A01368FA8}" type="presOf" srcId="{0EBAD9DB-D696-4C51-879B-D4F495AF83A1}" destId="{277E6F92-96E8-4798-90C8-0CAC4A0F527C}" srcOrd="0" destOrd="0" presId="urn:microsoft.com/office/officeart/2005/8/layout/orgChart1"/>
    <dgm:cxn modelId="{F02C8AE7-89DF-44A0-BFD3-736E5BC6E5F8}" srcId="{F2F5EFFB-87E5-4D2C-AB4C-748A7094488D}" destId="{11BD2021-488D-45B3-A4AF-8172E643C410}" srcOrd="0" destOrd="0" parTransId="{ECFDA8DF-09C9-4672-B183-0053B53D106B}" sibTransId="{C1D69D96-FF90-4B1A-8228-FE8D2B7EDB06}"/>
    <dgm:cxn modelId="{43BCA7CC-00AF-43E3-AF93-081F3D86B7C4}" type="presOf" srcId="{E0485EFE-8FE9-4581-9657-5502C454FC1C}" destId="{7E1BC5DE-3483-409C-AD43-3B5AD52A4FFB}" srcOrd="0" destOrd="0" presId="urn:microsoft.com/office/officeart/2005/8/layout/orgChart1"/>
    <dgm:cxn modelId="{447D1882-1661-4C31-BB8D-729AC417CE4C}" type="presOf" srcId="{B069FBBA-2E2E-4C0B-849C-12FF5B4C8032}" destId="{A162E03E-056A-4789-9C06-0E524349A2AE}" srcOrd="1" destOrd="0" presId="urn:microsoft.com/office/officeart/2005/8/layout/orgChart1"/>
    <dgm:cxn modelId="{2963FA3A-0DB2-45F8-9010-5E7AD535CDFE}" type="presOf" srcId="{B069FBBA-2E2E-4C0B-849C-12FF5B4C8032}" destId="{E3175FB2-3B61-4F22-9BB9-FD56DD447C05}" srcOrd="0" destOrd="0" presId="urn:microsoft.com/office/officeart/2005/8/layout/orgChart1"/>
    <dgm:cxn modelId="{40A11F59-24F5-49C5-ACFF-09DE4D74EFD9}" srcId="{B6A72B8E-0070-4F78-9FFB-8CB3B18A4D06}" destId="{9D09F0FC-A5A1-454B-A0F0-B4D6E92F4E82}" srcOrd="1" destOrd="0" parTransId="{8F656321-46F2-4C6A-957E-BDF9B961FEA4}" sibTransId="{EFE99318-6DBA-4EDF-AEDC-1C9A4DEBE0B6}"/>
    <dgm:cxn modelId="{BC0A006A-033D-475D-BD84-1C54CB4A798E}" srcId="{591560E8-FCE9-48D2-927A-CFAE8E72FB11}" destId="{F2F5EFFB-87E5-4D2C-AB4C-748A7094488D}" srcOrd="5" destOrd="0" parTransId="{64F8A33F-139C-4F7E-BC5E-952A6A1DD93B}" sibTransId="{0142686E-9DFE-4BDF-A849-8154000AACDC}"/>
    <dgm:cxn modelId="{3A3A0605-0561-4BC9-B8D5-89A2045D2006}" type="presOf" srcId="{124D4BB0-2959-4D9F-B65E-B15DE8E6A7F7}" destId="{D9D86FF2-0324-4D93-A255-BC40F51671B3}" srcOrd="0" destOrd="0" presId="urn:microsoft.com/office/officeart/2005/8/layout/orgChart1"/>
    <dgm:cxn modelId="{2E8D618B-914A-4FDA-9DE5-55E5BA81FF4E}" type="presParOf" srcId="{18D23E4C-A261-4CF2-931C-61F5E917EDB0}" destId="{A6ABEC5F-8619-4A3D-928F-49BC7E26B4EE}" srcOrd="0" destOrd="0" presId="urn:microsoft.com/office/officeart/2005/8/layout/orgChart1"/>
    <dgm:cxn modelId="{4D84CB0F-E372-4960-A34F-795265CF7638}" type="presParOf" srcId="{A6ABEC5F-8619-4A3D-928F-49BC7E26B4EE}" destId="{1FBC33EF-5EB5-4C65-800B-0307F5666DD3}" srcOrd="0" destOrd="0" presId="urn:microsoft.com/office/officeart/2005/8/layout/orgChart1"/>
    <dgm:cxn modelId="{880A0617-4156-4A53-BB9B-74D1392FA250}" type="presParOf" srcId="{1FBC33EF-5EB5-4C65-800B-0307F5666DD3}" destId="{B8C2BD5C-106E-452E-8B8B-F895805C0CED}" srcOrd="0" destOrd="0" presId="urn:microsoft.com/office/officeart/2005/8/layout/orgChart1"/>
    <dgm:cxn modelId="{09CF457B-6F47-4B34-A9A0-75E820DEB0F6}" type="presParOf" srcId="{1FBC33EF-5EB5-4C65-800B-0307F5666DD3}" destId="{0BC33F60-2CC2-4DB6-A063-F5193ACE266F}" srcOrd="1" destOrd="0" presId="urn:microsoft.com/office/officeart/2005/8/layout/orgChart1"/>
    <dgm:cxn modelId="{F87B3743-331D-4622-8395-76C98B61974B}" type="presParOf" srcId="{A6ABEC5F-8619-4A3D-928F-49BC7E26B4EE}" destId="{18A9E56D-C42B-436F-AA9B-07EC86416E3E}" srcOrd="1" destOrd="0" presId="urn:microsoft.com/office/officeart/2005/8/layout/orgChart1"/>
    <dgm:cxn modelId="{713A3F0A-5BD0-4FA7-9A22-240626F9EDD9}" type="presParOf" srcId="{18A9E56D-C42B-436F-AA9B-07EC86416E3E}" destId="{7E1BC5DE-3483-409C-AD43-3B5AD52A4FFB}" srcOrd="0" destOrd="0" presId="urn:microsoft.com/office/officeart/2005/8/layout/orgChart1"/>
    <dgm:cxn modelId="{AFB108C2-60D3-458D-BDAD-17956AA7F4AE}" type="presParOf" srcId="{18A9E56D-C42B-436F-AA9B-07EC86416E3E}" destId="{B2EF33F8-40C3-407D-AB89-6FE5150B1627}" srcOrd="1" destOrd="0" presId="urn:microsoft.com/office/officeart/2005/8/layout/orgChart1"/>
    <dgm:cxn modelId="{856A8DF1-3412-4680-820D-6476BFB2E080}" type="presParOf" srcId="{B2EF33F8-40C3-407D-AB89-6FE5150B1627}" destId="{5E77A227-8964-43A3-8D52-70A9446E0DF2}" srcOrd="0" destOrd="0" presId="urn:microsoft.com/office/officeart/2005/8/layout/orgChart1"/>
    <dgm:cxn modelId="{D8D28C8A-AA16-4AD9-BE2B-E7170CF00E6C}" type="presParOf" srcId="{5E77A227-8964-43A3-8D52-70A9446E0DF2}" destId="{0F7F7C6B-65E6-4AEC-A554-D86A6C27C79B}" srcOrd="0" destOrd="0" presId="urn:microsoft.com/office/officeart/2005/8/layout/orgChart1"/>
    <dgm:cxn modelId="{9EDC3D3D-665F-4C58-AAB9-4C92519C2F1B}" type="presParOf" srcId="{5E77A227-8964-43A3-8D52-70A9446E0DF2}" destId="{BE36A144-C417-4DE6-BE8D-961F47AB444A}" srcOrd="1" destOrd="0" presId="urn:microsoft.com/office/officeart/2005/8/layout/orgChart1"/>
    <dgm:cxn modelId="{C44D9F69-D7F6-4B7D-A5A4-E3B310D7DAFC}" type="presParOf" srcId="{B2EF33F8-40C3-407D-AB89-6FE5150B1627}" destId="{FB4D623F-75FB-49C4-BDAA-63BC863D6FAF}" srcOrd="1" destOrd="0" presId="urn:microsoft.com/office/officeart/2005/8/layout/orgChart1"/>
    <dgm:cxn modelId="{BC4AF608-6C38-434B-9714-ADD01B10F73C}" type="presParOf" srcId="{FB4D623F-75FB-49C4-BDAA-63BC863D6FAF}" destId="{B254FEE1-3B4F-4F8A-9520-D704BCD4571B}" srcOrd="0" destOrd="0" presId="urn:microsoft.com/office/officeart/2005/8/layout/orgChart1"/>
    <dgm:cxn modelId="{73190BDE-F300-4E6D-B07A-2E1DBC09151F}" type="presParOf" srcId="{FB4D623F-75FB-49C4-BDAA-63BC863D6FAF}" destId="{C5664F7E-2191-4360-BBEF-046D9213F1F4}" srcOrd="1" destOrd="0" presId="urn:microsoft.com/office/officeart/2005/8/layout/orgChart1"/>
    <dgm:cxn modelId="{BC662190-30A4-4106-876B-B0B7858D9B1E}" type="presParOf" srcId="{C5664F7E-2191-4360-BBEF-046D9213F1F4}" destId="{3C3D5DCC-8918-451E-93EC-E2AA2C831FF4}" srcOrd="0" destOrd="0" presId="urn:microsoft.com/office/officeart/2005/8/layout/orgChart1"/>
    <dgm:cxn modelId="{97F752B8-84EF-4B70-993F-FF1425898DE8}" type="presParOf" srcId="{3C3D5DCC-8918-451E-93EC-E2AA2C831FF4}" destId="{E0C4EE63-64F8-4A21-8A37-19ED0DBBF267}" srcOrd="0" destOrd="0" presId="urn:microsoft.com/office/officeart/2005/8/layout/orgChart1"/>
    <dgm:cxn modelId="{508304D4-3378-4041-A828-936EFE7BFA20}" type="presParOf" srcId="{3C3D5DCC-8918-451E-93EC-E2AA2C831FF4}" destId="{BD7BCC2C-1E26-4A41-B066-948D69DB6ED0}" srcOrd="1" destOrd="0" presId="urn:microsoft.com/office/officeart/2005/8/layout/orgChart1"/>
    <dgm:cxn modelId="{618BBA3D-8BC9-40A3-8298-1707D535AB0C}" type="presParOf" srcId="{C5664F7E-2191-4360-BBEF-046D9213F1F4}" destId="{65EDCE2F-4D66-488E-A95E-9810B14215AF}" srcOrd="1" destOrd="0" presId="urn:microsoft.com/office/officeart/2005/8/layout/orgChart1"/>
    <dgm:cxn modelId="{95A63CC0-C7C7-4C08-BA83-5E5D20DA5220}" type="presParOf" srcId="{C5664F7E-2191-4360-BBEF-046D9213F1F4}" destId="{E1F8533C-C752-442B-B9D5-B0879230D8C8}" srcOrd="2" destOrd="0" presId="urn:microsoft.com/office/officeart/2005/8/layout/orgChart1"/>
    <dgm:cxn modelId="{625E3287-E4F1-44DE-BC21-812230F09A73}" type="presParOf" srcId="{FB4D623F-75FB-49C4-BDAA-63BC863D6FAF}" destId="{75D8895A-4FBD-4499-ABA0-C1C30D43C359}" srcOrd="2" destOrd="0" presId="urn:microsoft.com/office/officeart/2005/8/layout/orgChart1"/>
    <dgm:cxn modelId="{B108F3C6-DEAC-4FAD-B73E-551F72B6E253}" type="presParOf" srcId="{FB4D623F-75FB-49C4-BDAA-63BC863D6FAF}" destId="{DC5148A2-6505-4C10-83AA-36FD073F4E40}" srcOrd="3" destOrd="0" presId="urn:microsoft.com/office/officeart/2005/8/layout/orgChart1"/>
    <dgm:cxn modelId="{D1ACF245-DC56-4DB0-9485-C5419C801C98}" type="presParOf" srcId="{DC5148A2-6505-4C10-83AA-36FD073F4E40}" destId="{858F6180-030F-4811-99B2-C27027DA0C03}" srcOrd="0" destOrd="0" presId="urn:microsoft.com/office/officeart/2005/8/layout/orgChart1"/>
    <dgm:cxn modelId="{BA9F48FA-51D5-4059-8C11-5AFFFB96D535}" type="presParOf" srcId="{858F6180-030F-4811-99B2-C27027DA0C03}" destId="{E63839D6-E8D8-4DE1-8E5E-7697292EE048}" srcOrd="0" destOrd="0" presId="urn:microsoft.com/office/officeart/2005/8/layout/orgChart1"/>
    <dgm:cxn modelId="{6BD463CC-5781-45C5-9B86-65D82BC3C30B}" type="presParOf" srcId="{858F6180-030F-4811-99B2-C27027DA0C03}" destId="{F20AA0A0-92FE-4136-A1EB-F4DA4E52F73A}" srcOrd="1" destOrd="0" presId="urn:microsoft.com/office/officeart/2005/8/layout/orgChart1"/>
    <dgm:cxn modelId="{4139A713-D1A2-4A48-AE99-6D1ED7AAA161}" type="presParOf" srcId="{DC5148A2-6505-4C10-83AA-36FD073F4E40}" destId="{194B6086-00DA-4B01-A3F8-53B50BCD9397}" srcOrd="1" destOrd="0" presId="urn:microsoft.com/office/officeart/2005/8/layout/orgChart1"/>
    <dgm:cxn modelId="{A4D53EE4-0F09-4E3E-8AF3-467195AC5836}" type="presParOf" srcId="{DC5148A2-6505-4C10-83AA-36FD073F4E40}" destId="{28FC181F-C34F-426D-A6D3-CB3420BA66A1}" srcOrd="2" destOrd="0" presId="urn:microsoft.com/office/officeart/2005/8/layout/orgChart1"/>
    <dgm:cxn modelId="{F49E9AB3-5BDC-470A-AE94-BF1C280D18FB}" type="presParOf" srcId="{B2EF33F8-40C3-407D-AB89-6FE5150B1627}" destId="{CC53C0A1-97F7-414F-A972-E3426EF90B82}" srcOrd="2" destOrd="0" presId="urn:microsoft.com/office/officeart/2005/8/layout/orgChart1"/>
    <dgm:cxn modelId="{BD6A23DE-E878-4D9C-88D9-72D36ECFBDC9}" type="presParOf" srcId="{18A9E56D-C42B-436F-AA9B-07EC86416E3E}" destId="{24FF5A95-5123-494A-A451-DB6609D5214C}" srcOrd="2" destOrd="0" presId="urn:microsoft.com/office/officeart/2005/8/layout/orgChart1"/>
    <dgm:cxn modelId="{782BD0AD-1BF2-4574-A144-0FEC87C1D4CF}" type="presParOf" srcId="{18A9E56D-C42B-436F-AA9B-07EC86416E3E}" destId="{8CF134C0-A78A-4197-9651-2050CC945D00}" srcOrd="3" destOrd="0" presId="urn:microsoft.com/office/officeart/2005/8/layout/orgChart1"/>
    <dgm:cxn modelId="{AC26FE23-90F0-4DD1-8486-0B178FB31764}" type="presParOf" srcId="{8CF134C0-A78A-4197-9651-2050CC945D00}" destId="{351AEFE9-F296-4B9C-A993-B037F5663D5E}" srcOrd="0" destOrd="0" presId="urn:microsoft.com/office/officeart/2005/8/layout/orgChart1"/>
    <dgm:cxn modelId="{6D121B82-CB83-4D40-9308-561EC663FC35}" type="presParOf" srcId="{351AEFE9-F296-4B9C-A993-B037F5663D5E}" destId="{277E6F92-96E8-4798-90C8-0CAC4A0F527C}" srcOrd="0" destOrd="0" presId="urn:microsoft.com/office/officeart/2005/8/layout/orgChart1"/>
    <dgm:cxn modelId="{E6726268-6D9F-4E1F-8231-5D750CBF13CE}" type="presParOf" srcId="{351AEFE9-F296-4B9C-A993-B037F5663D5E}" destId="{70897611-C6C8-4018-91B3-CACD090CBB3D}" srcOrd="1" destOrd="0" presId="urn:microsoft.com/office/officeart/2005/8/layout/orgChart1"/>
    <dgm:cxn modelId="{754B4041-BF70-45DE-B603-1A56613F7E06}" type="presParOf" srcId="{8CF134C0-A78A-4197-9651-2050CC945D00}" destId="{648A68B1-56A7-42C8-A306-5E61A04FB032}" srcOrd="1" destOrd="0" presId="urn:microsoft.com/office/officeart/2005/8/layout/orgChart1"/>
    <dgm:cxn modelId="{687CC770-38A0-43F8-B7D9-5BDD669B3138}" type="presParOf" srcId="{648A68B1-56A7-42C8-A306-5E61A04FB032}" destId="{950868EA-12DE-4535-B46E-E4F081E35A6A}" srcOrd="0" destOrd="0" presId="urn:microsoft.com/office/officeart/2005/8/layout/orgChart1"/>
    <dgm:cxn modelId="{74EFCFA3-64ED-4C06-9F37-D887B6D95C2C}" type="presParOf" srcId="{648A68B1-56A7-42C8-A306-5E61A04FB032}" destId="{033EA75D-E29B-4895-9AC6-65CBD2B18CBF}" srcOrd="1" destOrd="0" presId="urn:microsoft.com/office/officeart/2005/8/layout/orgChart1"/>
    <dgm:cxn modelId="{AC7D65D2-7FEA-4F36-8BFB-060091895EA7}" type="presParOf" srcId="{033EA75D-E29B-4895-9AC6-65CBD2B18CBF}" destId="{CD531A1F-F9D1-43E1-8F9D-2608AC44C5B0}" srcOrd="0" destOrd="0" presId="urn:microsoft.com/office/officeart/2005/8/layout/orgChart1"/>
    <dgm:cxn modelId="{187975FC-93A1-4D7C-A999-2AE98AB3B544}" type="presParOf" srcId="{CD531A1F-F9D1-43E1-8F9D-2608AC44C5B0}" destId="{E3175FB2-3B61-4F22-9BB9-FD56DD447C05}" srcOrd="0" destOrd="0" presId="urn:microsoft.com/office/officeart/2005/8/layout/orgChart1"/>
    <dgm:cxn modelId="{A4FD0B4F-CB66-4E82-B16F-3A2BB5185A3C}" type="presParOf" srcId="{CD531A1F-F9D1-43E1-8F9D-2608AC44C5B0}" destId="{A162E03E-056A-4789-9C06-0E524349A2AE}" srcOrd="1" destOrd="0" presId="urn:microsoft.com/office/officeart/2005/8/layout/orgChart1"/>
    <dgm:cxn modelId="{3335B287-EF24-461B-A64F-09D39AE33F4F}" type="presParOf" srcId="{033EA75D-E29B-4895-9AC6-65CBD2B18CBF}" destId="{C1A43FA1-2F4F-45DB-91F1-4104DB4ABDCF}" srcOrd="1" destOrd="0" presId="urn:microsoft.com/office/officeart/2005/8/layout/orgChart1"/>
    <dgm:cxn modelId="{38A4EDCA-E225-43B1-95D4-8B189075E454}" type="presParOf" srcId="{033EA75D-E29B-4895-9AC6-65CBD2B18CBF}" destId="{7F5FE1D9-454D-4C23-B2CE-F05FE2D70367}" srcOrd="2" destOrd="0" presId="urn:microsoft.com/office/officeart/2005/8/layout/orgChart1"/>
    <dgm:cxn modelId="{7C4C7781-583C-4715-8710-8AA1A93DDFE5}" type="presParOf" srcId="{648A68B1-56A7-42C8-A306-5E61A04FB032}" destId="{D9D86FF2-0324-4D93-A255-BC40F51671B3}" srcOrd="2" destOrd="0" presId="urn:microsoft.com/office/officeart/2005/8/layout/orgChart1"/>
    <dgm:cxn modelId="{7A6FE351-6785-46EA-82F7-2817C50370BB}" type="presParOf" srcId="{648A68B1-56A7-42C8-A306-5E61A04FB032}" destId="{9F096468-AEAD-48B1-B174-924F2ACC1059}" srcOrd="3" destOrd="0" presId="urn:microsoft.com/office/officeart/2005/8/layout/orgChart1"/>
    <dgm:cxn modelId="{5D01FD5A-17C2-4DF5-9537-0132A6806850}" type="presParOf" srcId="{9F096468-AEAD-48B1-B174-924F2ACC1059}" destId="{067F33F4-1A3C-4A08-8E2E-B4B72920C671}" srcOrd="0" destOrd="0" presId="urn:microsoft.com/office/officeart/2005/8/layout/orgChart1"/>
    <dgm:cxn modelId="{3B648F46-1472-445B-9B42-0DA35F65706E}" type="presParOf" srcId="{067F33F4-1A3C-4A08-8E2E-B4B72920C671}" destId="{869CCE8A-930A-43D5-A04D-C3C61053D8BC}" srcOrd="0" destOrd="0" presId="urn:microsoft.com/office/officeart/2005/8/layout/orgChart1"/>
    <dgm:cxn modelId="{AA64D476-AC9D-4858-8402-47237BBD08E5}" type="presParOf" srcId="{067F33F4-1A3C-4A08-8E2E-B4B72920C671}" destId="{CB5253CE-6325-4677-965A-49869FFFC265}" srcOrd="1" destOrd="0" presId="urn:microsoft.com/office/officeart/2005/8/layout/orgChart1"/>
    <dgm:cxn modelId="{52E74A82-DD40-430F-9683-3CDF3270FF78}" type="presParOf" srcId="{9F096468-AEAD-48B1-B174-924F2ACC1059}" destId="{E34D8053-9146-4358-97D0-C09D6FD77116}" srcOrd="1" destOrd="0" presId="urn:microsoft.com/office/officeart/2005/8/layout/orgChart1"/>
    <dgm:cxn modelId="{F550EE4B-BCE1-4DF9-A943-3B337FB89839}" type="presParOf" srcId="{9F096468-AEAD-48B1-B174-924F2ACC1059}" destId="{2FF72C9C-D2BC-4DEB-9FA4-2F8ACCFA26D8}" srcOrd="2" destOrd="0" presId="urn:microsoft.com/office/officeart/2005/8/layout/orgChart1"/>
    <dgm:cxn modelId="{7BD71BC3-36F4-4A26-904D-2C94B7665B4D}" type="presParOf" srcId="{8CF134C0-A78A-4197-9651-2050CC945D00}" destId="{7794EC00-68BD-44E7-9874-1E8ACDF736F2}" srcOrd="2" destOrd="0" presId="urn:microsoft.com/office/officeart/2005/8/layout/orgChart1"/>
    <dgm:cxn modelId="{B2B1A713-F8F9-441E-A565-B36F4E1568DD}" type="presParOf" srcId="{18A9E56D-C42B-436F-AA9B-07EC86416E3E}" destId="{9927F876-DD4E-4F06-902D-092C0F7E7F0E}" srcOrd="4" destOrd="0" presId="urn:microsoft.com/office/officeart/2005/8/layout/orgChart1"/>
    <dgm:cxn modelId="{0BAF2A72-673B-4732-9032-AE98B72CF9DD}" type="presParOf" srcId="{18A9E56D-C42B-436F-AA9B-07EC86416E3E}" destId="{AE3193CD-A21A-4FBE-AD52-0A041038F500}" srcOrd="5" destOrd="0" presId="urn:microsoft.com/office/officeart/2005/8/layout/orgChart1"/>
    <dgm:cxn modelId="{D8D0E29F-BBD8-41B7-B2FD-266762B8932A}" type="presParOf" srcId="{AE3193CD-A21A-4FBE-AD52-0A041038F500}" destId="{DE88790C-02F3-49C6-9EC8-E03914F1FD92}" srcOrd="0" destOrd="0" presId="urn:microsoft.com/office/officeart/2005/8/layout/orgChart1"/>
    <dgm:cxn modelId="{719A0AC6-DC21-4532-BCAC-809E88EC5E47}" type="presParOf" srcId="{DE88790C-02F3-49C6-9EC8-E03914F1FD92}" destId="{0285263F-CA6E-429A-87E5-2A6281BCE7B3}" srcOrd="0" destOrd="0" presId="urn:microsoft.com/office/officeart/2005/8/layout/orgChart1"/>
    <dgm:cxn modelId="{07A8606C-EEC3-4B81-B4C5-EAAEF1908ADC}" type="presParOf" srcId="{DE88790C-02F3-49C6-9EC8-E03914F1FD92}" destId="{91122AAB-287B-4A97-B763-35C41E615FD4}" srcOrd="1" destOrd="0" presId="urn:microsoft.com/office/officeart/2005/8/layout/orgChart1"/>
    <dgm:cxn modelId="{0307B27F-4604-46C5-B966-98729CBC16CB}" type="presParOf" srcId="{AE3193CD-A21A-4FBE-AD52-0A041038F500}" destId="{EAF4F1C8-780D-4ABC-9A35-08956BEEEDCA}" srcOrd="1" destOrd="0" presId="urn:microsoft.com/office/officeart/2005/8/layout/orgChart1"/>
    <dgm:cxn modelId="{16CC3701-2CE8-440F-8F7F-E8795C118000}" type="presParOf" srcId="{EAF4F1C8-780D-4ABC-9A35-08956BEEEDCA}" destId="{9CD3BE31-D2DF-42DD-8265-7712FA826A51}" srcOrd="0" destOrd="0" presId="urn:microsoft.com/office/officeart/2005/8/layout/orgChart1"/>
    <dgm:cxn modelId="{A0CB1108-6321-4069-A8E8-A393CB9E83D4}" type="presParOf" srcId="{EAF4F1C8-780D-4ABC-9A35-08956BEEEDCA}" destId="{4CC2044C-F1D4-415A-9184-57C1F2727017}" srcOrd="1" destOrd="0" presId="urn:microsoft.com/office/officeart/2005/8/layout/orgChart1"/>
    <dgm:cxn modelId="{A46D1B5F-9858-4BC0-B19D-B3900E1B6741}" type="presParOf" srcId="{4CC2044C-F1D4-415A-9184-57C1F2727017}" destId="{D218DD34-1CD8-4977-895D-4593F8D7E110}" srcOrd="0" destOrd="0" presId="urn:microsoft.com/office/officeart/2005/8/layout/orgChart1"/>
    <dgm:cxn modelId="{106E243A-0B50-4CB0-811B-6902A6F69F8F}" type="presParOf" srcId="{D218DD34-1CD8-4977-895D-4593F8D7E110}" destId="{00F76CE3-D5F5-461E-A488-6732CDE96CD5}" srcOrd="0" destOrd="0" presId="urn:microsoft.com/office/officeart/2005/8/layout/orgChart1"/>
    <dgm:cxn modelId="{D5A8C6BA-1058-470B-9D6B-C9B1DCEDF9EE}" type="presParOf" srcId="{D218DD34-1CD8-4977-895D-4593F8D7E110}" destId="{F28ADC4D-B508-414B-AE3F-9EC5A3165A58}" srcOrd="1" destOrd="0" presId="urn:microsoft.com/office/officeart/2005/8/layout/orgChart1"/>
    <dgm:cxn modelId="{F32669BC-CFE6-482B-9FCE-7E4BE9F8FEA2}" type="presParOf" srcId="{4CC2044C-F1D4-415A-9184-57C1F2727017}" destId="{8EAB7EB4-F5F3-4C3E-890C-4CB4AEF561D0}" srcOrd="1" destOrd="0" presId="urn:microsoft.com/office/officeart/2005/8/layout/orgChart1"/>
    <dgm:cxn modelId="{D5B95CBB-C866-487D-B964-263E2B21DF0B}" type="presParOf" srcId="{4CC2044C-F1D4-415A-9184-57C1F2727017}" destId="{F57E9B1B-767E-41D2-8C33-36B876C5A4FF}" srcOrd="2" destOrd="0" presId="urn:microsoft.com/office/officeart/2005/8/layout/orgChart1"/>
    <dgm:cxn modelId="{C19EF3C6-78EB-48BE-A94F-593A22D4791D}" type="presParOf" srcId="{EAF4F1C8-780D-4ABC-9A35-08956BEEEDCA}" destId="{B9C7429C-4E7A-49EB-AFEB-1C44B88EE04C}" srcOrd="2" destOrd="0" presId="urn:microsoft.com/office/officeart/2005/8/layout/orgChart1"/>
    <dgm:cxn modelId="{9600AE7B-B280-464A-B091-03CF62651DE9}" type="presParOf" srcId="{EAF4F1C8-780D-4ABC-9A35-08956BEEEDCA}" destId="{4420ED74-2A23-4A67-8F7F-D74701545C18}" srcOrd="3" destOrd="0" presId="urn:microsoft.com/office/officeart/2005/8/layout/orgChart1"/>
    <dgm:cxn modelId="{58FB6CDA-E3B0-4C3F-98DA-6E0BA6FDAF6B}" type="presParOf" srcId="{4420ED74-2A23-4A67-8F7F-D74701545C18}" destId="{43A98378-657F-425E-B47B-A6EB42214B48}" srcOrd="0" destOrd="0" presId="urn:microsoft.com/office/officeart/2005/8/layout/orgChart1"/>
    <dgm:cxn modelId="{52DFE7CC-658C-4085-9BCA-1B5067155CE8}" type="presParOf" srcId="{43A98378-657F-425E-B47B-A6EB42214B48}" destId="{1AADC1A9-1704-4D11-9EA1-84BC0E33D509}" srcOrd="0" destOrd="0" presId="urn:microsoft.com/office/officeart/2005/8/layout/orgChart1"/>
    <dgm:cxn modelId="{4DBD3B58-F457-405F-950A-5E6693B1CD7D}" type="presParOf" srcId="{43A98378-657F-425E-B47B-A6EB42214B48}" destId="{6251E41B-F67E-4402-93E2-21D6C1BCCBB3}" srcOrd="1" destOrd="0" presId="urn:microsoft.com/office/officeart/2005/8/layout/orgChart1"/>
    <dgm:cxn modelId="{B098F4EC-55B8-4F0C-9639-2A1564426485}" type="presParOf" srcId="{4420ED74-2A23-4A67-8F7F-D74701545C18}" destId="{CE854880-D0ED-4556-A85E-0EA13173F013}" srcOrd="1" destOrd="0" presId="urn:microsoft.com/office/officeart/2005/8/layout/orgChart1"/>
    <dgm:cxn modelId="{29F8F85C-9CCA-42AD-8A06-56B70C89C46C}" type="presParOf" srcId="{4420ED74-2A23-4A67-8F7F-D74701545C18}" destId="{3400AA1E-1861-4D0C-8329-04395C4D8138}" srcOrd="2" destOrd="0" presId="urn:microsoft.com/office/officeart/2005/8/layout/orgChart1"/>
    <dgm:cxn modelId="{A70A2E58-D2F7-4F3F-BF92-6D6A43E9BF15}" type="presParOf" srcId="{AE3193CD-A21A-4FBE-AD52-0A041038F500}" destId="{DF069885-1D1A-4C0D-94DD-BDC9BB14E741}" srcOrd="2" destOrd="0" presId="urn:microsoft.com/office/officeart/2005/8/layout/orgChart1"/>
    <dgm:cxn modelId="{DE039C0E-0157-4BFA-B8D8-CF6E659F951F}" type="presParOf" srcId="{18A9E56D-C42B-436F-AA9B-07EC86416E3E}" destId="{A1DA74CC-2434-4293-A3D3-A964C2AB9F97}" srcOrd="6" destOrd="0" presId="urn:microsoft.com/office/officeart/2005/8/layout/orgChart1"/>
    <dgm:cxn modelId="{B3571CA3-C2CB-4CD7-B858-D163B04CF839}" type="presParOf" srcId="{18A9E56D-C42B-436F-AA9B-07EC86416E3E}" destId="{3F2ADCFF-DECC-4E3A-A7FB-52EB15069E03}" srcOrd="7" destOrd="0" presId="urn:microsoft.com/office/officeart/2005/8/layout/orgChart1"/>
    <dgm:cxn modelId="{CC0E76A8-D2FC-47F6-AB67-4614729A80D5}" type="presParOf" srcId="{3F2ADCFF-DECC-4E3A-A7FB-52EB15069E03}" destId="{7C85A872-22BD-42BF-91EE-54C4FEF3854C}" srcOrd="0" destOrd="0" presId="urn:microsoft.com/office/officeart/2005/8/layout/orgChart1"/>
    <dgm:cxn modelId="{8AE95D3A-906F-4A52-9D41-2FF9467F26CF}" type="presParOf" srcId="{7C85A872-22BD-42BF-91EE-54C4FEF3854C}" destId="{20BC6F36-2CB3-46AD-ADCF-35E89D61A55F}" srcOrd="0" destOrd="0" presId="urn:microsoft.com/office/officeart/2005/8/layout/orgChart1"/>
    <dgm:cxn modelId="{EF21366E-981D-4BC1-B541-EB88AC44A9F7}" type="presParOf" srcId="{7C85A872-22BD-42BF-91EE-54C4FEF3854C}" destId="{65C6AC9A-59A0-4D1F-9078-ED2F736959E2}" srcOrd="1" destOrd="0" presId="urn:microsoft.com/office/officeart/2005/8/layout/orgChart1"/>
    <dgm:cxn modelId="{1E730B06-B64F-4103-AD23-714C9A59BA19}" type="presParOf" srcId="{3F2ADCFF-DECC-4E3A-A7FB-52EB15069E03}" destId="{923F9C29-FB2B-4812-A7C2-97395958332E}" srcOrd="1" destOrd="0" presId="urn:microsoft.com/office/officeart/2005/8/layout/orgChart1"/>
    <dgm:cxn modelId="{72D35135-9A00-48B2-96F4-7BED6BD9D21D}" type="presParOf" srcId="{923F9C29-FB2B-4812-A7C2-97395958332E}" destId="{7ED89120-AD92-4765-BDB3-0C0D074BF885}" srcOrd="0" destOrd="0" presId="urn:microsoft.com/office/officeart/2005/8/layout/orgChart1"/>
    <dgm:cxn modelId="{7F6CB531-BB0A-4C7A-9AEE-00788D08E3EA}" type="presParOf" srcId="{923F9C29-FB2B-4812-A7C2-97395958332E}" destId="{B7FCF5C8-213C-403E-9C7C-CC91791280DB}" srcOrd="1" destOrd="0" presId="urn:microsoft.com/office/officeart/2005/8/layout/orgChart1"/>
    <dgm:cxn modelId="{A9490CFC-036C-454F-A833-6D23655B058C}" type="presParOf" srcId="{B7FCF5C8-213C-403E-9C7C-CC91791280DB}" destId="{5F314F76-3ED4-4DE4-A8F9-E6CB4455BED1}" srcOrd="0" destOrd="0" presId="urn:microsoft.com/office/officeart/2005/8/layout/orgChart1"/>
    <dgm:cxn modelId="{A187BF44-8D57-4BF7-B58C-738036A9834C}" type="presParOf" srcId="{5F314F76-3ED4-4DE4-A8F9-E6CB4455BED1}" destId="{C6655362-0F6A-4F05-B0C7-1E55E121FDD6}" srcOrd="0" destOrd="0" presId="urn:microsoft.com/office/officeart/2005/8/layout/orgChart1"/>
    <dgm:cxn modelId="{14C2D42F-A124-46CC-B50C-A03E0E9FF725}" type="presParOf" srcId="{5F314F76-3ED4-4DE4-A8F9-E6CB4455BED1}" destId="{9321C9BA-C5AC-412C-A112-F1B51C654F14}" srcOrd="1" destOrd="0" presId="urn:microsoft.com/office/officeart/2005/8/layout/orgChart1"/>
    <dgm:cxn modelId="{0297ECAA-4D7C-48CA-B29A-2E620F12E74B}" type="presParOf" srcId="{B7FCF5C8-213C-403E-9C7C-CC91791280DB}" destId="{CDC4A41C-1263-4CA3-BD64-ECD2289AC7DC}" srcOrd="1" destOrd="0" presId="urn:microsoft.com/office/officeart/2005/8/layout/orgChart1"/>
    <dgm:cxn modelId="{BBB60285-F487-472A-B786-9F2B1C8ACFFA}" type="presParOf" srcId="{B7FCF5C8-213C-403E-9C7C-CC91791280DB}" destId="{3490F372-7A4F-4A6C-8F49-C7C669A04C9F}" srcOrd="2" destOrd="0" presId="urn:microsoft.com/office/officeart/2005/8/layout/orgChart1"/>
    <dgm:cxn modelId="{01561350-3FCD-4B90-B8BC-02A2E7813E28}" type="presParOf" srcId="{3F2ADCFF-DECC-4E3A-A7FB-52EB15069E03}" destId="{B97009D3-8319-446E-BCE1-FC21640CF556}" srcOrd="2" destOrd="0" presId="urn:microsoft.com/office/officeart/2005/8/layout/orgChart1"/>
    <dgm:cxn modelId="{0C730CA1-1CE4-4A43-AA16-EB293E37B9A2}" type="presParOf" srcId="{18A9E56D-C42B-436F-AA9B-07EC86416E3E}" destId="{A20E7F6F-7FEC-4844-A509-88723C0C002E}" srcOrd="8" destOrd="0" presId="urn:microsoft.com/office/officeart/2005/8/layout/orgChart1"/>
    <dgm:cxn modelId="{2C28B564-05CF-40F6-8497-26D3ABD4A0AF}" type="presParOf" srcId="{18A9E56D-C42B-436F-AA9B-07EC86416E3E}" destId="{4CA3E10F-3B7F-4910-A7EB-574C48046496}" srcOrd="9" destOrd="0" presId="urn:microsoft.com/office/officeart/2005/8/layout/orgChart1"/>
    <dgm:cxn modelId="{357B3777-7EA7-48D5-B9E4-AE50A584DAC9}" type="presParOf" srcId="{4CA3E10F-3B7F-4910-A7EB-574C48046496}" destId="{07B49E84-5E31-41C1-8F7C-39A8DD93B5B7}" srcOrd="0" destOrd="0" presId="urn:microsoft.com/office/officeart/2005/8/layout/orgChart1"/>
    <dgm:cxn modelId="{51CE87B8-2B4F-4BF9-AE6E-9257AC49E3AB}" type="presParOf" srcId="{07B49E84-5E31-41C1-8F7C-39A8DD93B5B7}" destId="{90A4D9D3-364A-41A8-BF72-31638C2AC50F}" srcOrd="0" destOrd="0" presId="urn:microsoft.com/office/officeart/2005/8/layout/orgChart1"/>
    <dgm:cxn modelId="{76C48FA6-3CA3-4530-8C94-0DCFBCE07BF0}" type="presParOf" srcId="{07B49E84-5E31-41C1-8F7C-39A8DD93B5B7}" destId="{C1F35F11-C3EC-477A-8958-4B0FF132C9FD}" srcOrd="1" destOrd="0" presId="urn:microsoft.com/office/officeart/2005/8/layout/orgChart1"/>
    <dgm:cxn modelId="{C6C7A955-F34C-49A6-98E4-F5E019CF76B9}" type="presParOf" srcId="{4CA3E10F-3B7F-4910-A7EB-574C48046496}" destId="{8CC1FA52-B0C4-480A-8C87-0E6DB544CEC8}" srcOrd="1" destOrd="0" presId="urn:microsoft.com/office/officeart/2005/8/layout/orgChart1"/>
    <dgm:cxn modelId="{9D5B3F17-FE2F-4A16-BD32-CD79A86DC7E6}" type="presParOf" srcId="{8CC1FA52-B0C4-480A-8C87-0E6DB544CEC8}" destId="{08D9C0A9-5700-4EE4-91BB-7BB78EE8AE5D}" srcOrd="0" destOrd="0" presId="urn:microsoft.com/office/officeart/2005/8/layout/orgChart1"/>
    <dgm:cxn modelId="{2AB37CE3-5428-4466-8FCC-D73E48FD0A3D}" type="presParOf" srcId="{8CC1FA52-B0C4-480A-8C87-0E6DB544CEC8}" destId="{776EE7C9-034F-4AAA-8780-D02AD8BE43A7}" srcOrd="1" destOrd="0" presId="urn:microsoft.com/office/officeart/2005/8/layout/orgChart1"/>
    <dgm:cxn modelId="{52CB76A4-3E80-4A21-9FF3-A9723FEB2800}" type="presParOf" srcId="{776EE7C9-034F-4AAA-8780-D02AD8BE43A7}" destId="{5FECB564-8FBD-4CD9-96A6-C52C3E200245}" srcOrd="0" destOrd="0" presId="urn:microsoft.com/office/officeart/2005/8/layout/orgChart1"/>
    <dgm:cxn modelId="{9505F5EE-5261-437F-8849-93901A13A7D4}" type="presParOf" srcId="{5FECB564-8FBD-4CD9-96A6-C52C3E200245}" destId="{54BE25FD-4929-4C06-B460-97A07572DD34}" srcOrd="0" destOrd="0" presId="urn:microsoft.com/office/officeart/2005/8/layout/orgChart1"/>
    <dgm:cxn modelId="{B1F0F78C-56FF-4720-AB80-9EA4CBC42004}" type="presParOf" srcId="{5FECB564-8FBD-4CD9-96A6-C52C3E200245}" destId="{588DD29B-C5E8-4B5E-BBFC-E1092632E066}" srcOrd="1" destOrd="0" presId="urn:microsoft.com/office/officeart/2005/8/layout/orgChart1"/>
    <dgm:cxn modelId="{91B71E24-B18A-4D7C-BC5A-0B8239AA217F}" type="presParOf" srcId="{776EE7C9-034F-4AAA-8780-D02AD8BE43A7}" destId="{43E49169-C899-4B1F-BC0D-F1C902BD62A7}" srcOrd="1" destOrd="0" presId="urn:microsoft.com/office/officeart/2005/8/layout/orgChart1"/>
    <dgm:cxn modelId="{4218C970-571B-404B-BC92-22CF0326EE7C}" type="presParOf" srcId="{776EE7C9-034F-4AAA-8780-D02AD8BE43A7}" destId="{A684D7D0-05B3-4270-B6BC-40470CB97EC2}" srcOrd="2" destOrd="0" presId="urn:microsoft.com/office/officeart/2005/8/layout/orgChart1"/>
    <dgm:cxn modelId="{C1EA7FB1-957A-4184-B848-08C3AEF8DFC4}" type="presParOf" srcId="{4CA3E10F-3B7F-4910-A7EB-574C48046496}" destId="{F81598AB-368A-41A8-B394-5EDFA6161103}" srcOrd="2" destOrd="0" presId="urn:microsoft.com/office/officeart/2005/8/layout/orgChart1"/>
    <dgm:cxn modelId="{E1B9B7C5-8EC0-4CB4-9813-750A8A8B2871}" type="presParOf" srcId="{A6ABEC5F-8619-4A3D-928F-49BC7E26B4EE}" destId="{BECAD4FD-E1A1-40B1-BAB3-53A9E67109C8}" srcOrd="2" destOrd="0" presId="urn:microsoft.com/office/officeart/2005/8/layout/orgChart1"/>
    <dgm:cxn modelId="{8869AF48-01A1-4F6C-A348-A9CFB7CBF375}" type="presParOf" srcId="{BECAD4FD-E1A1-40B1-BAB3-53A9E67109C8}" destId="{8BCF3C93-6907-4900-838C-830653E820FD}" srcOrd="0" destOrd="0" presId="urn:microsoft.com/office/officeart/2005/8/layout/orgChart1"/>
    <dgm:cxn modelId="{4FB40708-9F20-4827-ADFA-5326B86A8172}" type="presParOf" srcId="{BECAD4FD-E1A1-40B1-BAB3-53A9E67109C8}" destId="{5FC656AE-43BF-416F-B9DD-DDF1C01AB587}" srcOrd="1" destOrd="0" presId="urn:microsoft.com/office/officeart/2005/8/layout/orgChart1"/>
    <dgm:cxn modelId="{489C137E-07F3-4E63-87D9-14B063E076BF}" type="presParOf" srcId="{5FC656AE-43BF-416F-B9DD-DDF1C01AB587}" destId="{0C70837C-D05E-40D3-A1AE-E6B2F05B6854}" srcOrd="0" destOrd="0" presId="urn:microsoft.com/office/officeart/2005/8/layout/orgChart1"/>
    <dgm:cxn modelId="{21BFD268-10A2-4CAA-9E36-E64728BD8591}" type="presParOf" srcId="{0C70837C-D05E-40D3-A1AE-E6B2F05B6854}" destId="{28780D5D-FE1A-425D-8F64-F527301AF658}" srcOrd="0" destOrd="0" presId="urn:microsoft.com/office/officeart/2005/8/layout/orgChart1"/>
    <dgm:cxn modelId="{17A32765-59E2-451B-9B41-6D7D7403B186}" type="presParOf" srcId="{0C70837C-D05E-40D3-A1AE-E6B2F05B6854}" destId="{FB857641-F4F6-4713-8C53-02A82738EE34}" srcOrd="1" destOrd="0" presId="urn:microsoft.com/office/officeart/2005/8/layout/orgChart1"/>
    <dgm:cxn modelId="{10768416-919C-42B5-9D44-A9938752BA98}" type="presParOf" srcId="{5FC656AE-43BF-416F-B9DD-DDF1C01AB587}" destId="{44C2F24F-714A-449F-9D03-F5CD567A648B}" srcOrd="1" destOrd="0" presId="urn:microsoft.com/office/officeart/2005/8/layout/orgChart1"/>
    <dgm:cxn modelId="{31D3AFF1-6B64-4FE8-8A41-6D51C2D57720}" type="presParOf" srcId="{5FC656AE-43BF-416F-B9DD-DDF1C01AB587}" destId="{AB80FE68-70CB-4850-B174-E0498E1727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4BEE6C-E643-45BA-9C96-0175871466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31F24-D017-4D44-BF7D-47DB1002A9E0}">
      <dgm:prSet phldrT="[Text]"/>
      <dgm:spPr/>
      <dgm:t>
        <a:bodyPr/>
        <a:lstStyle/>
        <a:p>
          <a:r>
            <a:rPr lang="en-US" dirty="0" err="1" smtClean="0"/>
            <a:t>TaskCommandLine</a:t>
          </a:r>
          <a:endParaRPr lang="en-US" dirty="0"/>
        </a:p>
      </dgm:t>
    </dgm:pt>
    <dgm:pt modelId="{7590FF65-A1CD-4718-B37E-2B87135EF899}" type="parTrans" cxnId="{58CE90C2-83BF-42CB-BF1B-47803113CBFD}">
      <dgm:prSet/>
      <dgm:spPr/>
      <dgm:t>
        <a:bodyPr/>
        <a:lstStyle/>
        <a:p>
          <a:endParaRPr lang="en-US"/>
        </a:p>
      </dgm:t>
    </dgm:pt>
    <dgm:pt modelId="{51A247BB-CA90-4330-B74B-FECFEB34375C}" type="sibTrans" cxnId="{58CE90C2-83BF-42CB-BF1B-47803113CBFD}">
      <dgm:prSet/>
      <dgm:spPr/>
      <dgm:t>
        <a:bodyPr/>
        <a:lstStyle/>
        <a:p>
          <a:endParaRPr lang="en-US"/>
        </a:p>
      </dgm:t>
    </dgm:pt>
    <dgm:pt modelId="{00DB1595-6CF5-47C9-9C4D-9BE95C227DE6}">
      <dgm:prSet phldrT="[Text]"/>
      <dgm:spPr/>
      <dgm:t>
        <a:bodyPr/>
        <a:lstStyle/>
        <a:p>
          <a:r>
            <a:rPr lang="en-US" dirty="0" smtClean="0"/>
            <a:t>Command handler (table)</a:t>
          </a:r>
          <a:endParaRPr lang="en-US" dirty="0"/>
        </a:p>
      </dgm:t>
    </dgm:pt>
    <dgm:pt modelId="{99FEF504-8B78-4E8B-BC3B-023D9E5DC948}" type="parTrans" cxnId="{BB048E21-0BFB-4D26-B2D8-E579FFCC4E21}">
      <dgm:prSet/>
      <dgm:spPr/>
      <dgm:t>
        <a:bodyPr/>
        <a:lstStyle/>
        <a:p>
          <a:endParaRPr lang="en-US"/>
        </a:p>
      </dgm:t>
    </dgm:pt>
    <dgm:pt modelId="{D9190057-854E-4651-AD6A-5B44A315E675}" type="sibTrans" cxnId="{BB048E21-0BFB-4D26-B2D8-E579FFCC4E21}">
      <dgm:prSet/>
      <dgm:spPr/>
      <dgm:t>
        <a:bodyPr/>
        <a:lstStyle/>
        <a:p>
          <a:endParaRPr lang="en-US"/>
        </a:p>
      </dgm:t>
    </dgm:pt>
    <dgm:pt modelId="{00CCF752-512A-46DF-953F-2AF6A955C22B}">
      <dgm:prSet phldrT="[Text]"/>
      <dgm:spPr/>
      <dgm:t>
        <a:bodyPr/>
        <a:lstStyle/>
        <a:p>
          <a:r>
            <a:rPr lang="en-US" dirty="0" smtClean="0"/>
            <a:t>Debug USART </a:t>
          </a:r>
          <a:endParaRPr lang="en-US" dirty="0"/>
        </a:p>
      </dgm:t>
    </dgm:pt>
    <dgm:pt modelId="{C340CF89-3767-49CA-8F2D-F506B8C84EAC}" type="parTrans" cxnId="{DB9EE39E-CFED-4E51-8063-729F76DFE368}">
      <dgm:prSet/>
      <dgm:spPr/>
      <dgm:t>
        <a:bodyPr/>
        <a:lstStyle/>
        <a:p>
          <a:endParaRPr lang="en-US"/>
        </a:p>
      </dgm:t>
    </dgm:pt>
    <dgm:pt modelId="{A6EAADC9-D1D5-43AA-97B0-121BD2D09472}" type="sibTrans" cxnId="{DB9EE39E-CFED-4E51-8063-729F76DFE368}">
      <dgm:prSet/>
      <dgm:spPr/>
      <dgm:t>
        <a:bodyPr/>
        <a:lstStyle/>
        <a:p>
          <a:endParaRPr lang="en-US"/>
        </a:p>
      </dgm:t>
    </dgm:pt>
    <dgm:pt modelId="{7676C3FF-3C70-4441-9B41-32244F818F61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822BA76C-5CA6-4515-B002-80DA12607435}" type="parTrans" cxnId="{58DCE437-E629-4D2F-8C7F-4C3497033643}">
      <dgm:prSet/>
      <dgm:spPr/>
      <dgm:t>
        <a:bodyPr/>
        <a:lstStyle/>
        <a:p>
          <a:endParaRPr lang="en-US"/>
        </a:p>
      </dgm:t>
    </dgm:pt>
    <dgm:pt modelId="{8580BFDD-2DD0-4A3B-A866-B92B6A47A05D}" type="sibTrans" cxnId="{58DCE437-E629-4D2F-8C7F-4C3497033643}">
      <dgm:prSet/>
      <dgm:spPr/>
      <dgm:t>
        <a:bodyPr/>
        <a:lstStyle/>
        <a:p>
          <a:endParaRPr lang="en-US"/>
        </a:p>
      </dgm:t>
    </dgm:pt>
    <dgm:pt modelId="{8D065CD5-91F3-4B3B-840C-A583A3955DC6}">
      <dgm:prSet phldrT="[Text]"/>
      <dgm:spPr/>
      <dgm:t>
        <a:bodyPr/>
        <a:lstStyle/>
        <a:p>
          <a:r>
            <a:rPr lang="en-US" dirty="0" err="1" smtClean="0"/>
            <a:t>gf</a:t>
          </a:r>
          <a:endParaRPr lang="en-US" dirty="0"/>
        </a:p>
      </dgm:t>
    </dgm:pt>
    <dgm:pt modelId="{BB34158E-CF91-4B10-8626-3BC5547525A9}" type="parTrans" cxnId="{BE64EB12-735C-4B17-BB01-365EF8970852}">
      <dgm:prSet/>
      <dgm:spPr/>
      <dgm:t>
        <a:bodyPr/>
        <a:lstStyle/>
        <a:p>
          <a:endParaRPr lang="en-US"/>
        </a:p>
      </dgm:t>
    </dgm:pt>
    <dgm:pt modelId="{08E5CAA7-3094-47F6-B9B3-03704770C8B0}" type="sibTrans" cxnId="{BE64EB12-735C-4B17-BB01-365EF8970852}">
      <dgm:prSet/>
      <dgm:spPr/>
      <dgm:t>
        <a:bodyPr/>
        <a:lstStyle/>
        <a:p>
          <a:endParaRPr lang="en-US"/>
        </a:p>
      </dgm:t>
    </dgm:pt>
    <dgm:pt modelId="{C4DCEC05-9E26-445F-AE45-1737CBAC25D6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6658B18-64D6-4FDF-91F5-0A614AF25508}" type="parTrans" cxnId="{D08E1F3F-3C3D-4C5F-9614-154E5B3B6859}">
      <dgm:prSet/>
      <dgm:spPr/>
      <dgm:t>
        <a:bodyPr/>
        <a:lstStyle/>
        <a:p>
          <a:endParaRPr lang="en-US"/>
        </a:p>
      </dgm:t>
    </dgm:pt>
    <dgm:pt modelId="{330ED27F-0665-42CD-B3E2-378FA0FE12BD}" type="sibTrans" cxnId="{D08E1F3F-3C3D-4C5F-9614-154E5B3B6859}">
      <dgm:prSet/>
      <dgm:spPr/>
      <dgm:t>
        <a:bodyPr/>
        <a:lstStyle/>
        <a:p>
          <a:endParaRPr lang="en-US"/>
        </a:p>
      </dgm:t>
    </dgm:pt>
    <dgm:pt modelId="{44FF03E6-6D2C-4E83-A11D-BA78EC0E85A3}">
      <dgm:prSet phldrT="[Text]"/>
      <dgm:spPr/>
      <dgm:t>
        <a:bodyPr/>
        <a:lstStyle/>
        <a:p>
          <a:r>
            <a:rPr lang="en-US" dirty="0" err="1" smtClean="0"/>
            <a:t>af</a:t>
          </a:r>
          <a:endParaRPr lang="en-US" dirty="0"/>
        </a:p>
      </dgm:t>
    </dgm:pt>
    <dgm:pt modelId="{6AFCFD84-F737-4659-90A6-ABA764CDB40C}" type="parTrans" cxnId="{90FB3F34-8F4C-4F80-AFDE-B8759FD4EC64}">
      <dgm:prSet/>
      <dgm:spPr/>
      <dgm:t>
        <a:bodyPr/>
        <a:lstStyle/>
        <a:p>
          <a:endParaRPr lang="en-US"/>
        </a:p>
      </dgm:t>
    </dgm:pt>
    <dgm:pt modelId="{3E64FF80-6E74-41F9-B91F-6FA7D7CE29CA}" type="sibTrans" cxnId="{90FB3F34-8F4C-4F80-AFDE-B8759FD4EC64}">
      <dgm:prSet/>
      <dgm:spPr/>
      <dgm:t>
        <a:bodyPr/>
        <a:lstStyle/>
        <a:p>
          <a:endParaRPr lang="en-US"/>
        </a:p>
      </dgm:t>
    </dgm:pt>
    <dgm:pt modelId="{D6FF908A-CBA9-4DF8-8816-D72EDC17D273}">
      <dgm:prSet phldrT="[Text]"/>
      <dgm:spPr/>
      <dgm:t>
        <a:bodyPr/>
        <a:lstStyle/>
        <a:p>
          <a:r>
            <a:rPr lang="en-US" dirty="0" err="1" smtClean="0"/>
            <a:t>Accel</a:t>
          </a:r>
          <a:endParaRPr lang="en-US" dirty="0"/>
        </a:p>
      </dgm:t>
    </dgm:pt>
    <dgm:pt modelId="{B588F05D-1E0C-4F80-8281-28967959172E}" type="sibTrans" cxnId="{2AEDEA77-782E-49E1-922E-9B4B7C16FCBC}">
      <dgm:prSet/>
      <dgm:spPr/>
      <dgm:t>
        <a:bodyPr/>
        <a:lstStyle/>
        <a:p>
          <a:endParaRPr lang="en-US"/>
        </a:p>
      </dgm:t>
    </dgm:pt>
    <dgm:pt modelId="{9CBD4A5A-A401-48C2-9E78-386B2C600E68}" type="parTrans" cxnId="{2AEDEA77-782E-49E1-922E-9B4B7C16FCBC}">
      <dgm:prSet/>
      <dgm:spPr/>
      <dgm:t>
        <a:bodyPr/>
        <a:lstStyle/>
        <a:p>
          <a:endParaRPr lang="en-US"/>
        </a:p>
      </dgm:t>
    </dgm:pt>
    <dgm:pt modelId="{4BB424F6-4546-40BA-A595-27A9B56FD74A}">
      <dgm:prSet phldrT="[Text]"/>
      <dgm:spPr/>
      <dgm:t>
        <a:bodyPr/>
        <a:lstStyle/>
        <a:p>
          <a:endParaRPr lang="en-US" dirty="0"/>
        </a:p>
      </dgm:t>
    </dgm:pt>
    <dgm:pt modelId="{64CFCA24-FBD0-42D8-953D-43AC47C4835E}" type="parTrans" cxnId="{00BEF9BF-34FA-48C6-9750-C25AE6EF444A}">
      <dgm:prSet/>
      <dgm:spPr/>
      <dgm:t>
        <a:bodyPr/>
        <a:lstStyle/>
        <a:p>
          <a:endParaRPr lang="en-US"/>
        </a:p>
      </dgm:t>
    </dgm:pt>
    <dgm:pt modelId="{1605C5F0-10E6-4DE3-BE7B-476BBC8118B5}" type="sibTrans" cxnId="{00BEF9BF-34FA-48C6-9750-C25AE6EF444A}">
      <dgm:prSet/>
      <dgm:spPr/>
      <dgm:t>
        <a:bodyPr/>
        <a:lstStyle/>
        <a:p>
          <a:endParaRPr lang="en-US"/>
        </a:p>
      </dgm:t>
    </dgm:pt>
    <dgm:pt modelId="{58437ACD-CCA0-4199-8636-3726AD025BB1}">
      <dgm:prSet phldrT="[Text]"/>
      <dgm:spPr/>
      <dgm:t>
        <a:bodyPr/>
        <a:lstStyle/>
        <a:p>
          <a:r>
            <a:rPr lang="en-US" dirty="0" smtClean="0"/>
            <a:t>Rate</a:t>
          </a:r>
          <a:endParaRPr lang="en-US" dirty="0"/>
        </a:p>
      </dgm:t>
    </dgm:pt>
    <dgm:pt modelId="{3B58038E-FA41-4D37-A813-CAE7473BBC62}" type="parTrans" cxnId="{42C7A6B5-FDEA-4F2B-81B9-0EADF016F9D5}">
      <dgm:prSet/>
      <dgm:spPr/>
      <dgm:t>
        <a:bodyPr/>
        <a:lstStyle/>
        <a:p>
          <a:endParaRPr lang="en-US"/>
        </a:p>
      </dgm:t>
    </dgm:pt>
    <dgm:pt modelId="{70E1454B-5DAD-419D-8406-93FA24222A58}" type="sibTrans" cxnId="{42C7A6B5-FDEA-4F2B-81B9-0EADF016F9D5}">
      <dgm:prSet/>
      <dgm:spPr/>
      <dgm:t>
        <a:bodyPr/>
        <a:lstStyle/>
        <a:p>
          <a:endParaRPr lang="en-US"/>
        </a:p>
      </dgm:t>
    </dgm:pt>
    <dgm:pt modelId="{BEE6BCEA-FA89-470D-89C7-BC53C01450D4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9123CE1-5775-44EA-A0B7-658A35331E31}" type="parTrans" cxnId="{1D40C44B-2B37-4243-9629-2F3B1ED3A244}">
      <dgm:prSet/>
      <dgm:spPr/>
      <dgm:t>
        <a:bodyPr/>
        <a:lstStyle/>
        <a:p>
          <a:endParaRPr lang="en-US"/>
        </a:p>
      </dgm:t>
    </dgm:pt>
    <dgm:pt modelId="{92C1039C-960D-44D6-8885-DDD12B3D3C84}" type="sibTrans" cxnId="{1D40C44B-2B37-4243-9629-2F3B1ED3A244}">
      <dgm:prSet/>
      <dgm:spPr/>
      <dgm:t>
        <a:bodyPr/>
        <a:lstStyle/>
        <a:p>
          <a:endParaRPr lang="en-US"/>
        </a:p>
      </dgm:t>
    </dgm:pt>
    <dgm:pt modelId="{26A04917-63EF-40A0-B5B4-C8FD1C8D3B7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A1F0B14-47FB-4B91-9D91-3719F9B5D11A}" type="parTrans" cxnId="{B93C79FC-E068-43F3-8675-ADD0D639F759}">
      <dgm:prSet/>
      <dgm:spPr/>
      <dgm:t>
        <a:bodyPr/>
        <a:lstStyle/>
        <a:p>
          <a:endParaRPr lang="en-US"/>
        </a:p>
      </dgm:t>
    </dgm:pt>
    <dgm:pt modelId="{47D9273F-89DB-40D2-9B7A-323F30AB8F5E}" type="sibTrans" cxnId="{B93C79FC-E068-43F3-8675-ADD0D639F759}">
      <dgm:prSet/>
      <dgm:spPr/>
      <dgm:t>
        <a:bodyPr/>
        <a:lstStyle/>
        <a:p>
          <a:endParaRPr lang="en-US"/>
        </a:p>
      </dgm:t>
    </dgm:pt>
    <dgm:pt modelId="{4AC08CC3-FE9F-42E0-8A6D-0079598F76F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FA59F3F-5E8A-4459-9220-D6D2AAF1A430}" type="parTrans" cxnId="{803BB229-DD32-4D3A-A6AF-1EF8F76267A6}">
      <dgm:prSet/>
      <dgm:spPr/>
      <dgm:t>
        <a:bodyPr/>
        <a:lstStyle/>
        <a:p>
          <a:endParaRPr lang="en-US"/>
        </a:p>
      </dgm:t>
    </dgm:pt>
    <dgm:pt modelId="{45A0BECD-33EF-4DB9-9BC0-E1D6BD5B586C}" type="sibTrans" cxnId="{803BB229-DD32-4D3A-A6AF-1EF8F76267A6}">
      <dgm:prSet/>
      <dgm:spPr/>
      <dgm:t>
        <a:bodyPr/>
        <a:lstStyle/>
        <a:p>
          <a:endParaRPr lang="en-US"/>
        </a:p>
      </dgm:t>
    </dgm:pt>
    <dgm:pt modelId="{E2A5BA3C-98A9-4E08-981B-0F5CEA16299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5181962-9A66-4B3E-98DC-423801C20AFA}" type="parTrans" cxnId="{B60BF130-A5EE-476A-A00F-A2B4CDCA4C93}">
      <dgm:prSet/>
      <dgm:spPr/>
      <dgm:t>
        <a:bodyPr/>
        <a:lstStyle/>
        <a:p>
          <a:endParaRPr lang="en-US"/>
        </a:p>
      </dgm:t>
    </dgm:pt>
    <dgm:pt modelId="{78A2722F-F6F0-4A89-AE2E-3A575D5E71B4}" type="sibTrans" cxnId="{B60BF130-A5EE-476A-A00F-A2B4CDCA4C93}">
      <dgm:prSet/>
      <dgm:spPr/>
      <dgm:t>
        <a:bodyPr/>
        <a:lstStyle/>
        <a:p>
          <a:endParaRPr lang="en-US"/>
        </a:p>
      </dgm:t>
    </dgm:pt>
    <dgm:pt modelId="{A2B89EFB-D27E-4472-BB69-FCF623F579A6}" type="pres">
      <dgm:prSet presAssocID="{484BEE6C-E643-45BA-9C96-0175871466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227CEE-9182-4BD5-B5E9-A1BA87386FD8}" type="pres">
      <dgm:prSet presAssocID="{F7E31F24-D017-4D44-BF7D-47DB1002A9E0}" presName="hierRoot1" presStyleCnt="0">
        <dgm:presLayoutVars>
          <dgm:hierBranch val="init"/>
        </dgm:presLayoutVars>
      </dgm:prSet>
      <dgm:spPr/>
    </dgm:pt>
    <dgm:pt modelId="{B431AE1C-1DDD-4351-8C90-3765E9DE73C8}" type="pres">
      <dgm:prSet presAssocID="{F7E31F24-D017-4D44-BF7D-47DB1002A9E0}" presName="rootComposite1" presStyleCnt="0"/>
      <dgm:spPr/>
    </dgm:pt>
    <dgm:pt modelId="{57239D2B-D70E-4AE5-875A-55420366B2B3}" type="pres">
      <dgm:prSet presAssocID="{F7E31F24-D017-4D44-BF7D-47DB1002A9E0}" presName="rootText1" presStyleLbl="node0" presStyleIdx="0" presStyleCnt="2" custScaleX="138691" custScaleY="73138" custLinFactX="-77569" custLinFactNeighborX="-100000" custLinFactNeighborY="4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BBE8CB-334B-49B7-9E9F-D461710CCF20}" type="pres">
      <dgm:prSet presAssocID="{F7E31F24-D017-4D44-BF7D-47DB1002A9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CCAD46-BF4C-4E88-B638-5A2BE2BA7572}" type="pres">
      <dgm:prSet presAssocID="{F7E31F24-D017-4D44-BF7D-47DB1002A9E0}" presName="hierChild2" presStyleCnt="0"/>
      <dgm:spPr/>
    </dgm:pt>
    <dgm:pt modelId="{6566115D-C4C6-49F8-B506-DA83F1332068}" type="pres">
      <dgm:prSet presAssocID="{99FEF504-8B78-4E8B-BC3B-023D9E5DC94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2D8676D8-D688-445C-98BD-2025788EAB58}" type="pres">
      <dgm:prSet presAssocID="{00DB1595-6CF5-47C9-9C4D-9BE95C227DE6}" presName="hierRoot2" presStyleCnt="0">
        <dgm:presLayoutVars>
          <dgm:hierBranch val="init"/>
        </dgm:presLayoutVars>
      </dgm:prSet>
      <dgm:spPr/>
    </dgm:pt>
    <dgm:pt modelId="{E49A7653-1A89-4581-BFE1-B03A594DCB54}" type="pres">
      <dgm:prSet presAssocID="{00DB1595-6CF5-47C9-9C4D-9BE95C227DE6}" presName="rootComposite" presStyleCnt="0"/>
      <dgm:spPr/>
    </dgm:pt>
    <dgm:pt modelId="{20908E96-A98B-4072-9D2B-84D6A7F3163A}" type="pres">
      <dgm:prSet presAssocID="{00DB1595-6CF5-47C9-9C4D-9BE95C227DE6}" presName="rootText" presStyleLbl="node2" presStyleIdx="0" presStyleCnt="1" custScaleX="92881" custScaleY="89051" custLinFactX="-80883" custLinFactNeighborX="-100000" custLinFactNeighborY="-18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00B14-D7B4-47D9-A1E8-BFBC95957860}" type="pres">
      <dgm:prSet presAssocID="{00DB1595-6CF5-47C9-9C4D-9BE95C227DE6}" presName="rootConnector" presStyleLbl="node2" presStyleIdx="0" presStyleCnt="1"/>
      <dgm:spPr/>
      <dgm:t>
        <a:bodyPr/>
        <a:lstStyle/>
        <a:p>
          <a:endParaRPr lang="en-US"/>
        </a:p>
      </dgm:t>
    </dgm:pt>
    <dgm:pt modelId="{FCC1E573-8B4A-49FA-A722-37011DF0E3F2}" type="pres">
      <dgm:prSet presAssocID="{00DB1595-6CF5-47C9-9C4D-9BE95C227DE6}" presName="hierChild4" presStyleCnt="0"/>
      <dgm:spPr/>
    </dgm:pt>
    <dgm:pt modelId="{97513179-838F-47F8-AF43-9632ADD7749D}" type="pres">
      <dgm:prSet presAssocID="{822BA76C-5CA6-4515-B002-80DA12607435}" presName="Name37" presStyleLbl="parChTrans1D3" presStyleIdx="0" presStyleCnt="5"/>
      <dgm:spPr/>
      <dgm:t>
        <a:bodyPr/>
        <a:lstStyle/>
        <a:p>
          <a:endParaRPr lang="en-US"/>
        </a:p>
      </dgm:t>
    </dgm:pt>
    <dgm:pt modelId="{95E6FADF-FFA0-45C2-ADE2-D0896DB7ACDB}" type="pres">
      <dgm:prSet presAssocID="{7676C3FF-3C70-4441-9B41-32244F818F61}" presName="hierRoot2" presStyleCnt="0">
        <dgm:presLayoutVars>
          <dgm:hierBranch val="init"/>
        </dgm:presLayoutVars>
      </dgm:prSet>
      <dgm:spPr/>
    </dgm:pt>
    <dgm:pt modelId="{18177254-1483-40D7-8A30-C98C8DA1B333}" type="pres">
      <dgm:prSet presAssocID="{7676C3FF-3C70-4441-9B41-32244F818F61}" presName="rootComposite" presStyleCnt="0"/>
      <dgm:spPr/>
    </dgm:pt>
    <dgm:pt modelId="{5BCA5225-A435-4554-AF1B-1A7B98A71EF3}" type="pres">
      <dgm:prSet presAssocID="{7676C3FF-3C70-4441-9B41-32244F818F61}" presName="rootText" presStyleLbl="node3" presStyleIdx="0" presStyleCnt="5" custScaleX="36885" custScaleY="73890" custLinFactNeighborX="-266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F5EEE7-F05A-41C0-BECE-4078EEB67614}" type="pres">
      <dgm:prSet presAssocID="{7676C3FF-3C70-4441-9B41-32244F818F61}" presName="rootConnector" presStyleLbl="node3" presStyleIdx="0" presStyleCnt="5"/>
      <dgm:spPr/>
      <dgm:t>
        <a:bodyPr/>
        <a:lstStyle/>
        <a:p>
          <a:endParaRPr lang="en-US"/>
        </a:p>
      </dgm:t>
    </dgm:pt>
    <dgm:pt modelId="{6CBC6B51-E2B6-4CBA-AABC-B98562F6EF28}" type="pres">
      <dgm:prSet presAssocID="{7676C3FF-3C70-4441-9B41-32244F818F61}" presName="hierChild4" presStyleCnt="0"/>
      <dgm:spPr/>
    </dgm:pt>
    <dgm:pt modelId="{80FF4C01-D782-44E5-ACF6-A0BE28BF6525}" type="pres">
      <dgm:prSet presAssocID="{79123CE1-5775-44EA-A0B7-658A35331E31}" presName="Name37" presStyleLbl="parChTrans1D4" presStyleIdx="0" presStyleCnt="6"/>
      <dgm:spPr/>
      <dgm:t>
        <a:bodyPr/>
        <a:lstStyle/>
        <a:p>
          <a:endParaRPr lang="en-US"/>
        </a:p>
      </dgm:t>
    </dgm:pt>
    <dgm:pt modelId="{80343272-E1CE-47B5-9AC4-993385DB3BA2}" type="pres">
      <dgm:prSet presAssocID="{BEE6BCEA-FA89-470D-89C7-BC53C01450D4}" presName="hierRoot2" presStyleCnt="0">
        <dgm:presLayoutVars>
          <dgm:hierBranch val="init"/>
        </dgm:presLayoutVars>
      </dgm:prSet>
      <dgm:spPr/>
    </dgm:pt>
    <dgm:pt modelId="{D3B6ED44-C017-459B-9EE4-D2A776A3203B}" type="pres">
      <dgm:prSet presAssocID="{BEE6BCEA-FA89-470D-89C7-BC53C01450D4}" presName="rootComposite" presStyleCnt="0"/>
      <dgm:spPr/>
    </dgm:pt>
    <dgm:pt modelId="{11A6647D-53BC-476B-A1C7-ABA82FFAC598}" type="pres">
      <dgm:prSet presAssocID="{BEE6BCEA-FA89-470D-89C7-BC53C01450D4}" presName="rootText" presStyleLbl="node4" presStyleIdx="0" presStyleCnt="6" custLinFactNeighborX="-3469" custLinFactNeighborY="56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CBC7A-0345-4228-8C53-68D0DE2E840A}" type="pres">
      <dgm:prSet presAssocID="{BEE6BCEA-FA89-470D-89C7-BC53C01450D4}" presName="rootConnector" presStyleLbl="node4" presStyleIdx="0" presStyleCnt="6"/>
      <dgm:spPr/>
      <dgm:t>
        <a:bodyPr/>
        <a:lstStyle/>
        <a:p>
          <a:endParaRPr lang="en-US"/>
        </a:p>
      </dgm:t>
    </dgm:pt>
    <dgm:pt modelId="{8FE432C0-74B8-4E09-B6AB-1AF72FCE447E}" type="pres">
      <dgm:prSet presAssocID="{BEE6BCEA-FA89-470D-89C7-BC53C01450D4}" presName="hierChild4" presStyleCnt="0"/>
      <dgm:spPr/>
    </dgm:pt>
    <dgm:pt modelId="{61974818-BA6E-4284-A781-E1CE13FBB8E4}" type="pres">
      <dgm:prSet presAssocID="{BEE6BCEA-FA89-470D-89C7-BC53C01450D4}" presName="hierChild5" presStyleCnt="0"/>
      <dgm:spPr/>
    </dgm:pt>
    <dgm:pt modelId="{DF763822-364A-44D9-8F0F-B8BD0437F18C}" type="pres">
      <dgm:prSet presAssocID="{7676C3FF-3C70-4441-9B41-32244F818F61}" presName="hierChild5" presStyleCnt="0"/>
      <dgm:spPr/>
    </dgm:pt>
    <dgm:pt modelId="{849C37CA-D806-4448-AD51-BA21936D4070}" type="pres">
      <dgm:prSet presAssocID="{BB34158E-CF91-4B10-8626-3BC5547525A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9B0FD813-A6C7-4BC5-8443-DA47BD7AD297}" type="pres">
      <dgm:prSet presAssocID="{8D065CD5-91F3-4B3B-840C-A583A3955DC6}" presName="hierRoot2" presStyleCnt="0">
        <dgm:presLayoutVars>
          <dgm:hierBranch val="init"/>
        </dgm:presLayoutVars>
      </dgm:prSet>
      <dgm:spPr/>
    </dgm:pt>
    <dgm:pt modelId="{89712FF4-57A3-400B-8DC3-0CEDEE788381}" type="pres">
      <dgm:prSet presAssocID="{8D065CD5-91F3-4B3B-840C-A583A3955DC6}" presName="rootComposite" presStyleCnt="0"/>
      <dgm:spPr/>
    </dgm:pt>
    <dgm:pt modelId="{3B23071E-E805-4F55-8308-B4B6B018135C}" type="pres">
      <dgm:prSet presAssocID="{8D065CD5-91F3-4B3B-840C-A583A3955DC6}" presName="rootText" presStyleLbl="node3" presStyleIdx="1" presStyleCnt="5" custScaleX="36885" custScaleY="73890" custLinFactX="-23308" custLinFactNeighborX="-100000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FD8C1-4759-4273-8DB7-EFC1758FA138}" type="pres">
      <dgm:prSet presAssocID="{8D065CD5-91F3-4B3B-840C-A583A3955DC6}" presName="rootConnector" presStyleLbl="node3" presStyleIdx="1" presStyleCnt="5"/>
      <dgm:spPr/>
      <dgm:t>
        <a:bodyPr/>
        <a:lstStyle/>
        <a:p>
          <a:endParaRPr lang="en-US"/>
        </a:p>
      </dgm:t>
    </dgm:pt>
    <dgm:pt modelId="{F9853AAB-935D-4EBC-89E9-C68D8405F18A}" type="pres">
      <dgm:prSet presAssocID="{8D065CD5-91F3-4B3B-840C-A583A3955DC6}" presName="hierChild4" presStyleCnt="0"/>
      <dgm:spPr/>
    </dgm:pt>
    <dgm:pt modelId="{A922D97D-BEB2-4C78-99DF-FA90E57CBC85}" type="pres">
      <dgm:prSet presAssocID="{3B58038E-FA41-4D37-A813-CAE7473BBC62}" presName="Name37" presStyleLbl="parChTrans1D4" presStyleIdx="1" presStyleCnt="6"/>
      <dgm:spPr/>
      <dgm:t>
        <a:bodyPr/>
        <a:lstStyle/>
        <a:p>
          <a:endParaRPr lang="en-US"/>
        </a:p>
      </dgm:t>
    </dgm:pt>
    <dgm:pt modelId="{EB20DB2D-4DC5-44CA-9D8C-8D3FC0039520}" type="pres">
      <dgm:prSet presAssocID="{58437ACD-CCA0-4199-8636-3726AD025BB1}" presName="hierRoot2" presStyleCnt="0">
        <dgm:presLayoutVars>
          <dgm:hierBranch val="init"/>
        </dgm:presLayoutVars>
      </dgm:prSet>
      <dgm:spPr/>
    </dgm:pt>
    <dgm:pt modelId="{8512B43B-7DAD-4524-B61A-83AD5EF0E6EC}" type="pres">
      <dgm:prSet presAssocID="{58437ACD-CCA0-4199-8636-3726AD025BB1}" presName="rootComposite" presStyleCnt="0"/>
      <dgm:spPr/>
    </dgm:pt>
    <dgm:pt modelId="{FDA60AF9-4EBD-40F6-A304-3C6B519CD177}" type="pres">
      <dgm:prSet presAssocID="{58437ACD-CCA0-4199-8636-3726AD025BB1}" presName="rootText" presStyleLbl="node4" presStyleIdx="1" presStyleCnt="6" custLinFactX="-32027" custLinFactNeighborX="-100000" custLinFactNeighborY="2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19AB4-7FEB-45C3-967A-6CCCD8B97DF8}" type="pres">
      <dgm:prSet presAssocID="{58437ACD-CCA0-4199-8636-3726AD025BB1}" presName="rootConnector" presStyleLbl="node4" presStyleIdx="1" presStyleCnt="6"/>
      <dgm:spPr/>
      <dgm:t>
        <a:bodyPr/>
        <a:lstStyle/>
        <a:p>
          <a:endParaRPr lang="en-US"/>
        </a:p>
      </dgm:t>
    </dgm:pt>
    <dgm:pt modelId="{16CAC788-A476-4E1D-AA07-8952C07F96A9}" type="pres">
      <dgm:prSet presAssocID="{58437ACD-CCA0-4199-8636-3726AD025BB1}" presName="hierChild4" presStyleCnt="0"/>
      <dgm:spPr/>
    </dgm:pt>
    <dgm:pt modelId="{E6270880-D8C2-47D7-B979-E31E133BFCDB}" type="pres">
      <dgm:prSet presAssocID="{3A1F0B14-47FB-4B91-9D91-3719F9B5D11A}" presName="Name37" presStyleLbl="parChTrans1D4" presStyleIdx="2" presStyleCnt="6"/>
      <dgm:spPr/>
      <dgm:t>
        <a:bodyPr/>
        <a:lstStyle/>
        <a:p>
          <a:endParaRPr lang="en-US"/>
        </a:p>
      </dgm:t>
    </dgm:pt>
    <dgm:pt modelId="{67B1197B-AB10-4BA2-BE52-6E216AADDF65}" type="pres">
      <dgm:prSet presAssocID="{26A04917-63EF-40A0-B5B4-C8FD1C8D3B7E}" presName="hierRoot2" presStyleCnt="0">
        <dgm:presLayoutVars>
          <dgm:hierBranch val="init"/>
        </dgm:presLayoutVars>
      </dgm:prSet>
      <dgm:spPr/>
    </dgm:pt>
    <dgm:pt modelId="{693DDA90-833B-4E6F-BD16-B3F2EF3C176D}" type="pres">
      <dgm:prSet presAssocID="{26A04917-63EF-40A0-B5B4-C8FD1C8D3B7E}" presName="rootComposite" presStyleCnt="0"/>
      <dgm:spPr/>
    </dgm:pt>
    <dgm:pt modelId="{71AD1AF0-0D7D-464D-BD37-6A69C6F83CE5}" type="pres">
      <dgm:prSet presAssocID="{26A04917-63EF-40A0-B5B4-C8FD1C8D3B7E}" presName="rootText" presStyleLbl="node4" presStyleIdx="2" presStyleCnt="6" custScaleX="14709" custScaleY="43323" custLinFactX="-42429" custLinFactNeighborX="-100000" custLinFactNeighborY="35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12029-E463-47D8-A5B4-70321BBC68B9}" type="pres">
      <dgm:prSet presAssocID="{26A04917-63EF-40A0-B5B4-C8FD1C8D3B7E}" presName="rootConnector" presStyleLbl="node4" presStyleIdx="2" presStyleCnt="6"/>
      <dgm:spPr/>
      <dgm:t>
        <a:bodyPr/>
        <a:lstStyle/>
        <a:p>
          <a:endParaRPr lang="en-US"/>
        </a:p>
      </dgm:t>
    </dgm:pt>
    <dgm:pt modelId="{D691B2A6-BD8F-47FF-8729-1044662F9B6C}" type="pres">
      <dgm:prSet presAssocID="{26A04917-63EF-40A0-B5B4-C8FD1C8D3B7E}" presName="hierChild4" presStyleCnt="0"/>
      <dgm:spPr/>
    </dgm:pt>
    <dgm:pt modelId="{90BCE4E2-F8CF-4BC7-9AE7-A35B7B9B0299}" type="pres">
      <dgm:prSet presAssocID="{26A04917-63EF-40A0-B5B4-C8FD1C8D3B7E}" presName="hierChild5" presStyleCnt="0"/>
      <dgm:spPr/>
    </dgm:pt>
    <dgm:pt modelId="{4C67B6AA-F12A-4864-BFA1-21462B4D8FAC}" type="pres">
      <dgm:prSet presAssocID="{58437ACD-CCA0-4199-8636-3726AD025BB1}" presName="hierChild5" presStyleCnt="0"/>
      <dgm:spPr/>
    </dgm:pt>
    <dgm:pt modelId="{C2CD850C-8C67-431F-93A8-866B921EF6C1}" type="pres">
      <dgm:prSet presAssocID="{8D065CD5-91F3-4B3B-840C-A583A3955DC6}" presName="hierChild5" presStyleCnt="0"/>
      <dgm:spPr/>
    </dgm:pt>
    <dgm:pt modelId="{16994BD0-F4A5-4557-8749-FDCF9A76AB4A}" type="pres">
      <dgm:prSet presAssocID="{66658B18-64D6-4FDF-91F5-0A614AF25508}" presName="Name37" presStyleLbl="parChTrans1D3" presStyleIdx="2" presStyleCnt="5"/>
      <dgm:spPr/>
      <dgm:t>
        <a:bodyPr/>
        <a:lstStyle/>
        <a:p>
          <a:endParaRPr lang="en-US"/>
        </a:p>
      </dgm:t>
    </dgm:pt>
    <dgm:pt modelId="{2E93B530-03D8-453C-A3BA-CC2CD302611E}" type="pres">
      <dgm:prSet presAssocID="{C4DCEC05-9E26-445F-AE45-1737CBAC25D6}" presName="hierRoot2" presStyleCnt="0">
        <dgm:presLayoutVars>
          <dgm:hierBranch val="init"/>
        </dgm:presLayoutVars>
      </dgm:prSet>
      <dgm:spPr/>
    </dgm:pt>
    <dgm:pt modelId="{1DBC970C-29E0-459B-8785-D8DC38591D81}" type="pres">
      <dgm:prSet presAssocID="{C4DCEC05-9E26-445F-AE45-1737CBAC25D6}" presName="rootComposite" presStyleCnt="0"/>
      <dgm:spPr/>
    </dgm:pt>
    <dgm:pt modelId="{9AF8DF2F-ED6B-4733-8F73-99C12E45F7C1}" type="pres">
      <dgm:prSet presAssocID="{C4DCEC05-9E26-445F-AE45-1737CBAC25D6}" presName="rootText" presStyleLbl="node3" presStyleIdx="2" presStyleCnt="5" custScaleX="36743" custScaleY="73486" custLinFactX="-31080" custLinFactNeighborX="-100000" custLinFactNeighborY="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EBAE28-574A-4AA6-934E-CAFE4D3D5998}" type="pres">
      <dgm:prSet presAssocID="{C4DCEC05-9E26-445F-AE45-1737CBAC25D6}" presName="rootConnector" presStyleLbl="node3" presStyleIdx="2" presStyleCnt="5"/>
      <dgm:spPr/>
      <dgm:t>
        <a:bodyPr/>
        <a:lstStyle/>
        <a:p>
          <a:endParaRPr lang="en-US"/>
        </a:p>
      </dgm:t>
    </dgm:pt>
    <dgm:pt modelId="{D022119A-AB39-42F3-ADF5-CF1065B7B643}" type="pres">
      <dgm:prSet presAssocID="{C4DCEC05-9E26-445F-AE45-1737CBAC25D6}" presName="hierChild4" presStyleCnt="0"/>
      <dgm:spPr/>
    </dgm:pt>
    <dgm:pt modelId="{C636FC89-26D8-4028-9724-9CE6DA7A08C2}" type="pres">
      <dgm:prSet presAssocID="{64CFCA24-FBD0-42D8-953D-43AC47C4835E}" presName="Name37" presStyleLbl="parChTrans1D4" presStyleIdx="3" presStyleCnt="6"/>
      <dgm:spPr/>
      <dgm:t>
        <a:bodyPr/>
        <a:lstStyle/>
        <a:p>
          <a:endParaRPr lang="en-US"/>
        </a:p>
      </dgm:t>
    </dgm:pt>
    <dgm:pt modelId="{14FAE95F-F2E0-4F41-B26D-F78D42CCE2B2}" type="pres">
      <dgm:prSet presAssocID="{4BB424F6-4546-40BA-A595-27A9B56FD74A}" presName="hierRoot2" presStyleCnt="0">
        <dgm:presLayoutVars>
          <dgm:hierBranch val="init"/>
        </dgm:presLayoutVars>
      </dgm:prSet>
      <dgm:spPr/>
    </dgm:pt>
    <dgm:pt modelId="{62BCEE8F-8454-4336-8BEC-A0D3B9B57FC4}" type="pres">
      <dgm:prSet presAssocID="{4BB424F6-4546-40BA-A595-27A9B56FD74A}" presName="rootComposite" presStyleCnt="0"/>
      <dgm:spPr/>
    </dgm:pt>
    <dgm:pt modelId="{1BE922B6-2CD4-4860-8F6D-19A18665A336}" type="pres">
      <dgm:prSet presAssocID="{4BB424F6-4546-40BA-A595-27A9B56FD74A}" presName="rootText" presStyleLbl="node4" presStyleIdx="3" presStyleCnt="6" custLinFactX="-28316" custLinFactNeighborX="-100000" custLinFactNeighborY="3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FA5D0-39D4-4C6C-87E6-4FEDAFD2923D}" type="pres">
      <dgm:prSet presAssocID="{4BB424F6-4546-40BA-A595-27A9B56FD74A}" presName="rootConnector" presStyleLbl="node4" presStyleIdx="3" presStyleCnt="6"/>
      <dgm:spPr/>
      <dgm:t>
        <a:bodyPr/>
        <a:lstStyle/>
        <a:p>
          <a:endParaRPr lang="en-US"/>
        </a:p>
      </dgm:t>
    </dgm:pt>
    <dgm:pt modelId="{49D8A0C3-D37E-47FB-8AE9-307EB62763A0}" type="pres">
      <dgm:prSet presAssocID="{4BB424F6-4546-40BA-A595-27A9B56FD74A}" presName="hierChild4" presStyleCnt="0"/>
      <dgm:spPr/>
    </dgm:pt>
    <dgm:pt modelId="{76EAC1E3-BB47-4883-AC71-6E36B4088A36}" type="pres">
      <dgm:prSet presAssocID="{4BB424F6-4546-40BA-A595-27A9B56FD74A}" presName="hierChild5" presStyleCnt="0"/>
      <dgm:spPr/>
    </dgm:pt>
    <dgm:pt modelId="{A37E84D8-9BD7-4DF4-B2FE-EC48C1D671DA}" type="pres">
      <dgm:prSet presAssocID="{C4DCEC05-9E26-445F-AE45-1737CBAC25D6}" presName="hierChild5" presStyleCnt="0"/>
      <dgm:spPr/>
    </dgm:pt>
    <dgm:pt modelId="{F8A84BF1-76FD-465A-8B60-79336269F45B}" type="pres">
      <dgm:prSet presAssocID="{6AFCFD84-F737-4659-90A6-ABA764CDB40C}" presName="Name37" presStyleLbl="parChTrans1D3" presStyleIdx="3" presStyleCnt="5"/>
      <dgm:spPr/>
      <dgm:t>
        <a:bodyPr/>
        <a:lstStyle/>
        <a:p>
          <a:endParaRPr lang="en-US"/>
        </a:p>
      </dgm:t>
    </dgm:pt>
    <dgm:pt modelId="{83AF8583-9EE3-4C04-A5B9-9F1B5003C91C}" type="pres">
      <dgm:prSet presAssocID="{44FF03E6-6D2C-4E83-A11D-BA78EC0E85A3}" presName="hierRoot2" presStyleCnt="0">
        <dgm:presLayoutVars>
          <dgm:hierBranch val="init"/>
        </dgm:presLayoutVars>
      </dgm:prSet>
      <dgm:spPr/>
    </dgm:pt>
    <dgm:pt modelId="{29E7062B-E552-4B8B-A2B4-310C7A61FD76}" type="pres">
      <dgm:prSet presAssocID="{44FF03E6-6D2C-4E83-A11D-BA78EC0E85A3}" presName="rootComposite" presStyleCnt="0"/>
      <dgm:spPr/>
    </dgm:pt>
    <dgm:pt modelId="{5DBBA768-4102-44E5-AE3F-3EB3C1FC7D9C}" type="pres">
      <dgm:prSet presAssocID="{44FF03E6-6D2C-4E83-A11D-BA78EC0E85A3}" presName="rootText" presStyleLbl="node3" presStyleIdx="3" presStyleCnt="5" custScaleX="36743" custScaleY="73486" custLinFactX="-100000" custLinFactNeighborX="-149172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B1000-B642-4E28-AF15-B01EED94499F}" type="pres">
      <dgm:prSet presAssocID="{44FF03E6-6D2C-4E83-A11D-BA78EC0E85A3}" presName="rootConnector" presStyleLbl="node3" presStyleIdx="3" presStyleCnt="5"/>
      <dgm:spPr/>
      <dgm:t>
        <a:bodyPr/>
        <a:lstStyle/>
        <a:p>
          <a:endParaRPr lang="en-US"/>
        </a:p>
      </dgm:t>
    </dgm:pt>
    <dgm:pt modelId="{6E6AD716-8E53-4A20-AC06-1D68BCE1D3FD}" type="pres">
      <dgm:prSet presAssocID="{44FF03E6-6D2C-4E83-A11D-BA78EC0E85A3}" presName="hierChild4" presStyleCnt="0"/>
      <dgm:spPr/>
    </dgm:pt>
    <dgm:pt modelId="{0FB6EFDB-4748-4E88-8604-6A8F33D658AB}" type="pres">
      <dgm:prSet presAssocID="{9CBD4A5A-A401-48C2-9E78-386B2C600E68}" presName="Name37" presStyleLbl="parChTrans1D4" presStyleIdx="4" presStyleCnt="6"/>
      <dgm:spPr/>
      <dgm:t>
        <a:bodyPr/>
        <a:lstStyle/>
        <a:p>
          <a:endParaRPr lang="en-US"/>
        </a:p>
      </dgm:t>
    </dgm:pt>
    <dgm:pt modelId="{38DDFF5E-53FB-472C-AB2A-F682AD52DA01}" type="pres">
      <dgm:prSet presAssocID="{D6FF908A-CBA9-4DF8-8816-D72EDC17D273}" presName="hierRoot2" presStyleCnt="0">
        <dgm:presLayoutVars>
          <dgm:hierBranch val="init"/>
        </dgm:presLayoutVars>
      </dgm:prSet>
      <dgm:spPr/>
    </dgm:pt>
    <dgm:pt modelId="{48BACF51-9FE4-4CA5-86C4-C86A112F55A1}" type="pres">
      <dgm:prSet presAssocID="{D6FF908A-CBA9-4DF8-8816-D72EDC17D273}" presName="rootComposite" presStyleCnt="0"/>
      <dgm:spPr/>
    </dgm:pt>
    <dgm:pt modelId="{EF0C7368-4547-4D0C-8ED7-F35C202C8491}" type="pres">
      <dgm:prSet presAssocID="{D6FF908A-CBA9-4DF8-8816-D72EDC17D273}" presName="rootText" presStyleLbl="node4" presStyleIdx="4" presStyleCnt="6" custLinFactX="-100000" custLinFactNeighborX="-149316" custLinFactNeighborY="2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DDFE2-F9BE-4FEC-98E3-A2FF7816D49D}" type="pres">
      <dgm:prSet presAssocID="{D6FF908A-CBA9-4DF8-8816-D72EDC17D273}" presName="rootConnector" presStyleLbl="node4" presStyleIdx="4" presStyleCnt="6"/>
      <dgm:spPr/>
      <dgm:t>
        <a:bodyPr/>
        <a:lstStyle/>
        <a:p>
          <a:endParaRPr lang="en-US"/>
        </a:p>
      </dgm:t>
    </dgm:pt>
    <dgm:pt modelId="{8AC0B4E5-65E5-4EFE-B66B-2AF0D9AA079B}" type="pres">
      <dgm:prSet presAssocID="{D6FF908A-CBA9-4DF8-8816-D72EDC17D273}" presName="hierChild4" presStyleCnt="0"/>
      <dgm:spPr/>
    </dgm:pt>
    <dgm:pt modelId="{F4CD999B-D070-49CD-ADCE-0013AEE0C4CD}" type="pres">
      <dgm:prSet presAssocID="{8FA59F3F-5E8A-4459-9220-D6D2AAF1A430}" presName="Name37" presStyleLbl="parChTrans1D4" presStyleIdx="5" presStyleCnt="6"/>
      <dgm:spPr/>
      <dgm:t>
        <a:bodyPr/>
        <a:lstStyle/>
        <a:p>
          <a:endParaRPr lang="en-US"/>
        </a:p>
      </dgm:t>
    </dgm:pt>
    <dgm:pt modelId="{8DFEB2BD-E5DB-42C5-BC23-3EB1A728E0D6}" type="pres">
      <dgm:prSet presAssocID="{4AC08CC3-FE9F-42E0-8A6D-0079598F76FD}" presName="hierRoot2" presStyleCnt="0">
        <dgm:presLayoutVars>
          <dgm:hierBranch val="init"/>
        </dgm:presLayoutVars>
      </dgm:prSet>
      <dgm:spPr/>
    </dgm:pt>
    <dgm:pt modelId="{D2FEE92E-01A6-42C8-BC92-040A90FC5B60}" type="pres">
      <dgm:prSet presAssocID="{4AC08CC3-FE9F-42E0-8A6D-0079598F76FD}" presName="rootComposite" presStyleCnt="0"/>
      <dgm:spPr/>
    </dgm:pt>
    <dgm:pt modelId="{CE8D1538-534A-4ACF-98E0-AEBB955C6627}" type="pres">
      <dgm:prSet presAssocID="{4AC08CC3-FE9F-42E0-8A6D-0079598F76FD}" presName="rootText" presStyleLbl="node4" presStyleIdx="5" presStyleCnt="6" custFlipVert="1" custScaleX="12327" custScaleY="46743" custLinFactX="-100000" custLinFactNeighborX="-145390" custLinFactNeighborY="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C8DA1-6A73-400F-A3BD-6CB79E70E95F}" type="pres">
      <dgm:prSet presAssocID="{4AC08CC3-FE9F-42E0-8A6D-0079598F76FD}" presName="rootConnector" presStyleLbl="node4" presStyleIdx="5" presStyleCnt="6"/>
      <dgm:spPr/>
      <dgm:t>
        <a:bodyPr/>
        <a:lstStyle/>
        <a:p>
          <a:endParaRPr lang="en-US"/>
        </a:p>
      </dgm:t>
    </dgm:pt>
    <dgm:pt modelId="{FAF0E9D8-6E30-4A31-A356-062C5D80A35B}" type="pres">
      <dgm:prSet presAssocID="{4AC08CC3-FE9F-42E0-8A6D-0079598F76FD}" presName="hierChild4" presStyleCnt="0"/>
      <dgm:spPr/>
    </dgm:pt>
    <dgm:pt modelId="{B5E14490-9AEF-4F3A-96A4-B2BB48B0E354}" type="pres">
      <dgm:prSet presAssocID="{4AC08CC3-FE9F-42E0-8A6D-0079598F76FD}" presName="hierChild5" presStyleCnt="0"/>
      <dgm:spPr/>
    </dgm:pt>
    <dgm:pt modelId="{CE159F16-2FB6-43FE-BC89-B1B8C8B36512}" type="pres">
      <dgm:prSet presAssocID="{D6FF908A-CBA9-4DF8-8816-D72EDC17D273}" presName="hierChild5" presStyleCnt="0"/>
      <dgm:spPr/>
    </dgm:pt>
    <dgm:pt modelId="{CD9C5BF3-1282-47CD-9FDF-0C3248924F15}" type="pres">
      <dgm:prSet presAssocID="{44FF03E6-6D2C-4E83-A11D-BA78EC0E85A3}" presName="hierChild5" presStyleCnt="0"/>
      <dgm:spPr/>
    </dgm:pt>
    <dgm:pt modelId="{4379C23E-3D1D-4A5B-97DA-4DBB2AA19803}" type="pres">
      <dgm:prSet presAssocID="{A5181962-9A66-4B3E-98DC-423801C20AFA}" presName="Name37" presStyleLbl="parChTrans1D3" presStyleIdx="4" presStyleCnt="5"/>
      <dgm:spPr/>
      <dgm:t>
        <a:bodyPr/>
        <a:lstStyle/>
        <a:p>
          <a:endParaRPr lang="en-US"/>
        </a:p>
      </dgm:t>
    </dgm:pt>
    <dgm:pt modelId="{79FA1527-96D9-47D9-AA75-9A2853659495}" type="pres">
      <dgm:prSet presAssocID="{E2A5BA3C-98A9-4E08-981B-0F5CEA162998}" presName="hierRoot2" presStyleCnt="0">
        <dgm:presLayoutVars>
          <dgm:hierBranch val="init"/>
        </dgm:presLayoutVars>
      </dgm:prSet>
      <dgm:spPr/>
    </dgm:pt>
    <dgm:pt modelId="{D012B5BA-B0D0-4E7A-97DB-AB2C48ED333E}" type="pres">
      <dgm:prSet presAssocID="{E2A5BA3C-98A9-4E08-981B-0F5CEA162998}" presName="rootComposite" presStyleCnt="0"/>
      <dgm:spPr/>
    </dgm:pt>
    <dgm:pt modelId="{850A6EB8-17B3-43AD-ACD2-AEF7E664ED8F}" type="pres">
      <dgm:prSet presAssocID="{E2A5BA3C-98A9-4E08-981B-0F5CEA162998}" presName="rootText" presStyleLbl="node3" presStyleIdx="4" presStyleCnt="5" custScaleX="36743" custScaleY="73486" custLinFactX="-100000" custLinFactNeighborX="-135808" custLinFactNeighborY="-2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DF2F5-7BCB-444A-BCDC-FE10ADF26A1D}" type="pres">
      <dgm:prSet presAssocID="{E2A5BA3C-98A9-4E08-981B-0F5CEA162998}" presName="rootConnector" presStyleLbl="node3" presStyleIdx="4" presStyleCnt="5"/>
      <dgm:spPr/>
      <dgm:t>
        <a:bodyPr/>
        <a:lstStyle/>
        <a:p>
          <a:endParaRPr lang="en-US"/>
        </a:p>
      </dgm:t>
    </dgm:pt>
    <dgm:pt modelId="{2987FE1B-9908-4894-B9F7-54FA4605F43D}" type="pres">
      <dgm:prSet presAssocID="{E2A5BA3C-98A9-4E08-981B-0F5CEA162998}" presName="hierChild4" presStyleCnt="0"/>
      <dgm:spPr/>
    </dgm:pt>
    <dgm:pt modelId="{C47F1AA1-4C17-49D2-B83D-E6CA272494EF}" type="pres">
      <dgm:prSet presAssocID="{E2A5BA3C-98A9-4E08-981B-0F5CEA162998}" presName="hierChild5" presStyleCnt="0"/>
      <dgm:spPr/>
    </dgm:pt>
    <dgm:pt modelId="{118EB5EC-6949-4F52-B293-3615251DD935}" type="pres">
      <dgm:prSet presAssocID="{00DB1595-6CF5-47C9-9C4D-9BE95C227DE6}" presName="hierChild5" presStyleCnt="0"/>
      <dgm:spPr/>
    </dgm:pt>
    <dgm:pt modelId="{9FB49A60-D153-4F00-A343-09DA5E0B9C2C}" type="pres">
      <dgm:prSet presAssocID="{F7E31F24-D017-4D44-BF7D-47DB1002A9E0}" presName="hierChild3" presStyleCnt="0"/>
      <dgm:spPr/>
    </dgm:pt>
    <dgm:pt modelId="{A466046D-A226-4042-B4EE-FFFA61AE8244}" type="pres">
      <dgm:prSet presAssocID="{00CCF752-512A-46DF-953F-2AF6A955C22B}" presName="hierRoot1" presStyleCnt="0">
        <dgm:presLayoutVars>
          <dgm:hierBranch val="init"/>
        </dgm:presLayoutVars>
      </dgm:prSet>
      <dgm:spPr/>
    </dgm:pt>
    <dgm:pt modelId="{44C73FA3-7013-482E-8EA4-725F3444C5EC}" type="pres">
      <dgm:prSet presAssocID="{00CCF752-512A-46DF-953F-2AF6A955C22B}" presName="rootComposite1" presStyleCnt="0"/>
      <dgm:spPr/>
    </dgm:pt>
    <dgm:pt modelId="{F3E2B5D1-1D01-44BF-8EF7-640198E5A5EF}" type="pres">
      <dgm:prSet presAssocID="{00CCF752-512A-46DF-953F-2AF6A955C22B}" presName="rootText1" presStyleLbl="node0" presStyleIdx="1" presStyleCnt="2" custLinFactX="-83131" custLinFactNeighborX="-100000" custLinFactNeighborY="740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FA931-A776-4E1B-875F-D4EE266FAF66}" type="pres">
      <dgm:prSet presAssocID="{00CCF752-512A-46DF-953F-2AF6A955C2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8BE9ED1-A1DD-45EE-B2ED-FCAF8B17DD67}" type="pres">
      <dgm:prSet presAssocID="{00CCF752-512A-46DF-953F-2AF6A955C22B}" presName="hierChild2" presStyleCnt="0"/>
      <dgm:spPr/>
    </dgm:pt>
    <dgm:pt modelId="{1FEB52EC-C4DE-47C8-B27C-08FD252FDE8D}" type="pres">
      <dgm:prSet presAssocID="{00CCF752-512A-46DF-953F-2AF6A955C22B}" presName="hierChild3" presStyleCnt="0"/>
      <dgm:spPr/>
    </dgm:pt>
  </dgm:ptLst>
  <dgm:cxnLst>
    <dgm:cxn modelId="{D08E1F3F-3C3D-4C5F-9614-154E5B3B6859}" srcId="{00DB1595-6CF5-47C9-9C4D-9BE95C227DE6}" destId="{C4DCEC05-9E26-445F-AE45-1737CBAC25D6}" srcOrd="2" destOrd="0" parTransId="{66658B18-64D6-4FDF-91F5-0A614AF25508}" sibTransId="{330ED27F-0665-42CD-B3E2-378FA0FE12BD}"/>
    <dgm:cxn modelId="{A57895B9-7704-4945-83B6-7F201678C965}" type="presOf" srcId="{79123CE1-5775-44EA-A0B7-658A35331E31}" destId="{80FF4C01-D782-44E5-ACF6-A0BE28BF6525}" srcOrd="0" destOrd="0" presId="urn:microsoft.com/office/officeart/2005/8/layout/orgChart1"/>
    <dgm:cxn modelId="{C067CC85-02F9-4866-85D6-9DDD5570D0F5}" type="presOf" srcId="{00CCF752-512A-46DF-953F-2AF6A955C22B}" destId="{F3E2B5D1-1D01-44BF-8EF7-640198E5A5EF}" srcOrd="0" destOrd="0" presId="urn:microsoft.com/office/officeart/2005/8/layout/orgChart1"/>
    <dgm:cxn modelId="{79A69BE5-A9B5-44DE-A6AD-FBF91EFADFA5}" type="presOf" srcId="{7676C3FF-3C70-4441-9B41-32244F818F61}" destId="{6FF5EEE7-F05A-41C0-BECE-4078EEB67614}" srcOrd="1" destOrd="0" presId="urn:microsoft.com/office/officeart/2005/8/layout/orgChart1"/>
    <dgm:cxn modelId="{A05052C0-8B82-49CE-822A-324EC2B1510B}" type="presOf" srcId="{00DB1595-6CF5-47C9-9C4D-9BE95C227DE6}" destId="{20908E96-A98B-4072-9D2B-84D6A7F3163A}" srcOrd="0" destOrd="0" presId="urn:microsoft.com/office/officeart/2005/8/layout/orgChart1"/>
    <dgm:cxn modelId="{3EBF467B-1486-4E64-B1D1-C407799B5571}" type="presOf" srcId="{4AC08CC3-FE9F-42E0-8A6D-0079598F76FD}" destId="{3BBC8DA1-6A73-400F-A3BD-6CB79E70E95F}" srcOrd="1" destOrd="0" presId="urn:microsoft.com/office/officeart/2005/8/layout/orgChart1"/>
    <dgm:cxn modelId="{B37503E3-0D6C-4F08-B1A5-454AAD80D550}" type="presOf" srcId="{8D065CD5-91F3-4B3B-840C-A583A3955DC6}" destId="{F98FD8C1-4759-4273-8DB7-EFC1758FA138}" srcOrd="1" destOrd="0" presId="urn:microsoft.com/office/officeart/2005/8/layout/orgChart1"/>
    <dgm:cxn modelId="{14121889-5F83-4366-9AB8-70E4A722887E}" type="presOf" srcId="{64CFCA24-FBD0-42D8-953D-43AC47C4835E}" destId="{C636FC89-26D8-4028-9724-9CE6DA7A08C2}" srcOrd="0" destOrd="0" presId="urn:microsoft.com/office/officeart/2005/8/layout/orgChart1"/>
    <dgm:cxn modelId="{457A71FC-4949-4FB3-863F-8C75C67E98A2}" type="presOf" srcId="{A5181962-9A66-4B3E-98DC-423801C20AFA}" destId="{4379C23E-3D1D-4A5B-97DA-4DBB2AA19803}" srcOrd="0" destOrd="0" presId="urn:microsoft.com/office/officeart/2005/8/layout/orgChart1"/>
    <dgm:cxn modelId="{803BB229-DD32-4D3A-A6AF-1EF8F76267A6}" srcId="{D6FF908A-CBA9-4DF8-8816-D72EDC17D273}" destId="{4AC08CC3-FE9F-42E0-8A6D-0079598F76FD}" srcOrd="0" destOrd="0" parTransId="{8FA59F3F-5E8A-4459-9220-D6D2AAF1A430}" sibTransId="{45A0BECD-33EF-4DB9-9BC0-E1D6BD5B586C}"/>
    <dgm:cxn modelId="{BE64EB12-735C-4B17-BB01-365EF8970852}" srcId="{00DB1595-6CF5-47C9-9C4D-9BE95C227DE6}" destId="{8D065CD5-91F3-4B3B-840C-A583A3955DC6}" srcOrd="1" destOrd="0" parTransId="{BB34158E-CF91-4B10-8626-3BC5547525A9}" sibTransId="{08E5CAA7-3094-47F6-B9B3-03704770C8B0}"/>
    <dgm:cxn modelId="{AEA2E674-8CCC-4066-A3DB-EF296442DD5F}" type="presOf" srcId="{26A04917-63EF-40A0-B5B4-C8FD1C8D3B7E}" destId="{D1B12029-E463-47D8-A5B4-70321BBC68B9}" srcOrd="1" destOrd="0" presId="urn:microsoft.com/office/officeart/2005/8/layout/orgChart1"/>
    <dgm:cxn modelId="{106EA605-5333-4A87-9F30-09A844A33311}" type="presOf" srcId="{F7E31F24-D017-4D44-BF7D-47DB1002A9E0}" destId="{57239D2B-D70E-4AE5-875A-55420366B2B3}" srcOrd="0" destOrd="0" presId="urn:microsoft.com/office/officeart/2005/8/layout/orgChart1"/>
    <dgm:cxn modelId="{BB048E21-0BFB-4D26-B2D8-E579FFCC4E21}" srcId="{F7E31F24-D017-4D44-BF7D-47DB1002A9E0}" destId="{00DB1595-6CF5-47C9-9C4D-9BE95C227DE6}" srcOrd="0" destOrd="0" parTransId="{99FEF504-8B78-4E8B-BC3B-023D9E5DC948}" sibTransId="{D9190057-854E-4651-AD6A-5B44A315E675}"/>
    <dgm:cxn modelId="{35856140-6F4E-44CD-83D1-FB225B4BD060}" type="presOf" srcId="{C4DCEC05-9E26-445F-AE45-1737CBAC25D6}" destId="{9AF8DF2F-ED6B-4733-8F73-99C12E45F7C1}" srcOrd="0" destOrd="0" presId="urn:microsoft.com/office/officeart/2005/8/layout/orgChart1"/>
    <dgm:cxn modelId="{E2F4C42F-B930-487B-9585-E3A26ED3A727}" type="presOf" srcId="{8D065CD5-91F3-4B3B-840C-A583A3955DC6}" destId="{3B23071E-E805-4F55-8308-B4B6B018135C}" srcOrd="0" destOrd="0" presId="urn:microsoft.com/office/officeart/2005/8/layout/orgChart1"/>
    <dgm:cxn modelId="{42C7A6B5-FDEA-4F2B-81B9-0EADF016F9D5}" srcId="{8D065CD5-91F3-4B3B-840C-A583A3955DC6}" destId="{58437ACD-CCA0-4199-8636-3726AD025BB1}" srcOrd="0" destOrd="0" parTransId="{3B58038E-FA41-4D37-A813-CAE7473BBC62}" sibTransId="{70E1454B-5DAD-419D-8406-93FA24222A58}"/>
    <dgm:cxn modelId="{B93C79FC-E068-43F3-8675-ADD0D639F759}" srcId="{58437ACD-CCA0-4199-8636-3726AD025BB1}" destId="{26A04917-63EF-40A0-B5B4-C8FD1C8D3B7E}" srcOrd="0" destOrd="0" parTransId="{3A1F0B14-47FB-4B91-9D91-3719F9B5D11A}" sibTransId="{47D9273F-89DB-40D2-9B7A-323F30AB8F5E}"/>
    <dgm:cxn modelId="{90FB3F34-8F4C-4F80-AFDE-B8759FD4EC64}" srcId="{00DB1595-6CF5-47C9-9C4D-9BE95C227DE6}" destId="{44FF03E6-6D2C-4E83-A11D-BA78EC0E85A3}" srcOrd="3" destOrd="0" parTransId="{6AFCFD84-F737-4659-90A6-ABA764CDB40C}" sibTransId="{3E64FF80-6E74-41F9-B91F-6FA7D7CE29CA}"/>
    <dgm:cxn modelId="{F5346CDB-C49C-44BA-893F-44E77AF8C78B}" type="presOf" srcId="{7676C3FF-3C70-4441-9B41-32244F818F61}" destId="{5BCA5225-A435-4554-AF1B-1A7B98A71EF3}" srcOrd="0" destOrd="0" presId="urn:microsoft.com/office/officeart/2005/8/layout/orgChart1"/>
    <dgm:cxn modelId="{DB9EE39E-CFED-4E51-8063-729F76DFE368}" srcId="{484BEE6C-E643-45BA-9C96-0175871466E0}" destId="{00CCF752-512A-46DF-953F-2AF6A955C22B}" srcOrd="1" destOrd="0" parTransId="{C340CF89-3767-49CA-8F2D-F506B8C84EAC}" sibTransId="{A6EAADC9-D1D5-43AA-97B0-121BD2D09472}"/>
    <dgm:cxn modelId="{1D40C44B-2B37-4243-9629-2F3B1ED3A244}" srcId="{7676C3FF-3C70-4441-9B41-32244F818F61}" destId="{BEE6BCEA-FA89-470D-89C7-BC53C01450D4}" srcOrd="0" destOrd="0" parTransId="{79123CE1-5775-44EA-A0B7-658A35331E31}" sibTransId="{92C1039C-960D-44D6-8885-DDD12B3D3C84}"/>
    <dgm:cxn modelId="{F2A3656E-E1E2-4FCD-8F82-E8CA04F95B06}" type="presOf" srcId="{58437ACD-CCA0-4199-8636-3726AD025BB1}" destId="{E3C19AB4-7FEB-45C3-967A-6CCCD8B97DF8}" srcOrd="1" destOrd="0" presId="urn:microsoft.com/office/officeart/2005/8/layout/orgChart1"/>
    <dgm:cxn modelId="{B60BF130-A5EE-476A-A00F-A2B4CDCA4C93}" srcId="{00DB1595-6CF5-47C9-9C4D-9BE95C227DE6}" destId="{E2A5BA3C-98A9-4E08-981B-0F5CEA162998}" srcOrd="4" destOrd="0" parTransId="{A5181962-9A66-4B3E-98DC-423801C20AFA}" sibTransId="{78A2722F-F6F0-4A89-AE2E-3A575D5E71B4}"/>
    <dgm:cxn modelId="{FC5CEA09-EE3C-43CC-9942-11C0BE8EA695}" type="presOf" srcId="{D6FF908A-CBA9-4DF8-8816-D72EDC17D273}" destId="{EF0C7368-4547-4D0C-8ED7-F35C202C8491}" srcOrd="0" destOrd="0" presId="urn:microsoft.com/office/officeart/2005/8/layout/orgChart1"/>
    <dgm:cxn modelId="{67948FAB-8D31-4A72-870A-22B32DBC698B}" type="presOf" srcId="{9CBD4A5A-A401-48C2-9E78-386B2C600E68}" destId="{0FB6EFDB-4748-4E88-8604-6A8F33D658AB}" srcOrd="0" destOrd="0" presId="urn:microsoft.com/office/officeart/2005/8/layout/orgChart1"/>
    <dgm:cxn modelId="{1EFAE5F1-5ABE-4E32-8971-F2540BF4901B}" type="presOf" srcId="{E2A5BA3C-98A9-4E08-981B-0F5CEA162998}" destId="{CBFDF2F5-7BCB-444A-BCDC-FE10ADF26A1D}" srcOrd="1" destOrd="0" presId="urn:microsoft.com/office/officeart/2005/8/layout/orgChart1"/>
    <dgm:cxn modelId="{89770595-212E-4D99-A7A8-3A41B2CA8B3C}" type="presOf" srcId="{00DB1595-6CF5-47C9-9C4D-9BE95C227DE6}" destId="{EF500B14-D7B4-47D9-A1E8-BFBC95957860}" srcOrd="1" destOrd="0" presId="urn:microsoft.com/office/officeart/2005/8/layout/orgChart1"/>
    <dgm:cxn modelId="{91FC93D9-9751-4F05-B706-C4E58EB99D04}" type="presOf" srcId="{BB34158E-CF91-4B10-8626-3BC5547525A9}" destId="{849C37CA-D806-4448-AD51-BA21936D4070}" srcOrd="0" destOrd="0" presId="urn:microsoft.com/office/officeart/2005/8/layout/orgChart1"/>
    <dgm:cxn modelId="{3A097716-F41D-4ECE-A584-20312D3343A0}" type="presOf" srcId="{822BA76C-5CA6-4515-B002-80DA12607435}" destId="{97513179-838F-47F8-AF43-9632ADD7749D}" srcOrd="0" destOrd="0" presId="urn:microsoft.com/office/officeart/2005/8/layout/orgChart1"/>
    <dgm:cxn modelId="{40BA4533-0F5E-498A-A541-3D6FEA7A80D6}" type="presOf" srcId="{BEE6BCEA-FA89-470D-89C7-BC53C01450D4}" destId="{72FCBC7A-0345-4228-8C53-68D0DE2E840A}" srcOrd="1" destOrd="0" presId="urn:microsoft.com/office/officeart/2005/8/layout/orgChart1"/>
    <dgm:cxn modelId="{B1D453DF-1C16-4E2A-8DA3-6E0AD4AD6B75}" type="presOf" srcId="{484BEE6C-E643-45BA-9C96-0175871466E0}" destId="{A2B89EFB-D27E-4472-BB69-FCF623F579A6}" srcOrd="0" destOrd="0" presId="urn:microsoft.com/office/officeart/2005/8/layout/orgChart1"/>
    <dgm:cxn modelId="{00BEF9BF-34FA-48C6-9750-C25AE6EF444A}" srcId="{C4DCEC05-9E26-445F-AE45-1737CBAC25D6}" destId="{4BB424F6-4546-40BA-A595-27A9B56FD74A}" srcOrd="0" destOrd="0" parTransId="{64CFCA24-FBD0-42D8-953D-43AC47C4835E}" sibTransId="{1605C5F0-10E6-4DE3-BE7B-476BBC8118B5}"/>
    <dgm:cxn modelId="{58CE90C2-83BF-42CB-BF1B-47803113CBFD}" srcId="{484BEE6C-E643-45BA-9C96-0175871466E0}" destId="{F7E31F24-D017-4D44-BF7D-47DB1002A9E0}" srcOrd="0" destOrd="0" parTransId="{7590FF65-A1CD-4718-B37E-2B87135EF899}" sibTransId="{51A247BB-CA90-4330-B74B-FECFEB34375C}"/>
    <dgm:cxn modelId="{9A3C361A-FBA9-4D57-A136-2D53D2D0246F}" type="presOf" srcId="{E2A5BA3C-98A9-4E08-981B-0F5CEA162998}" destId="{850A6EB8-17B3-43AD-ACD2-AEF7E664ED8F}" srcOrd="0" destOrd="0" presId="urn:microsoft.com/office/officeart/2005/8/layout/orgChart1"/>
    <dgm:cxn modelId="{3D49843D-F5DD-4730-A2E4-2B20E355BD0A}" type="presOf" srcId="{4BB424F6-4546-40BA-A595-27A9B56FD74A}" destId="{1BE922B6-2CD4-4860-8F6D-19A18665A336}" srcOrd="0" destOrd="0" presId="urn:microsoft.com/office/officeart/2005/8/layout/orgChart1"/>
    <dgm:cxn modelId="{0761475A-2871-4B00-8704-A52B917465FE}" type="presOf" srcId="{8FA59F3F-5E8A-4459-9220-D6D2AAF1A430}" destId="{F4CD999B-D070-49CD-ADCE-0013AEE0C4CD}" srcOrd="0" destOrd="0" presId="urn:microsoft.com/office/officeart/2005/8/layout/orgChart1"/>
    <dgm:cxn modelId="{0647C32A-29EC-4AD7-A419-F89F5197064F}" type="presOf" srcId="{BEE6BCEA-FA89-470D-89C7-BC53C01450D4}" destId="{11A6647D-53BC-476B-A1C7-ABA82FFAC598}" srcOrd="0" destOrd="0" presId="urn:microsoft.com/office/officeart/2005/8/layout/orgChart1"/>
    <dgm:cxn modelId="{681135DA-B285-419E-9338-BFFED5BF9242}" type="presOf" srcId="{58437ACD-CCA0-4199-8636-3726AD025BB1}" destId="{FDA60AF9-4EBD-40F6-A304-3C6B519CD177}" srcOrd="0" destOrd="0" presId="urn:microsoft.com/office/officeart/2005/8/layout/orgChart1"/>
    <dgm:cxn modelId="{20620D4F-75F5-4290-B5A0-381EF92E8B5F}" type="presOf" srcId="{66658B18-64D6-4FDF-91F5-0A614AF25508}" destId="{16994BD0-F4A5-4557-8749-FDCF9A76AB4A}" srcOrd="0" destOrd="0" presId="urn:microsoft.com/office/officeart/2005/8/layout/orgChart1"/>
    <dgm:cxn modelId="{5C2E5F04-7F91-47DF-97C6-D85BB911EFC2}" type="presOf" srcId="{00CCF752-512A-46DF-953F-2AF6A955C22B}" destId="{26DFA931-A776-4E1B-875F-D4EE266FAF66}" srcOrd="1" destOrd="0" presId="urn:microsoft.com/office/officeart/2005/8/layout/orgChart1"/>
    <dgm:cxn modelId="{45AA5568-C407-4755-BC7B-7377BDFDAD8A}" type="presOf" srcId="{44FF03E6-6D2C-4E83-A11D-BA78EC0E85A3}" destId="{CE5B1000-B642-4E28-AF15-B01EED94499F}" srcOrd="1" destOrd="0" presId="urn:microsoft.com/office/officeart/2005/8/layout/orgChart1"/>
    <dgm:cxn modelId="{AF5A91F7-D1B4-435E-A296-C1A954ACB44E}" type="presOf" srcId="{26A04917-63EF-40A0-B5B4-C8FD1C8D3B7E}" destId="{71AD1AF0-0D7D-464D-BD37-6A69C6F83CE5}" srcOrd="0" destOrd="0" presId="urn:microsoft.com/office/officeart/2005/8/layout/orgChart1"/>
    <dgm:cxn modelId="{58DCE437-E629-4D2F-8C7F-4C3497033643}" srcId="{00DB1595-6CF5-47C9-9C4D-9BE95C227DE6}" destId="{7676C3FF-3C70-4441-9B41-32244F818F61}" srcOrd="0" destOrd="0" parTransId="{822BA76C-5CA6-4515-B002-80DA12607435}" sibTransId="{8580BFDD-2DD0-4A3B-A866-B92B6A47A05D}"/>
    <dgm:cxn modelId="{77D85D0C-E57C-43EC-BECF-CB40BF1D5F9F}" type="presOf" srcId="{6AFCFD84-F737-4659-90A6-ABA764CDB40C}" destId="{F8A84BF1-76FD-465A-8B60-79336269F45B}" srcOrd="0" destOrd="0" presId="urn:microsoft.com/office/officeart/2005/8/layout/orgChart1"/>
    <dgm:cxn modelId="{CAD751ED-2CA2-49A3-B28B-DB81E6250724}" type="presOf" srcId="{4AC08CC3-FE9F-42E0-8A6D-0079598F76FD}" destId="{CE8D1538-534A-4ACF-98E0-AEBB955C6627}" srcOrd="0" destOrd="0" presId="urn:microsoft.com/office/officeart/2005/8/layout/orgChart1"/>
    <dgm:cxn modelId="{AEB38C67-68C4-4D74-BC85-98B06CEDEC7D}" type="presOf" srcId="{3A1F0B14-47FB-4B91-9D91-3719F9B5D11A}" destId="{E6270880-D8C2-47D7-B979-E31E133BFCDB}" srcOrd="0" destOrd="0" presId="urn:microsoft.com/office/officeart/2005/8/layout/orgChart1"/>
    <dgm:cxn modelId="{2D2490C3-AD10-4ED6-916F-3A4FAB6F1F47}" type="presOf" srcId="{44FF03E6-6D2C-4E83-A11D-BA78EC0E85A3}" destId="{5DBBA768-4102-44E5-AE3F-3EB3C1FC7D9C}" srcOrd="0" destOrd="0" presId="urn:microsoft.com/office/officeart/2005/8/layout/orgChart1"/>
    <dgm:cxn modelId="{69B51BD9-9847-4D53-A931-D984D012C616}" type="presOf" srcId="{D6FF908A-CBA9-4DF8-8816-D72EDC17D273}" destId="{0A3DDFE2-F9BE-4FEC-98E3-A2FF7816D49D}" srcOrd="1" destOrd="0" presId="urn:microsoft.com/office/officeart/2005/8/layout/orgChart1"/>
    <dgm:cxn modelId="{6385820B-02BA-4B75-8494-A52A44AB1D24}" type="presOf" srcId="{F7E31F24-D017-4D44-BF7D-47DB1002A9E0}" destId="{68BBE8CB-334B-49B7-9E9F-D461710CCF20}" srcOrd="1" destOrd="0" presId="urn:microsoft.com/office/officeart/2005/8/layout/orgChart1"/>
    <dgm:cxn modelId="{5D1E072E-71A3-42A9-AF27-3E288D63F6C8}" type="presOf" srcId="{99FEF504-8B78-4E8B-BC3B-023D9E5DC948}" destId="{6566115D-C4C6-49F8-B506-DA83F1332068}" srcOrd="0" destOrd="0" presId="urn:microsoft.com/office/officeart/2005/8/layout/orgChart1"/>
    <dgm:cxn modelId="{2AEDEA77-782E-49E1-922E-9B4B7C16FCBC}" srcId="{44FF03E6-6D2C-4E83-A11D-BA78EC0E85A3}" destId="{D6FF908A-CBA9-4DF8-8816-D72EDC17D273}" srcOrd="0" destOrd="0" parTransId="{9CBD4A5A-A401-48C2-9E78-386B2C600E68}" sibTransId="{B588F05D-1E0C-4F80-8281-28967959172E}"/>
    <dgm:cxn modelId="{86A9C6CE-C7B9-43E4-941B-FA029E0AA04D}" type="presOf" srcId="{C4DCEC05-9E26-445F-AE45-1737CBAC25D6}" destId="{25EBAE28-574A-4AA6-934E-CAFE4D3D5998}" srcOrd="1" destOrd="0" presId="urn:microsoft.com/office/officeart/2005/8/layout/orgChart1"/>
    <dgm:cxn modelId="{631CF407-160D-468C-8A7A-A3CCBB3BC1F1}" type="presOf" srcId="{3B58038E-FA41-4D37-A813-CAE7473BBC62}" destId="{A922D97D-BEB2-4C78-99DF-FA90E57CBC85}" srcOrd="0" destOrd="0" presId="urn:microsoft.com/office/officeart/2005/8/layout/orgChart1"/>
    <dgm:cxn modelId="{744BA04F-37AC-4E12-AB77-B2EA84E00AD4}" type="presOf" srcId="{4BB424F6-4546-40BA-A595-27A9B56FD74A}" destId="{8B4FA5D0-39D4-4C6C-87E6-4FEDAFD2923D}" srcOrd="1" destOrd="0" presId="urn:microsoft.com/office/officeart/2005/8/layout/orgChart1"/>
    <dgm:cxn modelId="{87A4A991-3E8C-4A45-B5C7-CA2D4CB04D07}" type="presParOf" srcId="{A2B89EFB-D27E-4472-BB69-FCF623F579A6}" destId="{DA227CEE-9182-4BD5-B5E9-A1BA87386FD8}" srcOrd="0" destOrd="0" presId="urn:microsoft.com/office/officeart/2005/8/layout/orgChart1"/>
    <dgm:cxn modelId="{5713F038-8538-4A5F-82C2-DF1179AFBE16}" type="presParOf" srcId="{DA227CEE-9182-4BD5-B5E9-A1BA87386FD8}" destId="{B431AE1C-1DDD-4351-8C90-3765E9DE73C8}" srcOrd="0" destOrd="0" presId="urn:microsoft.com/office/officeart/2005/8/layout/orgChart1"/>
    <dgm:cxn modelId="{7FE03BEC-F849-4C64-ABD2-5CDC82C7ECF4}" type="presParOf" srcId="{B431AE1C-1DDD-4351-8C90-3765E9DE73C8}" destId="{57239D2B-D70E-4AE5-875A-55420366B2B3}" srcOrd="0" destOrd="0" presId="urn:microsoft.com/office/officeart/2005/8/layout/orgChart1"/>
    <dgm:cxn modelId="{6D9DCFE4-EEE8-4C50-8989-8C3BA1FB55D9}" type="presParOf" srcId="{B431AE1C-1DDD-4351-8C90-3765E9DE73C8}" destId="{68BBE8CB-334B-49B7-9E9F-D461710CCF20}" srcOrd="1" destOrd="0" presId="urn:microsoft.com/office/officeart/2005/8/layout/orgChart1"/>
    <dgm:cxn modelId="{B258D9A1-346A-4F7F-9B81-55B1FD1568AC}" type="presParOf" srcId="{DA227CEE-9182-4BD5-B5E9-A1BA87386FD8}" destId="{9BCCAD46-BF4C-4E88-B638-5A2BE2BA7572}" srcOrd="1" destOrd="0" presId="urn:microsoft.com/office/officeart/2005/8/layout/orgChart1"/>
    <dgm:cxn modelId="{BF1D3218-9D50-4323-8F0A-19E5392852C3}" type="presParOf" srcId="{9BCCAD46-BF4C-4E88-B638-5A2BE2BA7572}" destId="{6566115D-C4C6-49F8-B506-DA83F1332068}" srcOrd="0" destOrd="0" presId="urn:microsoft.com/office/officeart/2005/8/layout/orgChart1"/>
    <dgm:cxn modelId="{2D177A67-0741-4E96-9027-2D019D71DFD2}" type="presParOf" srcId="{9BCCAD46-BF4C-4E88-B638-5A2BE2BA7572}" destId="{2D8676D8-D688-445C-98BD-2025788EAB58}" srcOrd="1" destOrd="0" presId="urn:microsoft.com/office/officeart/2005/8/layout/orgChart1"/>
    <dgm:cxn modelId="{772D5E93-E458-4065-9129-521FBFAA02B7}" type="presParOf" srcId="{2D8676D8-D688-445C-98BD-2025788EAB58}" destId="{E49A7653-1A89-4581-BFE1-B03A594DCB54}" srcOrd="0" destOrd="0" presId="urn:microsoft.com/office/officeart/2005/8/layout/orgChart1"/>
    <dgm:cxn modelId="{9824DFF6-61B2-43FC-950E-1AD0BFE7E503}" type="presParOf" srcId="{E49A7653-1A89-4581-BFE1-B03A594DCB54}" destId="{20908E96-A98B-4072-9D2B-84D6A7F3163A}" srcOrd="0" destOrd="0" presId="urn:microsoft.com/office/officeart/2005/8/layout/orgChart1"/>
    <dgm:cxn modelId="{4D806149-1C87-4DCD-9D13-A4A280DCD6EA}" type="presParOf" srcId="{E49A7653-1A89-4581-BFE1-B03A594DCB54}" destId="{EF500B14-D7B4-47D9-A1E8-BFBC95957860}" srcOrd="1" destOrd="0" presId="urn:microsoft.com/office/officeart/2005/8/layout/orgChart1"/>
    <dgm:cxn modelId="{8ACD139F-F05A-4658-8071-B9124D64641D}" type="presParOf" srcId="{2D8676D8-D688-445C-98BD-2025788EAB58}" destId="{FCC1E573-8B4A-49FA-A722-37011DF0E3F2}" srcOrd="1" destOrd="0" presId="urn:microsoft.com/office/officeart/2005/8/layout/orgChart1"/>
    <dgm:cxn modelId="{AE0048A3-CC83-4B28-B9F7-A1CCE3339926}" type="presParOf" srcId="{FCC1E573-8B4A-49FA-A722-37011DF0E3F2}" destId="{97513179-838F-47F8-AF43-9632ADD7749D}" srcOrd="0" destOrd="0" presId="urn:microsoft.com/office/officeart/2005/8/layout/orgChart1"/>
    <dgm:cxn modelId="{6F4BCCA9-7EBB-4FC5-B141-9AD8D6E246CA}" type="presParOf" srcId="{FCC1E573-8B4A-49FA-A722-37011DF0E3F2}" destId="{95E6FADF-FFA0-45C2-ADE2-D0896DB7ACDB}" srcOrd="1" destOrd="0" presId="urn:microsoft.com/office/officeart/2005/8/layout/orgChart1"/>
    <dgm:cxn modelId="{7F981669-29D4-4432-BC35-260D8EC9AA25}" type="presParOf" srcId="{95E6FADF-FFA0-45C2-ADE2-D0896DB7ACDB}" destId="{18177254-1483-40D7-8A30-C98C8DA1B333}" srcOrd="0" destOrd="0" presId="urn:microsoft.com/office/officeart/2005/8/layout/orgChart1"/>
    <dgm:cxn modelId="{A16E2AC8-6C5F-47B8-A30D-416F6755A328}" type="presParOf" srcId="{18177254-1483-40D7-8A30-C98C8DA1B333}" destId="{5BCA5225-A435-4554-AF1B-1A7B98A71EF3}" srcOrd="0" destOrd="0" presId="urn:microsoft.com/office/officeart/2005/8/layout/orgChart1"/>
    <dgm:cxn modelId="{AF9ABDA9-E006-4C25-A299-C221817414D6}" type="presParOf" srcId="{18177254-1483-40D7-8A30-C98C8DA1B333}" destId="{6FF5EEE7-F05A-41C0-BECE-4078EEB67614}" srcOrd="1" destOrd="0" presId="urn:microsoft.com/office/officeart/2005/8/layout/orgChart1"/>
    <dgm:cxn modelId="{12AE0C93-7CEE-405E-A719-901E821AEDE7}" type="presParOf" srcId="{95E6FADF-FFA0-45C2-ADE2-D0896DB7ACDB}" destId="{6CBC6B51-E2B6-4CBA-AABC-B98562F6EF28}" srcOrd="1" destOrd="0" presId="urn:microsoft.com/office/officeart/2005/8/layout/orgChart1"/>
    <dgm:cxn modelId="{439880C9-BBF9-43F0-BE96-DF0B73567A96}" type="presParOf" srcId="{6CBC6B51-E2B6-4CBA-AABC-B98562F6EF28}" destId="{80FF4C01-D782-44E5-ACF6-A0BE28BF6525}" srcOrd="0" destOrd="0" presId="urn:microsoft.com/office/officeart/2005/8/layout/orgChart1"/>
    <dgm:cxn modelId="{D5242169-9ED1-4BD2-8951-8F69AA410980}" type="presParOf" srcId="{6CBC6B51-E2B6-4CBA-AABC-B98562F6EF28}" destId="{80343272-E1CE-47B5-9AC4-993385DB3BA2}" srcOrd="1" destOrd="0" presId="urn:microsoft.com/office/officeart/2005/8/layout/orgChart1"/>
    <dgm:cxn modelId="{21C76F29-037C-4AF3-9A0B-65B865C584EE}" type="presParOf" srcId="{80343272-E1CE-47B5-9AC4-993385DB3BA2}" destId="{D3B6ED44-C017-459B-9EE4-D2A776A3203B}" srcOrd="0" destOrd="0" presId="urn:microsoft.com/office/officeart/2005/8/layout/orgChart1"/>
    <dgm:cxn modelId="{1C9C5E9D-3A8A-4497-96D1-4E7B02A504A3}" type="presParOf" srcId="{D3B6ED44-C017-459B-9EE4-D2A776A3203B}" destId="{11A6647D-53BC-476B-A1C7-ABA82FFAC598}" srcOrd="0" destOrd="0" presId="urn:microsoft.com/office/officeart/2005/8/layout/orgChart1"/>
    <dgm:cxn modelId="{5B6E19E8-5634-480E-9260-595BB0760D15}" type="presParOf" srcId="{D3B6ED44-C017-459B-9EE4-D2A776A3203B}" destId="{72FCBC7A-0345-4228-8C53-68D0DE2E840A}" srcOrd="1" destOrd="0" presId="urn:microsoft.com/office/officeart/2005/8/layout/orgChart1"/>
    <dgm:cxn modelId="{5230FEF8-A9AA-4B59-8CEA-F6A002F8479B}" type="presParOf" srcId="{80343272-E1CE-47B5-9AC4-993385DB3BA2}" destId="{8FE432C0-74B8-4E09-B6AB-1AF72FCE447E}" srcOrd="1" destOrd="0" presId="urn:microsoft.com/office/officeart/2005/8/layout/orgChart1"/>
    <dgm:cxn modelId="{9CCDAA28-E0C9-496E-8BA3-84CC6EDCACB7}" type="presParOf" srcId="{80343272-E1CE-47B5-9AC4-993385DB3BA2}" destId="{61974818-BA6E-4284-A781-E1CE13FBB8E4}" srcOrd="2" destOrd="0" presId="urn:microsoft.com/office/officeart/2005/8/layout/orgChart1"/>
    <dgm:cxn modelId="{CEA26236-ED2D-419B-ABCA-C6E3FF7E1ED1}" type="presParOf" srcId="{95E6FADF-FFA0-45C2-ADE2-D0896DB7ACDB}" destId="{DF763822-364A-44D9-8F0F-B8BD0437F18C}" srcOrd="2" destOrd="0" presId="urn:microsoft.com/office/officeart/2005/8/layout/orgChart1"/>
    <dgm:cxn modelId="{F3B111A1-F070-4B25-B64C-719CD2D8B305}" type="presParOf" srcId="{FCC1E573-8B4A-49FA-A722-37011DF0E3F2}" destId="{849C37CA-D806-4448-AD51-BA21936D4070}" srcOrd="2" destOrd="0" presId="urn:microsoft.com/office/officeart/2005/8/layout/orgChart1"/>
    <dgm:cxn modelId="{FD2B13D9-0C52-4D56-9BA3-290F268B93E4}" type="presParOf" srcId="{FCC1E573-8B4A-49FA-A722-37011DF0E3F2}" destId="{9B0FD813-A6C7-4BC5-8443-DA47BD7AD297}" srcOrd="3" destOrd="0" presId="urn:microsoft.com/office/officeart/2005/8/layout/orgChart1"/>
    <dgm:cxn modelId="{DC3F08EF-B6C5-488C-A385-A1C07CAC5AF8}" type="presParOf" srcId="{9B0FD813-A6C7-4BC5-8443-DA47BD7AD297}" destId="{89712FF4-57A3-400B-8DC3-0CEDEE788381}" srcOrd="0" destOrd="0" presId="urn:microsoft.com/office/officeart/2005/8/layout/orgChart1"/>
    <dgm:cxn modelId="{C84B2E7C-C5B9-4C8E-8BF1-8252F259DE2F}" type="presParOf" srcId="{89712FF4-57A3-400B-8DC3-0CEDEE788381}" destId="{3B23071E-E805-4F55-8308-B4B6B018135C}" srcOrd="0" destOrd="0" presId="urn:microsoft.com/office/officeart/2005/8/layout/orgChart1"/>
    <dgm:cxn modelId="{78051F4A-18ED-4E1F-BB61-468D7DCA93C7}" type="presParOf" srcId="{89712FF4-57A3-400B-8DC3-0CEDEE788381}" destId="{F98FD8C1-4759-4273-8DB7-EFC1758FA138}" srcOrd="1" destOrd="0" presId="urn:microsoft.com/office/officeart/2005/8/layout/orgChart1"/>
    <dgm:cxn modelId="{45A46A67-31D1-4773-95ED-C30B4C59EFDF}" type="presParOf" srcId="{9B0FD813-A6C7-4BC5-8443-DA47BD7AD297}" destId="{F9853AAB-935D-4EBC-89E9-C68D8405F18A}" srcOrd="1" destOrd="0" presId="urn:microsoft.com/office/officeart/2005/8/layout/orgChart1"/>
    <dgm:cxn modelId="{8A433FB7-DE8B-46E3-9B60-5ECBBF45E928}" type="presParOf" srcId="{F9853AAB-935D-4EBC-89E9-C68D8405F18A}" destId="{A922D97D-BEB2-4C78-99DF-FA90E57CBC85}" srcOrd="0" destOrd="0" presId="urn:microsoft.com/office/officeart/2005/8/layout/orgChart1"/>
    <dgm:cxn modelId="{749E863E-6BC9-4DC4-AC20-8EA8918E7905}" type="presParOf" srcId="{F9853AAB-935D-4EBC-89E9-C68D8405F18A}" destId="{EB20DB2D-4DC5-44CA-9D8C-8D3FC0039520}" srcOrd="1" destOrd="0" presId="urn:microsoft.com/office/officeart/2005/8/layout/orgChart1"/>
    <dgm:cxn modelId="{A21999BC-C173-40AF-92C2-4D465EEE4134}" type="presParOf" srcId="{EB20DB2D-4DC5-44CA-9D8C-8D3FC0039520}" destId="{8512B43B-7DAD-4524-B61A-83AD5EF0E6EC}" srcOrd="0" destOrd="0" presId="urn:microsoft.com/office/officeart/2005/8/layout/orgChart1"/>
    <dgm:cxn modelId="{F5D4372E-2A2D-4711-B9D5-1196842751F9}" type="presParOf" srcId="{8512B43B-7DAD-4524-B61A-83AD5EF0E6EC}" destId="{FDA60AF9-4EBD-40F6-A304-3C6B519CD177}" srcOrd="0" destOrd="0" presId="urn:microsoft.com/office/officeart/2005/8/layout/orgChart1"/>
    <dgm:cxn modelId="{35C4B017-5F74-49F4-91CB-D7C3580BC71B}" type="presParOf" srcId="{8512B43B-7DAD-4524-B61A-83AD5EF0E6EC}" destId="{E3C19AB4-7FEB-45C3-967A-6CCCD8B97DF8}" srcOrd="1" destOrd="0" presId="urn:microsoft.com/office/officeart/2005/8/layout/orgChart1"/>
    <dgm:cxn modelId="{E7251F1F-164A-47C2-BCB5-A9C6B3DE5AC7}" type="presParOf" srcId="{EB20DB2D-4DC5-44CA-9D8C-8D3FC0039520}" destId="{16CAC788-A476-4E1D-AA07-8952C07F96A9}" srcOrd="1" destOrd="0" presId="urn:microsoft.com/office/officeart/2005/8/layout/orgChart1"/>
    <dgm:cxn modelId="{106C5C22-3C64-4910-A9CD-51B7054C336C}" type="presParOf" srcId="{16CAC788-A476-4E1D-AA07-8952C07F96A9}" destId="{E6270880-D8C2-47D7-B979-E31E133BFCDB}" srcOrd="0" destOrd="0" presId="urn:microsoft.com/office/officeart/2005/8/layout/orgChart1"/>
    <dgm:cxn modelId="{1089E038-5769-452C-9A53-335B2FA84867}" type="presParOf" srcId="{16CAC788-A476-4E1D-AA07-8952C07F96A9}" destId="{67B1197B-AB10-4BA2-BE52-6E216AADDF65}" srcOrd="1" destOrd="0" presId="urn:microsoft.com/office/officeart/2005/8/layout/orgChart1"/>
    <dgm:cxn modelId="{28EEB599-32B9-4214-9A70-53574E6088F6}" type="presParOf" srcId="{67B1197B-AB10-4BA2-BE52-6E216AADDF65}" destId="{693DDA90-833B-4E6F-BD16-B3F2EF3C176D}" srcOrd="0" destOrd="0" presId="urn:microsoft.com/office/officeart/2005/8/layout/orgChart1"/>
    <dgm:cxn modelId="{28B15542-3F6B-41BF-A76D-7B8D771861F8}" type="presParOf" srcId="{693DDA90-833B-4E6F-BD16-B3F2EF3C176D}" destId="{71AD1AF0-0D7D-464D-BD37-6A69C6F83CE5}" srcOrd="0" destOrd="0" presId="urn:microsoft.com/office/officeart/2005/8/layout/orgChart1"/>
    <dgm:cxn modelId="{748E6D9B-4DAB-438A-9A84-CF0E679C5323}" type="presParOf" srcId="{693DDA90-833B-4E6F-BD16-B3F2EF3C176D}" destId="{D1B12029-E463-47D8-A5B4-70321BBC68B9}" srcOrd="1" destOrd="0" presId="urn:microsoft.com/office/officeart/2005/8/layout/orgChart1"/>
    <dgm:cxn modelId="{31075C64-D6B3-4308-B7FC-9026E0DB56EE}" type="presParOf" srcId="{67B1197B-AB10-4BA2-BE52-6E216AADDF65}" destId="{D691B2A6-BD8F-47FF-8729-1044662F9B6C}" srcOrd="1" destOrd="0" presId="urn:microsoft.com/office/officeart/2005/8/layout/orgChart1"/>
    <dgm:cxn modelId="{C6AE6B6F-EE6B-41BD-8640-7311CCD406D2}" type="presParOf" srcId="{67B1197B-AB10-4BA2-BE52-6E216AADDF65}" destId="{90BCE4E2-F8CF-4BC7-9AE7-A35B7B9B0299}" srcOrd="2" destOrd="0" presId="urn:microsoft.com/office/officeart/2005/8/layout/orgChart1"/>
    <dgm:cxn modelId="{07698B97-7C84-41E7-BBB1-7E5721D5B4D5}" type="presParOf" srcId="{EB20DB2D-4DC5-44CA-9D8C-8D3FC0039520}" destId="{4C67B6AA-F12A-4864-BFA1-21462B4D8FAC}" srcOrd="2" destOrd="0" presId="urn:microsoft.com/office/officeart/2005/8/layout/orgChart1"/>
    <dgm:cxn modelId="{06610B72-E1EB-42B5-9BD0-25918E2DC5B1}" type="presParOf" srcId="{9B0FD813-A6C7-4BC5-8443-DA47BD7AD297}" destId="{C2CD850C-8C67-431F-93A8-866B921EF6C1}" srcOrd="2" destOrd="0" presId="urn:microsoft.com/office/officeart/2005/8/layout/orgChart1"/>
    <dgm:cxn modelId="{DE3A25A7-A3A8-4709-8D12-661096866E6A}" type="presParOf" srcId="{FCC1E573-8B4A-49FA-A722-37011DF0E3F2}" destId="{16994BD0-F4A5-4557-8749-FDCF9A76AB4A}" srcOrd="4" destOrd="0" presId="urn:microsoft.com/office/officeart/2005/8/layout/orgChart1"/>
    <dgm:cxn modelId="{66339F9E-17EE-4520-8A5E-BE359A5A826F}" type="presParOf" srcId="{FCC1E573-8B4A-49FA-A722-37011DF0E3F2}" destId="{2E93B530-03D8-453C-A3BA-CC2CD302611E}" srcOrd="5" destOrd="0" presId="urn:microsoft.com/office/officeart/2005/8/layout/orgChart1"/>
    <dgm:cxn modelId="{34E15A6C-C142-4985-B602-1910EC168B57}" type="presParOf" srcId="{2E93B530-03D8-453C-A3BA-CC2CD302611E}" destId="{1DBC970C-29E0-459B-8785-D8DC38591D81}" srcOrd="0" destOrd="0" presId="urn:microsoft.com/office/officeart/2005/8/layout/orgChart1"/>
    <dgm:cxn modelId="{4D40D067-BA9F-4BF1-B3E2-5A952B9BEFF7}" type="presParOf" srcId="{1DBC970C-29E0-459B-8785-D8DC38591D81}" destId="{9AF8DF2F-ED6B-4733-8F73-99C12E45F7C1}" srcOrd="0" destOrd="0" presId="urn:microsoft.com/office/officeart/2005/8/layout/orgChart1"/>
    <dgm:cxn modelId="{5AE15BB9-0249-4D67-89FC-38FD4D3E8A87}" type="presParOf" srcId="{1DBC970C-29E0-459B-8785-D8DC38591D81}" destId="{25EBAE28-574A-4AA6-934E-CAFE4D3D5998}" srcOrd="1" destOrd="0" presId="urn:microsoft.com/office/officeart/2005/8/layout/orgChart1"/>
    <dgm:cxn modelId="{966266E3-4490-4EA7-BF62-F55A90AD6025}" type="presParOf" srcId="{2E93B530-03D8-453C-A3BA-CC2CD302611E}" destId="{D022119A-AB39-42F3-ADF5-CF1065B7B643}" srcOrd="1" destOrd="0" presId="urn:microsoft.com/office/officeart/2005/8/layout/orgChart1"/>
    <dgm:cxn modelId="{A5E287A6-447C-43C8-8A25-5CCB7F70F630}" type="presParOf" srcId="{D022119A-AB39-42F3-ADF5-CF1065B7B643}" destId="{C636FC89-26D8-4028-9724-9CE6DA7A08C2}" srcOrd="0" destOrd="0" presId="urn:microsoft.com/office/officeart/2005/8/layout/orgChart1"/>
    <dgm:cxn modelId="{7857B169-E7E7-487E-B392-2B343AFEBC1D}" type="presParOf" srcId="{D022119A-AB39-42F3-ADF5-CF1065B7B643}" destId="{14FAE95F-F2E0-4F41-B26D-F78D42CCE2B2}" srcOrd="1" destOrd="0" presId="urn:microsoft.com/office/officeart/2005/8/layout/orgChart1"/>
    <dgm:cxn modelId="{7BAC7EF7-25D2-495D-BC38-E5E863CDCB4F}" type="presParOf" srcId="{14FAE95F-F2E0-4F41-B26D-F78D42CCE2B2}" destId="{62BCEE8F-8454-4336-8BEC-A0D3B9B57FC4}" srcOrd="0" destOrd="0" presId="urn:microsoft.com/office/officeart/2005/8/layout/orgChart1"/>
    <dgm:cxn modelId="{C3A8DFD5-FAFB-4C89-89E4-D271097405DF}" type="presParOf" srcId="{62BCEE8F-8454-4336-8BEC-A0D3B9B57FC4}" destId="{1BE922B6-2CD4-4860-8F6D-19A18665A336}" srcOrd="0" destOrd="0" presId="urn:microsoft.com/office/officeart/2005/8/layout/orgChart1"/>
    <dgm:cxn modelId="{EE03F7BE-4829-4ECC-A7A3-2A0E1435D063}" type="presParOf" srcId="{62BCEE8F-8454-4336-8BEC-A0D3B9B57FC4}" destId="{8B4FA5D0-39D4-4C6C-87E6-4FEDAFD2923D}" srcOrd="1" destOrd="0" presId="urn:microsoft.com/office/officeart/2005/8/layout/orgChart1"/>
    <dgm:cxn modelId="{EFE14B42-1C2C-40FB-BF66-3200F5CA8552}" type="presParOf" srcId="{14FAE95F-F2E0-4F41-B26D-F78D42CCE2B2}" destId="{49D8A0C3-D37E-47FB-8AE9-307EB62763A0}" srcOrd="1" destOrd="0" presId="urn:microsoft.com/office/officeart/2005/8/layout/orgChart1"/>
    <dgm:cxn modelId="{E31FE056-4039-4348-9A39-23E76A3D823C}" type="presParOf" srcId="{14FAE95F-F2E0-4F41-B26D-F78D42CCE2B2}" destId="{76EAC1E3-BB47-4883-AC71-6E36B4088A36}" srcOrd="2" destOrd="0" presId="urn:microsoft.com/office/officeart/2005/8/layout/orgChart1"/>
    <dgm:cxn modelId="{86546592-5471-482D-B2A9-322DF332B9CC}" type="presParOf" srcId="{2E93B530-03D8-453C-A3BA-CC2CD302611E}" destId="{A37E84D8-9BD7-4DF4-B2FE-EC48C1D671DA}" srcOrd="2" destOrd="0" presId="urn:microsoft.com/office/officeart/2005/8/layout/orgChart1"/>
    <dgm:cxn modelId="{DA67DE73-5E67-48BC-88A5-D7F55AD18A47}" type="presParOf" srcId="{FCC1E573-8B4A-49FA-A722-37011DF0E3F2}" destId="{F8A84BF1-76FD-465A-8B60-79336269F45B}" srcOrd="6" destOrd="0" presId="urn:microsoft.com/office/officeart/2005/8/layout/orgChart1"/>
    <dgm:cxn modelId="{9BD9FBCD-E8F6-4736-9BD3-D70839C16B33}" type="presParOf" srcId="{FCC1E573-8B4A-49FA-A722-37011DF0E3F2}" destId="{83AF8583-9EE3-4C04-A5B9-9F1B5003C91C}" srcOrd="7" destOrd="0" presId="urn:microsoft.com/office/officeart/2005/8/layout/orgChart1"/>
    <dgm:cxn modelId="{B6A7A0FA-4ACB-403F-9AF7-D9655F97CD0F}" type="presParOf" srcId="{83AF8583-9EE3-4C04-A5B9-9F1B5003C91C}" destId="{29E7062B-E552-4B8B-A2B4-310C7A61FD76}" srcOrd="0" destOrd="0" presId="urn:microsoft.com/office/officeart/2005/8/layout/orgChart1"/>
    <dgm:cxn modelId="{0C028796-8125-4548-858E-5123236B7261}" type="presParOf" srcId="{29E7062B-E552-4B8B-A2B4-310C7A61FD76}" destId="{5DBBA768-4102-44E5-AE3F-3EB3C1FC7D9C}" srcOrd="0" destOrd="0" presId="urn:microsoft.com/office/officeart/2005/8/layout/orgChart1"/>
    <dgm:cxn modelId="{96C4187F-948E-4EE8-909F-2DE6A2CAE3A3}" type="presParOf" srcId="{29E7062B-E552-4B8B-A2B4-310C7A61FD76}" destId="{CE5B1000-B642-4E28-AF15-B01EED94499F}" srcOrd="1" destOrd="0" presId="urn:microsoft.com/office/officeart/2005/8/layout/orgChart1"/>
    <dgm:cxn modelId="{4BB6CA47-586C-4B0A-8784-7A1DD0E61992}" type="presParOf" srcId="{83AF8583-9EE3-4C04-A5B9-9F1B5003C91C}" destId="{6E6AD716-8E53-4A20-AC06-1D68BCE1D3FD}" srcOrd="1" destOrd="0" presId="urn:microsoft.com/office/officeart/2005/8/layout/orgChart1"/>
    <dgm:cxn modelId="{AE9EDE38-D426-4519-8B28-270E978C0F42}" type="presParOf" srcId="{6E6AD716-8E53-4A20-AC06-1D68BCE1D3FD}" destId="{0FB6EFDB-4748-4E88-8604-6A8F33D658AB}" srcOrd="0" destOrd="0" presId="urn:microsoft.com/office/officeart/2005/8/layout/orgChart1"/>
    <dgm:cxn modelId="{BE519C73-3839-44E8-9BD4-4597BE921DC0}" type="presParOf" srcId="{6E6AD716-8E53-4A20-AC06-1D68BCE1D3FD}" destId="{38DDFF5E-53FB-472C-AB2A-F682AD52DA01}" srcOrd="1" destOrd="0" presId="urn:microsoft.com/office/officeart/2005/8/layout/orgChart1"/>
    <dgm:cxn modelId="{6E416EDA-F7D0-4BBE-AB27-4DDF0F9E6A01}" type="presParOf" srcId="{38DDFF5E-53FB-472C-AB2A-F682AD52DA01}" destId="{48BACF51-9FE4-4CA5-86C4-C86A112F55A1}" srcOrd="0" destOrd="0" presId="urn:microsoft.com/office/officeart/2005/8/layout/orgChart1"/>
    <dgm:cxn modelId="{F4B08DA3-63AE-4A8B-A859-87518301F2EA}" type="presParOf" srcId="{48BACF51-9FE4-4CA5-86C4-C86A112F55A1}" destId="{EF0C7368-4547-4D0C-8ED7-F35C202C8491}" srcOrd="0" destOrd="0" presId="urn:microsoft.com/office/officeart/2005/8/layout/orgChart1"/>
    <dgm:cxn modelId="{9FED061B-293B-4ED0-82A4-A5823B4CC6AA}" type="presParOf" srcId="{48BACF51-9FE4-4CA5-86C4-C86A112F55A1}" destId="{0A3DDFE2-F9BE-4FEC-98E3-A2FF7816D49D}" srcOrd="1" destOrd="0" presId="urn:microsoft.com/office/officeart/2005/8/layout/orgChart1"/>
    <dgm:cxn modelId="{0E0D6054-A665-4175-9358-AE2F1A49A536}" type="presParOf" srcId="{38DDFF5E-53FB-472C-AB2A-F682AD52DA01}" destId="{8AC0B4E5-65E5-4EFE-B66B-2AF0D9AA079B}" srcOrd="1" destOrd="0" presId="urn:microsoft.com/office/officeart/2005/8/layout/orgChart1"/>
    <dgm:cxn modelId="{469C3D82-B8DE-4264-BB98-1A63509FF408}" type="presParOf" srcId="{8AC0B4E5-65E5-4EFE-B66B-2AF0D9AA079B}" destId="{F4CD999B-D070-49CD-ADCE-0013AEE0C4CD}" srcOrd="0" destOrd="0" presId="urn:microsoft.com/office/officeart/2005/8/layout/orgChart1"/>
    <dgm:cxn modelId="{AE29D60B-93F8-4CE3-8C44-32187DD7D30E}" type="presParOf" srcId="{8AC0B4E5-65E5-4EFE-B66B-2AF0D9AA079B}" destId="{8DFEB2BD-E5DB-42C5-BC23-3EB1A728E0D6}" srcOrd="1" destOrd="0" presId="urn:microsoft.com/office/officeart/2005/8/layout/orgChart1"/>
    <dgm:cxn modelId="{76431101-F449-4A60-A673-247BC33F8117}" type="presParOf" srcId="{8DFEB2BD-E5DB-42C5-BC23-3EB1A728E0D6}" destId="{D2FEE92E-01A6-42C8-BC92-040A90FC5B60}" srcOrd="0" destOrd="0" presId="urn:microsoft.com/office/officeart/2005/8/layout/orgChart1"/>
    <dgm:cxn modelId="{ABE29F02-80BD-4960-A8EC-EF66771415C5}" type="presParOf" srcId="{D2FEE92E-01A6-42C8-BC92-040A90FC5B60}" destId="{CE8D1538-534A-4ACF-98E0-AEBB955C6627}" srcOrd="0" destOrd="0" presId="urn:microsoft.com/office/officeart/2005/8/layout/orgChart1"/>
    <dgm:cxn modelId="{24D04097-FAD3-45A4-B6CD-5AB462ABED5D}" type="presParOf" srcId="{D2FEE92E-01A6-42C8-BC92-040A90FC5B60}" destId="{3BBC8DA1-6A73-400F-A3BD-6CB79E70E95F}" srcOrd="1" destOrd="0" presId="urn:microsoft.com/office/officeart/2005/8/layout/orgChart1"/>
    <dgm:cxn modelId="{32640DD0-4F70-41CF-A7AC-2F2103A6212E}" type="presParOf" srcId="{8DFEB2BD-E5DB-42C5-BC23-3EB1A728E0D6}" destId="{FAF0E9D8-6E30-4A31-A356-062C5D80A35B}" srcOrd="1" destOrd="0" presId="urn:microsoft.com/office/officeart/2005/8/layout/orgChart1"/>
    <dgm:cxn modelId="{E2E9D161-5650-483E-A20B-A2E8A8CC59CE}" type="presParOf" srcId="{8DFEB2BD-E5DB-42C5-BC23-3EB1A728E0D6}" destId="{B5E14490-9AEF-4F3A-96A4-B2BB48B0E354}" srcOrd="2" destOrd="0" presId="urn:microsoft.com/office/officeart/2005/8/layout/orgChart1"/>
    <dgm:cxn modelId="{3507D6DE-D6AB-4B29-A870-9D0568FDBB21}" type="presParOf" srcId="{38DDFF5E-53FB-472C-AB2A-F682AD52DA01}" destId="{CE159F16-2FB6-43FE-BC89-B1B8C8B36512}" srcOrd="2" destOrd="0" presId="urn:microsoft.com/office/officeart/2005/8/layout/orgChart1"/>
    <dgm:cxn modelId="{271EA463-6B83-464F-B8BC-FDB306E11C9C}" type="presParOf" srcId="{83AF8583-9EE3-4C04-A5B9-9F1B5003C91C}" destId="{CD9C5BF3-1282-47CD-9FDF-0C3248924F15}" srcOrd="2" destOrd="0" presId="urn:microsoft.com/office/officeart/2005/8/layout/orgChart1"/>
    <dgm:cxn modelId="{A1D57ECC-7EF1-4088-9353-1C2342582CCA}" type="presParOf" srcId="{FCC1E573-8B4A-49FA-A722-37011DF0E3F2}" destId="{4379C23E-3D1D-4A5B-97DA-4DBB2AA19803}" srcOrd="8" destOrd="0" presId="urn:microsoft.com/office/officeart/2005/8/layout/orgChart1"/>
    <dgm:cxn modelId="{83ECDD0D-5E26-4CEB-9633-1DDC4FB22C02}" type="presParOf" srcId="{FCC1E573-8B4A-49FA-A722-37011DF0E3F2}" destId="{79FA1527-96D9-47D9-AA75-9A2853659495}" srcOrd="9" destOrd="0" presId="urn:microsoft.com/office/officeart/2005/8/layout/orgChart1"/>
    <dgm:cxn modelId="{DE9668C6-B223-47BF-91FC-7B5C3A396DB5}" type="presParOf" srcId="{79FA1527-96D9-47D9-AA75-9A2853659495}" destId="{D012B5BA-B0D0-4E7A-97DB-AB2C48ED333E}" srcOrd="0" destOrd="0" presId="urn:microsoft.com/office/officeart/2005/8/layout/orgChart1"/>
    <dgm:cxn modelId="{CEC510C5-9724-4231-BC32-946F0A9D67CA}" type="presParOf" srcId="{D012B5BA-B0D0-4E7A-97DB-AB2C48ED333E}" destId="{850A6EB8-17B3-43AD-ACD2-AEF7E664ED8F}" srcOrd="0" destOrd="0" presId="urn:microsoft.com/office/officeart/2005/8/layout/orgChart1"/>
    <dgm:cxn modelId="{BE8CED01-10E4-4B6B-8C20-3FD4278F65BE}" type="presParOf" srcId="{D012B5BA-B0D0-4E7A-97DB-AB2C48ED333E}" destId="{CBFDF2F5-7BCB-444A-BCDC-FE10ADF26A1D}" srcOrd="1" destOrd="0" presId="urn:microsoft.com/office/officeart/2005/8/layout/orgChart1"/>
    <dgm:cxn modelId="{9A2EF200-0BC2-447A-9DA0-493DBC07FC1F}" type="presParOf" srcId="{79FA1527-96D9-47D9-AA75-9A2853659495}" destId="{2987FE1B-9908-4894-B9F7-54FA4605F43D}" srcOrd="1" destOrd="0" presId="urn:microsoft.com/office/officeart/2005/8/layout/orgChart1"/>
    <dgm:cxn modelId="{188B9C08-AC2E-4F21-857B-7B0B14722A32}" type="presParOf" srcId="{79FA1527-96D9-47D9-AA75-9A2853659495}" destId="{C47F1AA1-4C17-49D2-B83D-E6CA272494EF}" srcOrd="2" destOrd="0" presId="urn:microsoft.com/office/officeart/2005/8/layout/orgChart1"/>
    <dgm:cxn modelId="{5FD4ABA8-9C46-4C91-8A12-49C961AC8569}" type="presParOf" srcId="{2D8676D8-D688-445C-98BD-2025788EAB58}" destId="{118EB5EC-6949-4F52-B293-3615251DD935}" srcOrd="2" destOrd="0" presId="urn:microsoft.com/office/officeart/2005/8/layout/orgChart1"/>
    <dgm:cxn modelId="{B9E658C6-60A2-4F9A-89F4-3D159E3A109D}" type="presParOf" srcId="{DA227CEE-9182-4BD5-B5E9-A1BA87386FD8}" destId="{9FB49A60-D153-4F00-A343-09DA5E0B9C2C}" srcOrd="2" destOrd="0" presId="urn:microsoft.com/office/officeart/2005/8/layout/orgChart1"/>
    <dgm:cxn modelId="{FF6DADA0-AE84-47E6-B37F-9D966E71C4B7}" type="presParOf" srcId="{A2B89EFB-D27E-4472-BB69-FCF623F579A6}" destId="{A466046D-A226-4042-B4EE-FFFA61AE8244}" srcOrd="1" destOrd="0" presId="urn:microsoft.com/office/officeart/2005/8/layout/orgChart1"/>
    <dgm:cxn modelId="{CF22A24D-6D3A-4D77-8B00-61DFEF9B211D}" type="presParOf" srcId="{A466046D-A226-4042-B4EE-FFFA61AE8244}" destId="{44C73FA3-7013-482E-8EA4-725F3444C5EC}" srcOrd="0" destOrd="0" presId="urn:microsoft.com/office/officeart/2005/8/layout/orgChart1"/>
    <dgm:cxn modelId="{624FF6BD-FBC1-4EF8-B870-D79A9953765B}" type="presParOf" srcId="{44C73FA3-7013-482E-8EA4-725F3444C5EC}" destId="{F3E2B5D1-1D01-44BF-8EF7-640198E5A5EF}" srcOrd="0" destOrd="0" presId="urn:microsoft.com/office/officeart/2005/8/layout/orgChart1"/>
    <dgm:cxn modelId="{77948770-EF00-4EA5-9ED9-A631AAE0F855}" type="presParOf" srcId="{44C73FA3-7013-482E-8EA4-725F3444C5EC}" destId="{26DFA931-A776-4E1B-875F-D4EE266FAF66}" srcOrd="1" destOrd="0" presId="urn:microsoft.com/office/officeart/2005/8/layout/orgChart1"/>
    <dgm:cxn modelId="{B7D8FE86-3AE9-4660-A163-2E9C9FB63246}" type="presParOf" srcId="{A466046D-A226-4042-B4EE-FFFA61AE8244}" destId="{A8BE9ED1-A1DD-45EE-B2ED-FCAF8B17DD67}" srcOrd="1" destOrd="0" presId="urn:microsoft.com/office/officeart/2005/8/layout/orgChart1"/>
    <dgm:cxn modelId="{9114821E-0E75-4086-8FA8-9B635947D227}" type="presParOf" srcId="{A466046D-A226-4042-B4EE-FFFA61AE8244}" destId="{1FEB52EC-C4DE-47C8-B27C-08FD252FDE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EA0D30-656F-45A7-9D3B-B1774586BFC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F0BE2-11F6-49EB-834C-131971331030}">
      <dgm:prSet phldrT="[Text]" custT="1"/>
      <dgm:spPr/>
      <dgm:t>
        <a:bodyPr/>
        <a:lstStyle/>
        <a:p>
          <a:r>
            <a:rPr lang="en-US" sz="1600" dirty="0" err="1" smtClean="0"/>
            <a:t>TaskUserCommunication</a:t>
          </a:r>
          <a:endParaRPr lang="en-US" sz="1600" dirty="0"/>
        </a:p>
      </dgm:t>
    </dgm:pt>
    <dgm:pt modelId="{D39007FD-330E-4B9B-8297-7A56C5638C52}" type="parTrans" cxnId="{C9263544-3117-449C-BBE7-C09803E4B371}">
      <dgm:prSet/>
      <dgm:spPr/>
      <dgm:t>
        <a:bodyPr/>
        <a:lstStyle/>
        <a:p>
          <a:endParaRPr lang="en-US" sz="2400"/>
        </a:p>
      </dgm:t>
    </dgm:pt>
    <dgm:pt modelId="{2DF8844C-5270-4C78-9C0F-0B6F75A9AAE8}" type="sibTrans" cxnId="{C9263544-3117-449C-BBE7-C09803E4B371}">
      <dgm:prSet/>
      <dgm:spPr/>
      <dgm:t>
        <a:bodyPr/>
        <a:lstStyle/>
        <a:p>
          <a:endParaRPr lang="en-US" sz="2400"/>
        </a:p>
      </dgm:t>
    </dgm:pt>
    <dgm:pt modelId="{0AF97198-67F0-4350-8A5E-88056266737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ProcessUcbCommands</a:t>
          </a:r>
          <a:endParaRPr lang="en-US" sz="1600" dirty="0"/>
        </a:p>
      </dgm:t>
    </dgm:pt>
    <dgm:pt modelId="{48D3123F-76EE-4498-94C9-673BF36AB4BA}" type="parTrans" cxnId="{DFAE6B3C-23BB-4149-86ED-48A86FD77EA3}">
      <dgm:prSet/>
      <dgm:spPr/>
      <dgm:t>
        <a:bodyPr/>
        <a:lstStyle/>
        <a:p>
          <a:endParaRPr lang="en-US" sz="2400"/>
        </a:p>
      </dgm:t>
    </dgm:pt>
    <dgm:pt modelId="{0654DFD5-A568-4FBD-B30F-4AD08F2DDEFA}" type="sibTrans" cxnId="{DFAE6B3C-23BB-4149-86ED-48A86FD77EA3}">
      <dgm:prSet/>
      <dgm:spPr/>
      <dgm:t>
        <a:bodyPr/>
        <a:lstStyle/>
        <a:p>
          <a:endParaRPr lang="en-US" sz="2400"/>
        </a:p>
      </dgm:t>
    </dgm:pt>
    <dgm:pt modelId="{57AB36B4-9A3C-4F8E-B9AA-3677082362C6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ProcessCrmPort</a:t>
          </a:r>
          <a:endParaRPr lang="en-US" sz="1600" dirty="0"/>
        </a:p>
      </dgm:t>
    </dgm:pt>
    <dgm:pt modelId="{362CA76F-B335-463F-A5BF-6E3F765C43F0}" type="parTrans" cxnId="{B4EC1ACA-1510-4572-A1CF-56112CC515A7}">
      <dgm:prSet/>
      <dgm:spPr/>
      <dgm:t>
        <a:bodyPr/>
        <a:lstStyle/>
        <a:p>
          <a:endParaRPr lang="en-US" sz="2400"/>
        </a:p>
      </dgm:t>
    </dgm:pt>
    <dgm:pt modelId="{E720E468-37F6-4310-8369-969FF0B4C096}" type="sibTrans" cxnId="{B4EC1ACA-1510-4572-A1CF-56112CC515A7}">
      <dgm:prSet/>
      <dgm:spPr/>
      <dgm:t>
        <a:bodyPr/>
        <a:lstStyle/>
        <a:p>
          <a:endParaRPr lang="en-US" sz="2400"/>
        </a:p>
      </dgm:t>
    </dgm:pt>
    <dgm:pt modelId="{254D427D-C6D0-48EC-909E-926873743A7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ProcessContUcbPkt</a:t>
          </a:r>
          <a:endParaRPr lang="en-US" sz="1600" dirty="0"/>
        </a:p>
      </dgm:t>
    </dgm:pt>
    <dgm:pt modelId="{8C86A47F-EE88-4586-9E4A-2EFFAFCD01C4}" type="parTrans" cxnId="{F477605D-8957-4BBD-AED2-ABD903523970}">
      <dgm:prSet/>
      <dgm:spPr/>
      <dgm:t>
        <a:bodyPr/>
        <a:lstStyle/>
        <a:p>
          <a:endParaRPr lang="en-US" sz="2400"/>
        </a:p>
      </dgm:t>
    </dgm:pt>
    <dgm:pt modelId="{08678033-432C-4B52-A299-B293EF53A155}" type="sibTrans" cxnId="{F477605D-8957-4BBD-AED2-ABD903523970}">
      <dgm:prSet/>
      <dgm:spPr/>
      <dgm:t>
        <a:bodyPr/>
        <a:lstStyle/>
        <a:p>
          <a:endParaRPr lang="en-US" sz="2400"/>
        </a:p>
      </dgm:t>
    </dgm:pt>
    <dgm:pt modelId="{08D10AAC-D4FE-4994-A1E4-C3779A1BD25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err="1" smtClean="0"/>
            <a:t>ProcessDiagOutput</a:t>
          </a:r>
          <a:endParaRPr lang="en-US" sz="1600" dirty="0"/>
        </a:p>
      </dgm:t>
    </dgm:pt>
    <dgm:pt modelId="{181A68FD-12D3-4C85-A59F-EC6C7F7C88AA}" type="parTrans" cxnId="{97BAEE76-1ABA-4B93-8848-18EF4A18C19B}">
      <dgm:prSet/>
      <dgm:spPr/>
      <dgm:t>
        <a:bodyPr/>
        <a:lstStyle/>
        <a:p>
          <a:endParaRPr lang="en-US" sz="2400"/>
        </a:p>
      </dgm:t>
    </dgm:pt>
    <dgm:pt modelId="{07C6086B-F588-4405-BBDD-AE6F6B10581C}" type="sibTrans" cxnId="{97BAEE76-1ABA-4B93-8848-18EF4A18C19B}">
      <dgm:prSet/>
      <dgm:spPr/>
      <dgm:t>
        <a:bodyPr/>
        <a:lstStyle/>
        <a:p>
          <a:endParaRPr lang="en-US" sz="2400"/>
        </a:p>
      </dgm:t>
    </dgm:pt>
    <dgm:pt modelId="{2E13D1AE-4A0A-4DEC-9053-5CDECD371D8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600" dirty="0" smtClean="0"/>
            <a:t>… A LOT OF CODE …</a:t>
          </a:r>
          <a:endParaRPr lang="en-US" sz="1600" dirty="0"/>
        </a:p>
      </dgm:t>
    </dgm:pt>
    <dgm:pt modelId="{D5F6B168-AAB9-415C-9453-FD8F1C8479CD}" type="parTrans" cxnId="{726B5D02-E031-4E03-91B6-23EC38A704DF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E4AF28AF-3A7F-495C-B2CE-98F4CA24A69D}" type="sibTrans" cxnId="{726B5D02-E031-4E03-91B6-23EC38A704DF}">
      <dgm:prSet/>
      <dgm:spPr/>
      <dgm:t>
        <a:bodyPr/>
        <a:lstStyle/>
        <a:p>
          <a:endParaRPr lang="en-US" sz="2400"/>
        </a:p>
      </dgm:t>
    </dgm:pt>
    <dgm:pt modelId="{029C8740-C904-4096-8E01-C8895D6D5AD4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1600" dirty="0"/>
        </a:p>
      </dgm:t>
    </dgm:pt>
    <dgm:pt modelId="{57428BF7-127D-4D50-BA31-43C053782F47}" type="parTrans" cxnId="{8736096D-2026-4938-A122-8ADEBE986BE7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42CBDDE3-D54A-4E24-B386-BEECD5CC79DF}" type="sibTrans" cxnId="{8736096D-2026-4938-A122-8ADEBE986BE7}">
      <dgm:prSet/>
      <dgm:spPr/>
      <dgm:t>
        <a:bodyPr/>
        <a:lstStyle/>
        <a:p>
          <a:endParaRPr lang="en-US" sz="2400"/>
        </a:p>
      </dgm:t>
    </dgm:pt>
    <dgm:pt modelId="{82466D84-9F1E-4877-AE9C-A25A578EAAD6}">
      <dgm:prSet phldrT="[Text]" custT="1"/>
      <dgm:spPr/>
      <dgm:t>
        <a:bodyPr/>
        <a:lstStyle/>
        <a:p>
          <a:endParaRPr lang="en-US" sz="1600" dirty="0"/>
        </a:p>
      </dgm:t>
    </dgm:pt>
    <dgm:pt modelId="{0EF35658-3EA6-43B6-9672-37C0842303E1}" type="parTrans" cxnId="{7C47FF92-7237-43CC-BA3D-E800B3A73D00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45D554EF-3768-4FEF-81D5-DF5CF96EC634}" type="sibTrans" cxnId="{7C47FF92-7237-43CC-BA3D-E800B3A73D00}">
      <dgm:prSet/>
      <dgm:spPr/>
      <dgm:t>
        <a:bodyPr/>
        <a:lstStyle/>
        <a:p>
          <a:endParaRPr lang="en-US" sz="2400"/>
        </a:p>
      </dgm:t>
    </dgm:pt>
    <dgm:pt modelId="{8471085F-E77E-4C9B-B165-FDBA9592065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1600" dirty="0"/>
        </a:p>
      </dgm:t>
    </dgm:pt>
    <dgm:pt modelId="{850F7D79-4312-4C71-BB47-4BE9FD3E1F13}" type="parTrans" cxnId="{71710ED6-22EE-407E-8FE4-D786E2F5E97E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sz="2400"/>
        </a:p>
      </dgm:t>
    </dgm:pt>
    <dgm:pt modelId="{8FDD4FB0-A8DC-4C14-922E-092C8C2F6B33}" type="sibTrans" cxnId="{71710ED6-22EE-407E-8FE4-D786E2F5E97E}">
      <dgm:prSet/>
      <dgm:spPr/>
      <dgm:t>
        <a:bodyPr/>
        <a:lstStyle/>
        <a:p>
          <a:endParaRPr lang="en-US" sz="2400"/>
        </a:p>
      </dgm:t>
    </dgm:pt>
    <dgm:pt modelId="{20292CCC-6598-4FB5-AB94-9EC829B29A5A}">
      <dgm:prSet phldrT="[Text]" custT="1"/>
      <dgm:spPr/>
      <dgm:t>
        <a:bodyPr/>
        <a:lstStyle/>
        <a:p>
          <a:r>
            <a:rPr lang="en-US" sz="1600" dirty="0" smtClean="0"/>
            <a:t>User UART</a:t>
          </a:r>
          <a:endParaRPr lang="en-US" sz="1600" dirty="0"/>
        </a:p>
      </dgm:t>
    </dgm:pt>
    <dgm:pt modelId="{A21330C4-481D-4428-A5D7-BCA22F29FB8E}" type="parTrans" cxnId="{9DCD65DB-0F64-4AF5-8B36-35B7C88736AB}">
      <dgm:prSet/>
      <dgm:spPr/>
      <dgm:t>
        <a:bodyPr/>
        <a:lstStyle/>
        <a:p>
          <a:endParaRPr lang="en-US" sz="2400"/>
        </a:p>
      </dgm:t>
    </dgm:pt>
    <dgm:pt modelId="{C078AC1E-8039-4A3C-A1A8-F38ACBE7175F}" type="sibTrans" cxnId="{9DCD65DB-0F64-4AF5-8B36-35B7C88736AB}">
      <dgm:prSet/>
      <dgm:spPr/>
      <dgm:t>
        <a:bodyPr/>
        <a:lstStyle/>
        <a:p>
          <a:endParaRPr lang="en-US" sz="2400"/>
        </a:p>
      </dgm:t>
    </dgm:pt>
    <dgm:pt modelId="{8645FF5A-D22E-4F2F-9B9A-4A7C6648439A}" type="pres">
      <dgm:prSet presAssocID="{A5EA0D30-656F-45A7-9D3B-B1774586B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52BBE8-5726-44D4-AC4C-C04B5DD77432}" type="pres">
      <dgm:prSet presAssocID="{7D1F0BE2-11F6-49EB-834C-131971331030}" presName="hierRoot1" presStyleCnt="0">
        <dgm:presLayoutVars>
          <dgm:hierBranch val="init"/>
        </dgm:presLayoutVars>
      </dgm:prSet>
      <dgm:spPr/>
    </dgm:pt>
    <dgm:pt modelId="{91F0320E-5489-46C3-A55B-E58AEA78FF6E}" type="pres">
      <dgm:prSet presAssocID="{7D1F0BE2-11F6-49EB-834C-131971331030}" presName="rootComposite1" presStyleCnt="0"/>
      <dgm:spPr/>
    </dgm:pt>
    <dgm:pt modelId="{688C3BD9-FEE7-452E-8A55-C91541D8B2A3}" type="pres">
      <dgm:prSet presAssocID="{7D1F0BE2-11F6-49EB-834C-131971331030}" presName="rootText1" presStyleLbl="node0" presStyleIdx="0" presStyleCnt="1" custScaleX="233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3A056-E804-4372-9A9C-5C6F185CECF8}" type="pres">
      <dgm:prSet presAssocID="{7D1F0BE2-11F6-49EB-834C-1319713310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9BB031F-C7E3-4DFC-AD0E-3A1F8A68145C}" type="pres">
      <dgm:prSet presAssocID="{7D1F0BE2-11F6-49EB-834C-131971331030}" presName="hierChild2" presStyleCnt="0"/>
      <dgm:spPr/>
    </dgm:pt>
    <dgm:pt modelId="{E85161E3-BB0B-4EB1-9CCE-6D887734491E}" type="pres">
      <dgm:prSet presAssocID="{48D3123F-76EE-4498-94C9-673BF36AB4B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8E4DC58-D1A2-4BC2-B92B-ACAC69959CFB}" type="pres">
      <dgm:prSet presAssocID="{0AF97198-67F0-4350-8A5E-880562667374}" presName="hierRoot2" presStyleCnt="0">
        <dgm:presLayoutVars>
          <dgm:hierBranch val="init"/>
        </dgm:presLayoutVars>
      </dgm:prSet>
      <dgm:spPr/>
    </dgm:pt>
    <dgm:pt modelId="{1B27062B-1DAD-4B81-9AB1-A815333C3C09}" type="pres">
      <dgm:prSet presAssocID="{0AF97198-67F0-4350-8A5E-880562667374}" presName="rootComposite" presStyleCnt="0"/>
      <dgm:spPr/>
    </dgm:pt>
    <dgm:pt modelId="{E54E7374-8DB4-43A7-885E-BF2232F1F493}" type="pres">
      <dgm:prSet presAssocID="{0AF97198-67F0-4350-8A5E-880562667374}" presName="rootText" presStyleLbl="node2" presStyleIdx="0" presStyleCnt="4" custScaleX="1206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0D1F7-1BCA-424B-8F2C-36795D11B701}" type="pres">
      <dgm:prSet presAssocID="{0AF97198-67F0-4350-8A5E-880562667374}" presName="rootConnector" presStyleLbl="node2" presStyleIdx="0" presStyleCnt="4"/>
      <dgm:spPr/>
      <dgm:t>
        <a:bodyPr/>
        <a:lstStyle/>
        <a:p>
          <a:endParaRPr lang="en-US"/>
        </a:p>
      </dgm:t>
    </dgm:pt>
    <dgm:pt modelId="{5B5A5224-B208-4E79-9CC6-41CC0B7A5C89}" type="pres">
      <dgm:prSet presAssocID="{0AF97198-67F0-4350-8A5E-880562667374}" presName="hierChild4" presStyleCnt="0"/>
      <dgm:spPr/>
    </dgm:pt>
    <dgm:pt modelId="{051A22A1-530A-4719-B4F5-4306942774B2}" type="pres">
      <dgm:prSet presAssocID="{850F7D79-4312-4C71-BB47-4BE9FD3E1F13}" presName="Name37" presStyleLbl="parChTrans1D3" presStyleIdx="0" presStyleCnt="4"/>
      <dgm:spPr/>
      <dgm:t>
        <a:bodyPr/>
        <a:lstStyle/>
        <a:p>
          <a:endParaRPr lang="en-US"/>
        </a:p>
      </dgm:t>
    </dgm:pt>
    <dgm:pt modelId="{79E25506-9D1A-420A-9FF2-09D9BB27BDF8}" type="pres">
      <dgm:prSet presAssocID="{8471085F-E77E-4C9B-B165-FDBA95920651}" presName="hierRoot2" presStyleCnt="0">
        <dgm:presLayoutVars>
          <dgm:hierBranch val="init"/>
        </dgm:presLayoutVars>
      </dgm:prSet>
      <dgm:spPr/>
    </dgm:pt>
    <dgm:pt modelId="{15881CA0-4D6B-40C6-ACE7-16A59F5D0D6E}" type="pres">
      <dgm:prSet presAssocID="{8471085F-E77E-4C9B-B165-FDBA95920651}" presName="rootComposite" presStyleCnt="0"/>
      <dgm:spPr/>
    </dgm:pt>
    <dgm:pt modelId="{6C0329C8-2A4B-4F61-8DB9-8E727F4D8CE9}" type="pres">
      <dgm:prSet presAssocID="{8471085F-E77E-4C9B-B165-FDBA95920651}" presName="rootText" presStyleLbl="node3" presStyleIdx="0" presStyleCnt="4" custLinFactX="100000" custLinFactNeighborX="127612" custLinFactNeighborY="36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85F7D-51B6-4585-9952-1596479A0390}" type="pres">
      <dgm:prSet presAssocID="{8471085F-E77E-4C9B-B165-FDBA95920651}" presName="rootConnector" presStyleLbl="node3" presStyleIdx="0" presStyleCnt="4"/>
      <dgm:spPr/>
      <dgm:t>
        <a:bodyPr/>
        <a:lstStyle/>
        <a:p>
          <a:endParaRPr lang="en-US"/>
        </a:p>
      </dgm:t>
    </dgm:pt>
    <dgm:pt modelId="{4CB7D051-8589-4C72-89B0-E3E84CB3D2F6}" type="pres">
      <dgm:prSet presAssocID="{8471085F-E77E-4C9B-B165-FDBA95920651}" presName="hierChild4" presStyleCnt="0"/>
      <dgm:spPr/>
    </dgm:pt>
    <dgm:pt modelId="{BAE7BD02-39E4-41D2-840A-AE6F24B7E509}" type="pres">
      <dgm:prSet presAssocID="{8471085F-E77E-4C9B-B165-FDBA95920651}" presName="hierChild5" presStyleCnt="0"/>
      <dgm:spPr/>
    </dgm:pt>
    <dgm:pt modelId="{D1BFA6D5-0091-4C1C-B941-7266A882906E}" type="pres">
      <dgm:prSet presAssocID="{0AF97198-67F0-4350-8A5E-880562667374}" presName="hierChild5" presStyleCnt="0"/>
      <dgm:spPr/>
    </dgm:pt>
    <dgm:pt modelId="{FBB78AED-F2B1-461A-B5CF-0B375ECE4922}" type="pres">
      <dgm:prSet presAssocID="{362CA76F-B335-463F-A5BF-6E3F765C43F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D7DE571-5CC7-4B7A-9526-B8A561ED5AD4}" type="pres">
      <dgm:prSet presAssocID="{57AB36B4-9A3C-4F8E-B9AA-3677082362C6}" presName="hierRoot2" presStyleCnt="0">
        <dgm:presLayoutVars>
          <dgm:hierBranch val="init"/>
        </dgm:presLayoutVars>
      </dgm:prSet>
      <dgm:spPr/>
    </dgm:pt>
    <dgm:pt modelId="{CD59E3BE-6D8D-451C-871E-48A375BE9D1F}" type="pres">
      <dgm:prSet presAssocID="{57AB36B4-9A3C-4F8E-B9AA-3677082362C6}" presName="rootComposite" presStyleCnt="0"/>
      <dgm:spPr/>
    </dgm:pt>
    <dgm:pt modelId="{A40D106C-2151-43F3-BD58-5625B3F17B93}" type="pres">
      <dgm:prSet presAssocID="{57AB36B4-9A3C-4F8E-B9AA-3677082362C6}" presName="rootText" presStyleLbl="node2" presStyleIdx="1" presStyleCnt="4" custLinFactNeighborX="-152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C6692-7DDB-48A6-8543-BABE374FF39F}" type="pres">
      <dgm:prSet presAssocID="{57AB36B4-9A3C-4F8E-B9AA-3677082362C6}" presName="rootConnector" presStyleLbl="node2" presStyleIdx="1" presStyleCnt="4"/>
      <dgm:spPr/>
      <dgm:t>
        <a:bodyPr/>
        <a:lstStyle/>
        <a:p>
          <a:endParaRPr lang="en-US"/>
        </a:p>
      </dgm:t>
    </dgm:pt>
    <dgm:pt modelId="{B014770C-C1BF-4745-8A71-5C9FF2AA9FA6}" type="pres">
      <dgm:prSet presAssocID="{57AB36B4-9A3C-4F8E-B9AA-3677082362C6}" presName="hierChild4" presStyleCnt="0"/>
      <dgm:spPr/>
    </dgm:pt>
    <dgm:pt modelId="{3CE02F72-9F76-4660-B43D-DCEC59B4BEAD}" type="pres">
      <dgm:prSet presAssocID="{0EF35658-3EA6-43B6-9672-37C0842303E1}" presName="Name37" presStyleLbl="parChTrans1D3" presStyleIdx="1" presStyleCnt="4"/>
      <dgm:spPr/>
      <dgm:t>
        <a:bodyPr/>
        <a:lstStyle/>
        <a:p>
          <a:endParaRPr lang="en-US"/>
        </a:p>
      </dgm:t>
    </dgm:pt>
    <dgm:pt modelId="{0B15298A-DC9A-4959-A15B-1A49DCB34078}" type="pres">
      <dgm:prSet presAssocID="{82466D84-9F1E-4877-AE9C-A25A578EAAD6}" presName="hierRoot2" presStyleCnt="0">
        <dgm:presLayoutVars>
          <dgm:hierBranch val="init"/>
        </dgm:presLayoutVars>
      </dgm:prSet>
      <dgm:spPr/>
    </dgm:pt>
    <dgm:pt modelId="{B62267D5-3914-4042-BB69-23ECA9BDE494}" type="pres">
      <dgm:prSet presAssocID="{82466D84-9F1E-4877-AE9C-A25A578EAAD6}" presName="rootComposite" presStyleCnt="0"/>
      <dgm:spPr/>
    </dgm:pt>
    <dgm:pt modelId="{721B86A4-EB3A-490D-815B-E2F5EFAA236B}" type="pres">
      <dgm:prSet presAssocID="{82466D84-9F1E-4877-AE9C-A25A578EAAD6}" presName="rootText" presStyleLbl="node3" presStyleIdx="1" presStyleCnt="4" custLinFactNeighborX="81966" custLinFactNeighborY="19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29324-21CC-4BD3-92E8-B14FE6787ECC}" type="pres">
      <dgm:prSet presAssocID="{82466D84-9F1E-4877-AE9C-A25A578EAAD6}" presName="rootConnector" presStyleLbl="node3" presStyleIdx="1" presStyleCnt="4"/>
      <dgm:spPr/>
      <dgm:t>
        <a:bodyPr/>
        <a:lstStyle/>
        <a:p>
          <a:endParaRPr lang="en-US"/>
        </a:p>
      </dgm:t>
    </dgm:pt>
    <dgm:pt modelId="{3797D955-CCEA-4892-A78F-81B499DD49F2}" type="pres">
      <dgm:prSet presAssocID="{82466D84-9F1E-4877-AE9C-A25A578EAAD6}" presName="hierChild4" presStyleCnt="0"/>
      <dgm:spPr/>
    </dgm:pt>
    <dgm:pt modelId="{D8D21117-C22D-4F60-AE41-4760FC1113F4}" type="pres">
      <dgm:prSet presAssocID="{82466D84-9F1E-4877-AE9C-A25A578EAAD6}" presName="hierChild5" presStyleCnt="0"/>
      <dgm:spPr/>
    </dgm:pt>
    <dgm:pt modelId="{A5A674D7-9F0D-4F65-A4A6-D7665E390A39}" type="pres">
      <dgm:prSet presAssocID="{57AB36B4-9A3C-4F8E-B9AA-3677082362C6}" presName="hierChild5" presStyleCnt="0"/>
      <dgm:spPr/>
    </dgm:pt>
    <dgm:pt modelId="{848BB29E-6EE7-42A0-83C7-FB29CD850622}" type="pres">
      <dgm:prSet presAssocID="{8C86A47F-EE88-4586-9E4A-2EFFAFCD01C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6C337A3-CC86-4067-B22E-A6E95198FC9D}" type="pres">
      <dgm:prSet presAssocID="{254D427D-C6D0-48EC-909E-926873743A7F}" presName="hierRoot2" presStyleCnt="0">
        <dgm:presLayoutVars>
          <dgm:hierBranch val="init"/>
        </dgm:presLayoutVars>
      </dgm:prSet>
      <dgm:spPr/>
    </dgm:pt>
    <dgm:pt modelId="{50E4A055-C61A-4983-8B67-56226C564D01}" type="pres">
      <dgm:prSet presAssocID="{254D427D-C6D0-48EC-909E-926873743A7F}" presName="rootComposite" presStyleCnt="0"/>
      <dgm:spPr/>
    </dgm:pt>
    <dgm:pt modelId="{1BD4CB0D-2695-4F22-9B8B-4D6D9D1BDB4B}" type="pres">
      <dgm:prSet presAssocID="{254D427D-C6D0-48EC-909E-926873743A7F}" presName="rootText" presStyleLbl="node2" presStyleIdx="2" presStyleCnt="4" custLinFactNeighborX="-32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D8E40-2DD5-4912-AAF3-714778D544DD}" type="pres">
      <dgm:prSet presAssocID="{254D427D-C6D0-48EC-909E-926873743A7F}" presName="rootConnector" presStyleLbl="node2" presStyleIdx="2" presStyleCnt="4"/>
      <dgm:spPr/>
      <dgm:t>
        <a:bodyPr/>
        <a:lstStyle/>
        <a:p>
          <a:endParaRPr lang="en-US"/>
        </a:p>
      </dgm:t>
    </dgm:pt>
    <dgm:pt modelId="{1551BD88-5A62-45E2-A1D4-5C70870E89F5}" type="pres">
      <dgm:prSet presAssocID="{254D427D-C6D0-48EC-909E-926873743A7F}" presName="hierChild4" presStyleCnt="0"/>
      <dgm:spPr/>
    </dgm:pt>
    <dgm:pt modelId="{F9C39D91-D360-489B-BAF9-229FCBB34098}" type="pres">
      <dgm:prSet presAssocID="{57428BF7-127D-4D50-BA31-43C053782F4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FEA532EF-DE2D-4CC3-8E96-3BBA7B477F94}" type="pres">
      <dgm:prSet presAssocID="{029C8740-C904-4096-8E01-C8895D6D5AD4}" presName="hierRoot2" presStyleCnt="0">
        <dgm:presLayoutVars>
          <dgm:hierBranch val="init"/>
        </dgm:presLayoutVars>
      </dgm:prSet>
      <dgm:spPr/>
    </dgm:pt>
    <dgm:pt modelId="{B9A058AD-4A4B-4253-8636-5BFF0C913DAA}" type="pres">
      <dgm:prSet presAssocID="{029C8740-C904-4096-8E01-C8895D6D5AD4}" presName="rootComposite" presStyleCnt="0"/>
      <dgm:spPr/>
    </dgm:pt>
    <dgm:pt modelId="{CCDDFDCC-9D79-4863-AFFD-9545FC07E99D}" type="pres">
      <dgm:prSet presAssocID="{029C8740-C904-4096-8E01-C8895D6D5AD4}" presName="rootText" presStyleLbl="node3" presStyleIdx="2" presStyleCnt="4" custLinFactNeighborX="-34435" custLinFactNeighborY="29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4909D6-1C8A-4E59-A544-6A523EEB3B23}" type="pres">
      <dgm:prSet presAssocID="{029C8740-C904-4096-8E01-C8895D6D5AD4}" presName="rootConnector" presStyleLbl="node3" presStyleIdx="2" presStyleCnt="4"/>
      <dgm:spPr/>
      <dgm:t>
        <a:bodyPr/>
        <a:lstStyle/>
        <a:p>
          <a:endParaRPr lang="en-US"/>
        </a:p>
      </dgm:t>
    </dgm:pt>
    <dgm:pt modelId="{F5D7B38D-E1A6-485B-981A-F5306630A7DC}" type="pres">
      <dgm:prSet presAssocID="{029C8740-C904-4096-8E01-C8895D6D5AD4}" presName="hierChild4" presStyleCnt="0"/>
      <dgm:spPr/>
    </dgm:pt>
    <dgm:pt modelId="{B8D34577-42ED-4BE5-AC36-F3298A274E74}" type="pres">
      <dgm:prSet presAssocID="{029C8740-C904-4096-8E01-C8895D6D5AD4}" presName="hierChild5" presStyleCnt="0"/>
      <dgm:spPr/>
    </dgm:pt>
    <dgm:pt modelId="{C34035DE-3E9D-4E7D-84D5-C39AD2AD10AA}" type="pres">
      <dgm:prSet presAssocID="{254D427D-C6D0-48EC-909E-926873743A7F}" presName="hierChild5" presStyleCnt="0"/>
      <dgm:spPr/>
    </dgm:pt>
    <dgm:pt modelId="{92B97369-3DF4-4F6C-AFE9-F033528F8F0B}" type="pres">
      <dgm:prSet presAssocID="{181A68FD-12D3-4C85-A59F-EC6C7F7C88A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6DBD950B-C2CD-40A4-B770-0D0F3CDAAE09}" type="pres">
      <dgm:prSet presAssocID="{08D10AAC-D4FE-4994-A1E4-C3779A1BD254}" presName="hierRoot2" presStyleCnt="0">
        <dgm:presLayoutVars>
          <dgm:hierBranch val="init"/>
        </dgm:presLayoutVars>
      </dgm:prSet>
      <dgm:spPr/>
    </dgm:pt>
    <dgm:pt modelId="{F1959C54-53E3-4031-AB96-9B4F514415AC}" type="pres">
      <dgm:prSet presAssocID="{08D10AAC-D4FE-4994-A1E4-C3779A1BD254}" presName="rootComposite" presStyleCnt="0"/>
      <dgm:spPr/>
    </dgm:pt>
    <dgm:pt modelId="{CC95C752-0D4A-4606-B07E-A58D71CAA054}" type="pres">
      <dgm:prSet presAssocID="{08D10AAC-D4FE-4994-A1E4-C3779A1BD254}" presName="rootText" presStyleLbl="node2" presStyleIdx="3" presStyleCnt="4" custLinFactNeighborX="-73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AD5A47-8819-4D3E-ACC6-68EA30305B8D}" type="pres">
      <dgm:prSet presAssocID="{08D10AAC-D4FE-4994-A1E4-C3779A1BD254}" presName="rootConnector" presStyleLbl="node2" presStyleIdx="3" presStyleCnt="4"/>
      <dgm:spPr/>
      <dgm:t>
        <a:bodyPr/>
        <a:lstStyle/>
        <a:p>
          <a:endParaRPr lang="en-US"/>
        </a:p>
      </dgm:t>
    </dgm:pt>
    <dgm:pt modelId="{5F9BFD22-825A-4E9B-A45A-513DD1705573}" type="pres">
      <dgm:prSet presAssocID="{08D10AAC-D4FE-4994-A1E4-C3779A1BD254}" presName="hierChild4" presStyleCnt="0"/>
      <dgm:spPr/>
    </dgm:pt>
    <dgm:pt modelId="{E6D041C6-3185-4CFB-8E15-41C4DDFC237E}" type="pres">
      <dgm:prSet presAssocID="{D5F6B168-AAB9-415C-9453-FD8F1C8479C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09E78716-CD82-489B-A953-8A96A5B0C146}" type="pres">
      <dgm:prSet presAssocID="{2E13D1AE-4A0A-4DEC-9053-5CDECD371D8F}" presName="hierRoot2" presStyleCnt="0">
        <dgm:presLayoutVars>
          <dgm:hierBranch val="init"/>
        </dgm:presLayoutVars>
      </dgm:prSet>
      <dgm:spPr/>
    </dgm:pt>
    <dgm:pt modelId="{05C6F8AB-7B53-42D7-A3EA-FB0EA7181819}" type="pres">
      <dgm:prSet presAssocID="{2E13D1AE-4A0A-4DEC-9053-5CDECD371D8F}" presName="rootComposite" presStyleCnt="0"/>
      <dgm:spPr/>
    </dgm:pt>
    <dgm:pt modelId="{76DEB520-E2A8-4622-BACF-ABF0FB5552FB}" type="pres">
      <dgm:prSet presAssocID="{2E13D1AE-4A0A-4DEC-9053-5CDECD371D8F}" presName="rootText" presStyleLbl="node3" presStyleIdx="3" presStyleCnt="4" custLinFactX="-60034" custLinFactNeighborX="-100000" custLinFactNeighborY="19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1E1E7-15AA-469E-BBA2-29ADD065AF07}" type="pres">
      <dgm:prSet presAssocID="{2E13D1AE-4A0A-4DEC-9053-5CDECD371D8F}" presName="rootConnector" presStyleLbl="node3" presStyleIdx="3" presStyleCnt="4"/>
      <dgm:spPr/>
      <dgm:t>
        <a:bodyPr/>
        <a:lstStyle/>
        <a:p>
          <a:endParaRPr lang="en-US"/>
        </a:p>
      </dgm:t>
    </dgm:pt>
    <dgm:pt modelId="{89169A6C-CBD1-4F48-A739-2A071233E58C}" type="pres">
      <dgm:prSet presAssocID="{2E13D1AE-4A0A-4DEC-9053-5CDECD371D8F}" presName="hierChild4" presStyleCnt="0"/>
      <dgm:spPr/>
    </dgm:pt>
    <dgm:pt modelId="{A10927BE-E08F-4B5A-A1BC-EE3CF650015F}" type="pres">
      <dgm:prSet presAssocID="{A21330C4-481D-4428-A5D7-BCA22F29FB8E}" presName="Name37" presStyleLbl="parChTrans1D4" presStyleIdx="0" presStyleCnt="1"/>
      <dgm:spPr/>
      <dgm:t>
        <a:bodyPr/>
        <a:lstStyle/>
        <a:p>
          <a:endParaRPr lang="en-US"/>
        </a:p>
      </dgm:t>
    </dgm:pt>
    <dgm:pt modelId="{6EA074D8-299F-4D63-A167-1C064EDD8A4D}" type="pres">
      <dgm:prSet presAssocID="{20292CCC-6598-4FB5-AB94-9EC829B29A5A}" presName="hierRoot2" presStyleCnt="0">
        <dgm:presLayoutVars>
          <dgm:hierBranch val="init"/>
        </dgm:presLayoutVars>
      </dgm:prSet>
      <dgm:spPr/>
    </dgm:pt>
    <dgm:pt modelId="{49072F1C-3566-4734-9C99-3B8413019105}" type="pres">
      <dgm:prSet presAssocID="{20292CCC-6598-4FB5-AB94-9EC829B29A5A}" presName="rootComposite" presStyleCnt="0"/>
      <dgm:spPr/>
    </dgm:pt>
    <dgm:pt modelId="{56A472C3-8C51-4A1A-B2CA-B39EA1C50264}" type="pres">
      <dgm:prSet presAssocID="{20292CCC-6598-4FB5-AB94-9EC829B29A5A}" presName="rootText" presStyleLbl="node4" presStyleIdx="0" presStyleCnt="1" custLinFactX="-56500" custLinFactNeighborX="-100000" custLinFactNeighborY="11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1FA6D8-649D-46DD-9FC3-3CD3B08B6429}" type="pres">
      <dgm:prSet presAssocID="{20292CCC-6598-4FB5-AB94-9EC829B29A5A}" presName="rootConnector" presStyleLbl="node4" presStyleIdx="0" presStyleCnt="1"/>
      <dgm:spPr/>
      <dgm:t>
        <a:bodyPr/>
        <a:lstStyle/>
        <a:p>
          <a:endParaRPr lang="en-US"/>
        </a:p>
      </dgm:t>
    </dgm:pt>
    <dgm:pt modelId="{9310153D-419B-45B4-AAC1-198C96776ED0}" type="pres">
      <dgm:prSet presAssocID="{20292CCC-6598-4FB5-AB94-9EC829B29A5A}" presName="hierChild4" presStyleCnt="0"/>
      <dgm:spPr/>
    </dgm:pt>
    <dgm:pt modelId="{F08398AF-955A-464F-9243-1D3D4FEEE105}" type="pres">
      <dgm:prSet presAssocID="{20292CCC-6598-4FB5-AB94-9EC829B29A5A}" presName="hierChild5" presStyleCnt="0"/>
      <dgm:spPr/>
    </dgm:pt>
    <dgm:pt modelId="{7D5AC3E4-7876-4702-8AD7-5428271833D1}" type="pres">
      <dgm:prSet presAssocID="{2E13D1AE-4A0A-4DEC-9053-5CDECD371D8F}" presName="hierChild5" presStyleCnt="0"/>
      <dgm:spPr/>
    </dgm:pt>
    <dgm:pt modelId="{60D881FE-894C-4936-830D-7939C5E4FBFD}" type="pres">
      <dgm:prSet presAssocID="{08D10AAC-D4FE-4994-A1E4-C3779A1BD254}" presName="hierChild5" presStyleCnt="0"/>
      <dgm:spPr/>
    </dgm:pt>
    <dgm:pt modelId="{13CACFE0-A74D-4DC8-BE1C-0455CAD9BB43}" type="pres">
      <dgm:prSet presAssocID="{7D1F0BE2-11F6-49EB-834C-131971331030}" presName="hierChild3" presStyleCnt="0"/>
      <dgm:spPr/>
    </dgm:pt>
  </dgm:ptLst>
  <dgm:cxnLst>
    <dgm:cxn modelId="{B90F1621-F776-4FA8-AE73-6AD01FFFDE23}" type="presOf" srcId="{181A68FD-12D3-4C85-A59F-EC6C7F7C88AA}" destId="{92B97369-3DF4-4F6C-AFE9-F033528F8F0B}" srcOrd="0" destOrd="0" presId="urn:microsoft.com/office/officeart/2005/8/layout/orgChart1"/>
    <dgm:cxn modelId="{EC961CCA-EE87-460C-886A-B45D587CCE1C}" type="presOf" srcId="{254D427D-C6D0-48EC-909E-926873743A7F}" destId="{F55D8E40-2DD5-4912-AAF3-714778D544DD}" srcOrd="1" destOrd="0" presId="urn:microsoft.com/office/officeart/2005/8/layout/orgChart1"/>
    <dgm:cxn modelId="{62667D52-6182-4AD1-9C33-4613494F7A5F}" type="presOf" srcId="{8471085F-E77E-4C9B-B165-FDBA95920651}" destId="{6C0329C8-2A4B-4F61-8DB9-8E727F4D8CE9}" srcOrd="0" destOrd="0" presId="urn:microsoft.com/office/officeart/2005/8/layout/orgChart1"/>
    <dgm:cxn modelId="{3EE609F0-2ECF-47F0-ABE8-85253382AE84}" type="presOf" srcId="{08D10AAC-D4FE-4994-A1E4-C3779A1BD254}" destId="{CC95C752-0D4A-4606-B07E-A58D71CAA054}" srcOrd="0" destOrd="0" presId="urn:microsoft.com/office/officeart/2005/8/layout/orgChart1"/>
    <dgm:cxn modelId="{F987CC1F-6ADC-4A42-B95A-A5AD381B7B21}" type="presOf" srcId="{A5EA0D30-656F-45A7-9D3B-B1774586BFC5}" destId="{8645FF5A-D22E-4F2F-9B9A-4A7C6648439A}" srcOrd="0" destOrd="0" presId="urn:microsoft.com/office/officeart/2005/8/layout/orgChart1"/>
    <dgm:cxn modelId="{8AE9365D-5928-49A7-B300-81F42C20BA1C}" type="presOf" srcId="{48D3123F-76EE-4498-94C9-673BF36AB4BA}" destId="{E85161E3-BB0B-4EB1-9CCE-6D887734491E}" srcOrd="0" destOrd="0" presId="urn:microsoft.com/office/officeart/2005/8/layout/orgChart1"/>
    <dgm:cxn modelId="{4C91892F-450A-4FD0-B0E4-8B3A691B058C}" type="presOf" srcId="{08D10AAC-D4FE-4994-A1E4-C3779A1BD254}" destId="{A8AD5A47-8819-4D3E-ACC6-68EA30305B8D}" srcOrd="1" destOrd="0" presId="urn:microsoft.com/office/officeart/2005/8/layout/orgChart1"/>
    <dgm:cxn modelId="{5CFB0A93-2604-45D7-B11E-2838CA7DD645}" type="presOf" srcId="{0EF35658-3EA6-43B6-9672-37C0842303E1}" destId="{3CE02F72-9F76-4660-B43D-DCEC59B4BEAD}" srcOrd="0" destOrd="0" presId="urn:microsoft.com/office/officeart/2005/8/layout/orgChart1"/>
    <dgm:cxn modelId="{1A109527-03B8-4FC6-9A40-761E12823EFA}" type="presOf" srcId="{82466D84-9F1E-4877-AE9C-A25A578EAAD6}" destId="{51329324-21CC-4BD3-92E8-B14FE6787ECC}" srcOrd="1" destOrd="0" presId="urn:microsoft.com/office/officeart/2005/8/layout/orgChart1"/>
    <dgm:cxn modelId="{DFAE6B3C-23BB-4149-86ED-48A86FD77EA3}" srcId="{7D1F0BE2-11F6-49EB-834C-131971331030}" destId="{0AF97198-67F0-4350-8A5E-880562667374}" srcOrd="0" destOrd="0" parTransId="{48D3123F-76EE-4498-94C9-673BF36AB4BA}" sibTransId="{0654DFD5-A568-4FBD-B30F-4AD08F2DDEFA}"/>
    <dgm:cxn modelId="{F477605D-8957-4BBD-AED2-ABD903523970}" srcId="{7D1F0BE2-11F6-49EB-834C-131971331030}" destId="{254D427D-C6D0-48EC-909E-926873743A7F}" srcOrd="2" destOrd="0" parTransId="{8C86A47F-EE88-4586-9E4A-2EFFAFCD01C4}" sibTransId="{08678033-432C-4B52-A299-B293EF53A155}"/>
    <dgm:cxn modelId="{66811AFA-4CE7-4B56-A0DD-DEF76103DEC4}" type="presOf" srcId="{850F7D79-4312-4C71-BB47-4BE9FD3E1F13}" destId="{051A22A1-530A-4719-B4F5-4306942774B2}" srcOrd="0" destOrd="0" presId="urn:microsoft.com/office/officeart/2005/8/layout/orgChart1"/>
    <dgm:cxn modelId="{C9263544-3117-449C-BBE7-C09803E4B371}" srcId="{A5EA0D30-656F-45A7-9D3B-B1774586BFC5}" destId="{7D1F0BE2-11F6-49EB-834C-131971331030}" srcOrd="0" destOrd="0" parTransId="{D39007FD-330E-4B9B-8297-7A56C5638C52}" sibTransId="{2DF8844C-5270-4C78-9C0F-0B6F75A9AAE8}"/>
    <dgm:cxn modelId="{E7B5AB78-604E-41D0-A96E-67FA7F3039E1}" type="presOf" srcId="{20292CCC-6598-4FB5-AB94-9EC829B29A5A}" destId="{E81FA6D8-649D-46DD-9FC3-3CD3B08B6429}" srcOrd="1" destOrd="0" presId="urn:microsoft.com/office/officeart/2005/8/layout/orgChart1"/>
    <dgm:cxn modelId="{1169BC5A-13E7-43F1-B1D4-30DA2D684C74}" type="presOf" srcId="{0AF97198-67F0-4350-8A5E-880562667374}" destId="{E54E7374-8DB4-43A7-885E-BF2232F1F493}" srcOrd="0" destOrd="0" presId="urn:microsoft.com/office/officeart/2005/8/layout/orgChart1"/>
    <dgm:cxn modelId="{28BEAE22-81EE-4694-8D7C-72E8B6194A89}" type="presOf" srcId="{D5F6B168-AAB9-415C-9453-FD8F1C8479CD}" destId="{E6D041C6-3185-4CFB-8E15-41C4DDFC237E}" srcOrd="0" destOrd="0" presId="urn:microsoft.com/office/officeart/2005/8/layout/orgChart1"/>
    <dgm:cxn modelId="{8736096D-2026-4938-A122-8ADEBE986BE7}" srcId="{254D427D-C6D0-48EC-909E-926873743A7F}" destId="{029C8740-C904-4096-8E01-C8895D6D5AD4}" srcOrd="0" destOrd="0" parTransId="{57428BF7-127D-4D50-BA31-43C053782F47}" sibTransId="{42CBDDE3-D54A-4E24-B386-BEECD5CC79DF}"/>
    <dgm:cxn modelId="{8DFF1CE5-372F-44E8-9312-66A51FF109D5}" type="presOf" srcId="{A21330C4-481D-4428-A5D7-BCA22F29FB8E}" destId="{A10927BE-E08F-4B5A-A1BC-EE3CF650015F}" srcOrd="0" destOrd="0" presId="urn:microsoft.com/office/officeart/2005/8/layout/orgChart1"/>
    <dgm:cxn modelId="{75F4FE8A-409C-46B3-834E-3471C7782203}" type="presOf" srcId="{57428BF7-127D-4D50-BA31-43C053782F47}" destId="{F9C39D91-D360-489B-BAF9-229FCBB34098}" srcOrd="0" destOrd="0" presId="urn:microsoft.com/office/officeart/2005/8/layout/orgChart1"/>
    <dgm:cxn modelId="{E5A165F9-3FE5-4EF8-AE72-7E1EE756A138}" type="presOf" srcId="{029C8740-C904-4096-8E01-C8895D6D5AD4}" destId="{CCDDFDCC-9D79-4863-AFFD-9545FC07E99D}" srcOrd="0" destOrd="0" presId="urn:microsoft.com/office/officeart/2005/8/layout/orgChart1"/>
    <dgm:cxn modelId="{1001B795-E9EC-44DD-BF6F-7CE4ED7F0E69}" type="presOf" srcId="{2E13D1AE-4A0A-4DEC-9053-5CDECD371D8F}" destId="{76DEB520-E2A8-4622-BACF-ABF0FB5552FB}" srcOrd="0" destOrd="0" presId="urn:microsoft.com/office/officeart/2005/8/layout/orgChart1"/>
    <dgm:cxn modelId="{726B5D02-E031-4E03-91B6-23EC38A704DF}" srcId="{08D10AAC-D4FE-4994-A1E4-C3779A1BD254}" destId="{2E13D1AE-4A0A-4DEC-9053-5CDECD371D8F}" srcOrd="0" destOrd="0" parTransId="{D5F6B168-AAB9-415C-9453-FD8F1C8479CD}" sibTransId="{E4AF28AF-3A7F-495C-B2CE-98F4CA24A69D}"/>
    <dgm:cxn modelId="{349BACFC-9ACA-451B-9D62-5AA73A81EE31}" type="presOf" srcId="{029C8740-C904-4096-8E01-C8895D6D5AD4}" destId="{054909D6-1C8A-4E59-A544-6A523EEB3B23}" srcOrd="1" destOrd="0" presId="urn:microsoft.com/office/officeart/2005/8/layout/orgChart1"/>
    <dgm:cxn modelId="{9504AA1C-F5E8-4C69-807F-328D572E21B7}" type="presOf" srcId="{0AF97198-67F0-4350-8A5E-880562667374}" destId="{2810D1F7-1BCA-424B-8F2C-36795D11B701}" srcOrd="1" destOrd="0" presId="urn:microsoft.com/office/officeart/2005/8/layout/orgChart1"/>
    <dgm:cxn modelId="{7C47FF92-7237-43CC-BA3D-E800B3A73D00}" srcId="{57AB36B4-9A3C-4F8E-B9AA-3677082362C6}" destId="{82466D84-9F1E-4877-AE9C-A25A578EAAD6}" srcOrd="0" destOrd="0" parTransId="{0EF35658-3EA6-43B6-9672-37C0842303E1}" sibTransId="{45D554EF-3768-4FEF-81D5-DF5CF96EC634}"/>
    <dgm:cxn modelId="{A824E5CA-3857-4B4A-8E3F-6E789988C7C5}" type="presOf" srcId="{8C86A47F-EE88-4586-9E4A-2EFFAFCD01C4}" destId="{848BB29E-6EE7-42A0-83C7-FB29CD850622}" srcOrd="0" destOrd="0" presId="urn:microsoft.com/office/officeart/2005/8/layout/orgChart1"/>
    <dgm:cxn modelId="{6A792207-03B6-4362-AEE6-BA83B1D70F66}" type="presOf" srcId="{7D1F0BE2-11F6-49EB-834C-131971331030}" destId="{688C3BD9-FEE7-452E-8A55-C91541D8B2A3}" srcOrd="0" destOrd="0" presId="urn:microsoft.com/office/officeart/2005/8/layout/orgChart1"/>
    <dgm:cxn modelId="{D723212F-AA94-4600-A9D4-DDB727368668}" type="presOf" srcId="{362CA76F-B335-463F-A5BF-6E3F765C43F0}" destId="{FBB78AED-F2B1-461A-B5CF-0B375ECE4922}" srcOrd="0" destOrd="0" presId="urn:microsoft.com/office/officeart/2005/8/layout/orgChart1"/>
    <dgm:cxn modelId="{27A1519C-96D9-4906-914F-BFF72F8E3758}" type="presOf" srcId="{82466D84-9F1E-4877-AE9C-A25A578EAAD6}" destId="{721B86A4-EB3A-490D-815B-E2F5EFAA236B}" srcOrd="0" destOrd="0" presId="urn:microsoft.com/office/officeart/2005/8/layout/orgChart1"/>
    <dgm:cxn modelId="{97BAEE76-1ABA-4B93-8848-18EF4A18C19B}" srcId="{7D1F0BE2-11F6-49EB-834C-131971331030}" destId="{08D10AAC-D4FE-4994-A1E4-C3779A1BD254}" srcOrd="3" destOrd="0" parTransId="{181A68FD-12D3-4C85-A59F-EC6C7F7C88AA}" sibTransId="{07C6086B-F588-4405-BBDD-AE6F6B10581C}"/>
    <dgm:cxn modelId="{9DCD65DB-0F64-4AF5-8B36-35B7C88736AB}" srcId="{2E13D1AE-4A0A-4DEC-9053-5CDECD371D8F}" destId="{20292CCC-6598-4FB5-AB94-9EC829B29A5A}" srcOrd="0" destOrd="0" parTransId="{A21330C4-481D-4428-A5D7-BCA22F29FB8E}" sibTransId="{C078AC1E-8039-4A3C-A1A8-F38ACBE7175F}"/>
    <dgm:cxn modelId="{DD49D65D-DF41-4B9A-A799-5DC51697FB99}" type="presOf" srcId="{57AB36B4-9A3C-4F8E-B9AA-3677082362C6}" destId="{B91C6692-7DDB-48A6-8543-BABE374FF39F}" srcOrd="1" destOrd="0" presId="urn:microsoft.com/office/officeart/2005/8/layout/orgChart1"/>
    <dgm:cxn modelId="{43BCE580-859C-43A9-9208-FC8B48A3C1A4}" type="presOf" srcId="{8471085F-E77E-4C9B-B165-FDBA95920651}" destId="{F0885F7D-51B6-4585-9952-1596479A0390}" srcOrd="1" destOrd="0" presId="urn:microsoft.com/office/officeart/2005/8/layout/orgChart1"/>
    <dgm:cxn modelId="{2653C907-9860-4FDF-8857-E0ECEC07442F}" type="presOf" srcId="{20292CCC-6598-4FB5-AB94-9EC829B29A5A}" destId="{56A472C3-8C51-4A1A-B2CA-B39EA1C50264}" srcOrd="0" destOrd="0" presId="urn:microsoft.com/office/officeart/2005/8/layout/orgChart1"/>
    <dgm:cxn modelId="{3BA7C8DC-844D-498B-BBD2-19CF17C42B51}" type="presOf" srcId="{57AB36B4-9A3C-4F8E-B9AA-3677082362C6}" destId="{A40D106C-2151-43F3-BD58-5625B3F17B93}" srcOrd="0" destOrd="0" presId="urn:microsoft.com/office/officeart/2005/8/layout/orgChart1"/>
    <dgm:cxn modelId="{71710ED6-22EE-407E-8FE4-D786E2F5E97E}" srcId="{0AF97198-67F0-4350-8A5E-880562667374}" destId="{8471085F-E77E-4C9B-B165-FDBA95920651}" srcOrd="0" destOrd="0" parTransId="{850F7D79-4312-4C71-BB47-4BE9FD3E1F13}" sibTransId="{8FDD4FB0-A8DC-4C14-922E-092C8C2F6B33}"/>
    <dgm:cxn modelId="{B4EC1ACA-1510-4572-A1CF-56112CC515A7}" srcId="{7D1F0BE2-11F6-49EB-834C-131971331030}" destId="{57AB36B4-9A3C-4F8E-B9AA-3677082362C6}" srcOrd="1" destOrd="0" parTransId="{362CA76F-B335-463F-A5BF-6E3F765C43F0}" sibTransId="{E720E468-37F6-4310-8369-969FF0B4C096}"/>
    <dgm:cxn modelId="{83E31A5C-A55D-456C-BCCD-E147001F11D5}" type="presOf" srcId="{2E13D1AE-4A0A-4DEC-9053-5CDECD371D8F}" destId="{F611E1E7-15AA-469E-BBA2-29ADD065AF07}" srcOrd="1" destOrd="0" presId="urn:microsoft.com/office/officeart/2005/8/layout/orgChart1"/>
    <dgm:cxn modelId="{1EADC621-8E93-4706-8792-67821783B4EB}" type="presOf" srcId="{7D1F0BE2-11F6-49EB-834C-131971331030}" destId="{BEE3A056-E804-4372-9A9C-5C6F185CECF8}" srcOrd="1" destOrd="0" presId="urn:microsoft.com/office/officeart/2005/8/layout/orgChart1"/>
    <dgm:cxn modelId="{D8E472C3-FF1A-40FA-83DA-764141EC2948}" type="presOf" srcId="{254D427D-C6D0-48EC-909E-926873743A7F}" destId="{1BD4CB0D-2695-4F22-9B8B-4D6D9D1BDB4B}" srcOrd="0" destOrd="0" presId="urn:microsoft.com/office/officeart/2005/8/layout/orgChart1"/>
    <dgm:cxn modelId="{5AF8C8AB-ECFB-4D1E-97C2-3558DCEC9C55}" type="presParOf" srcId="{8645FF5A-D22E-4F2F-9B9A-4A7C6648439A}" destId="{2E52BBE8-5726-44D4-AC4C-C04B5DD77432}" srcOrd="0" destOrd="0" presId="urn:microsoft.com/office/officeart/2005/8/layout/orgChart1"/>
    <dgm:cxn modelId="{DC8307C0-1B66-4DAB-9F62-AACDE893ED36}" type="presParOf" srcId="{2E52BBE8-5726-44D4-AC4C-C04B5DD77432}" destId="{91F0320E-5489-46C3-A55B-E58AEA78FF6E}" srcOrd="0" destOrd="0" presId="urn:microsoft.com/office/officeart/2005/8/layout/orgChart1"/>
    <dgm:cxn modelId="{05089961-328C-4858-B9B2-8C8026919F35}" type="presParOf" srcId="{91F0320E-5489-46C3-A55B-E58AEA78FF6E}" destId="{688C3BD9-FEE7-452E-8A55-C91541D8B2A3}" srcOrd="0" destOrd="0" presId="urn:microsoft.com/office/officeart/2005/8/layout/orgChart1"/>
    <dgm:cxn modelId="{F88FFE49-9EBB-4A7B-B359-8239999B0BD2}" type="presParOf" srcId="{91F0320E-5489-46C3-A55B-E58AEA78FF6E}" destId="{BEE3A056-E804-4372-9A9C-5C6F185CECF8}" srcOrd="1" destOrd="0" presId="urn:microsoft.com/office/officeart/2005/8/layout/orgChart1"/>
    <dgm:cxn modelId="{5D7009BA-3A6F-4128-9038-9CC3071B00CF}" type="presParOf" srcId="{2E52BBE8-5726-44D4-AC4C-C04B5DD77432}" destId="{E9BB031F-C7E3-4DFC-AD0E-3A1F8A68145C}" srcOrd="1" destOrd="0" presId="urn:microsoft.com/office/officeart/2005/8/layout/orgChart1"/>
    <dgm:cxn modelId="{B7B9C61C-7B77-42FB-8C3C-84120568EA97}" type="presParOf" srcId="{E9BB031F-C7E3-4DFC-AD0E-3A1F8A68145C}" destId="{E85161E3-BB0B-4EB1-9CCE-6D887734491E}" srcOrd="0" destOrd="0" presId="urn:microsoft.com/office/officeart/2005/8/layout/orgChart1"/>
    <dgm:cxn modelId="{6E520477-C539-41B5-8C15-F440A22AD0BB}" type="presParOf" srcId="{E9BB031F-C7E3-4DFC-AD0E-3A1F8A68145C}" destId="{C8E4DC58-D1A2-4BC2-B92B-ACAC69959CFB}" srcOrd="1" destOrd="0" presId="urn:microsoft.com/office/officeart/2005/8/layout/orgChart1"/>
    <dgm:cxn modelId="{F84B8F84-22CF-4736-8DD8-2E0178958FAB}" type="presParOf" srcId="{C8E4DC58-D1A2-4BC2-B92B-ACAC69959CFB}" destId="{1B27062B-1DAD-4B81-9AB1-A815333C3C09}" srcOrd="0" destOrd="0" presId="urn:microsoft.com/office/officeart/2005/8/layout/orgChart1"/>
    <dgm:cxn modelId="{4C494078-B08F-4D97-A368-420EDF05183A}" type="presParOf" srcId="{1B27062B-1DAD-4B81-9AB1-A815333C3C09}" destId="{E54E7374-8DB4-43A7-885E-BF2232F1F493}" srcOrd="0" destOrd="0" presId="urn:microsoft.com/office/officeart/2005/8/layout/orgChart1"/>
    <dgm:cxn modelId="{C9E6490E-6462-403A-9BDF-D7D73F870578}" type="presParOf" srcId="{1B27062B-1DAD-4B81-9AB1-A815333C3C09}" destId="{2810D1F7-1BCA-424B-8F2C-36795D11B701}" srcOrd="1" destOrd="0" presId="urn:microsoft.com/office/officeart/2005/8/layout/orgChart1"/>
    <dgm:cxn modelId="{627F3420-616F-4673-A424-AA5EA7E92B43}" type="presParOf" srcId="{C8E4DC58-D1A2-4BC2-B92B-ACAC69959CFB}" destId="{5B5A5224-B208-4E79-9CC6-41CC0B7A5C89}" srcOrd="1" destOrd="0" presId="urn:microsoft.com/office/officeart/2005/8/layout/orgChart1"/>
    <dgm:cxn modelId="{2D119631-CA3F-4625-976B-C572B43549EA}" type="presParOf" srcId="{5B5A5224-B208-4E79-9CC6-41CC0B7A5C89}" destId="{051A22A1-530A-4719-B4F5-4306942774B2}" srcOrd="0" destOrd="0" presId="urn:microsoft.com/office/officeart/2005/8/layout/orgChart1"/>
    <dgm:cxn modelId="{60992349-CF9B-4A4B-B262-829D7AC7FCFF}" type="presParOf" srcId="{5B5A5224-B208-4E79-9CC6-41CC0B7A5C89}" destId="{79E25506-9D1A-420A-9FF2-09D9BB27BDF8}" srcOrd="1" destOrd="0" presId="urn:microsoft.com/office/officeart/2005/8/layout/orgChart1"/>
    <dgm:cxn modelId="{8E95D1C2-F8E4-4561-AF13-8D0975528B5E}" type="presParOf" srcId="{79E25506-9D1A-420A-9FF2-09D9BB27BDF8}" destId="{15881CA0-4D6B-40C6-ACE7-16A59F5D0D6E}" srcOrd="0" destOrd="0" presId="urn:microsoft.com/office/officeart/2005/8/layout/orgChart1"/>
    <dgm:cxn modelId="{A8CC4052-E2B3-46E6-B01D-8483708BEE62}" type="presParOf" srcId="{15881CA0-4D6B-40C6-ACE7-16A59F5D0D6E}" destId="{6C0329C8-2A4B-4F61-8DB9-8E727F4D8CE9}" srcOrd="0" destOrd="0" presId="urn:microsoft.com/office/officeart/2005/8/layout/orgChart1"/>
    <dgm:cxn modelId="{055263E1-7F30-4197-B65D-74C494675841}" type="presParOf" srcId="{15881CA0-4D6B-40C6-ACE7-16A59F5D0D6E}" destId="{F0885F7D-51B6-4585-9952-1596479A0390}" srcOrd="1" destOrd="0" presId="urn:microsoft.com/office/officeart/2005/8/layout/orgChart1"/>
    <dgm:cxn modelId="{D783C27B-967E-45C5-BE97-D79241EA84FE}" type="presParOf" srcId="{79E25506-9D1A-420A-9FF2-09D9BB27BDF8}" destId="{4CB7D051-8589-4C72-89B0-E3E84CB3D2F6}" srcOrd="1" destOrd="0" presId="urn:microsoft.com/office/officeart/2005/8/layout/orgChart1"/>
    <dgm:cxn modelId="{3248982A-4A6F-49C7-BCDA-5A99605D42FB}" type="presParOf" srcId="{79E25506-9D1A-420A-9FF2-09D9BB27BDF8}" destId="{BAE7BD02-39E4-41D2-840A-AE6F24B7E509}" srcOrd="2" destOrd="0" presId="urn:microsoft.com/office/officeart/2005/8/layout/orgChart1"/>
    <dgm:cxn modelId="{442E732A-1E3B-4A31-86BD-502D8B75A92F}" type="presParOf" srcId="{C8E4DC58-D1A2-4BC2-B92B-ACAC69959CFB}" destId="{D1BFA6D5-0091-4C1C-B941-7266A882906E}" srcOrd="2" destOrd="0" presId="urn:microsoft.com/office/officeart/2005/8/layout/orgChart1"/>
    <dgm:cxn modelId="{D58F05FD-B7D3-4C38-A1E2-39694FAC242C}" type="presParOf" srcId="{E9BB031F-C7E3-4DFC-AD0E-3A1F8A68145C}" destId="{FBB78AED-F2B1-461A-B5CF-0B375ECE4922}" srcOrd="2" destOrd="0" presId="urn:microsoft.com/office/officeart/2005/8/layout/orgChart1"/>
    <dgm:cxn modelId="{4DBE6129-E7AE-4763-AAB3-926B9853FFCE}" type="presParOf" srcId="{E9BB031F-C7E3-4DFC-AD0E-3A1F8A68145C}" destId="{BD7DE571-5CC7-4B7A-9526-B8A561ED5AD4}" srcOrd="3" destOrd="0" presId="urn:microsoft.com/office/officeart/2005/8/layout/orgChart1"/>
    <dgm:cxn modelId="{D633C96B-0DB7-4486-9B72-F1E6F9E8FD9A}" type="presParOf" srcId="{BD7DE571-5CC7-4B7A-9526-B8A561ED5AD4}" destId="{CD59E3BE-6D8D-451C-871E-48A375BE9D1F}" srcOrd="0" destOrd="0" presId="urn:microsoft.com/office/officeart/2005/8/layout/orgChart1"/>
    <dgm:cxn modelId="{CB468118-20DC-4659-A186-A8A4642EBA66}" type="presParOf" srcId="{CD59E3BE-6D8D-451C-871E-48A375BE9D1F}" destId="{A40D106C-2151-43F3-BD58-5625B3F17B93}" srcOrd="0" destOrd="0" presId="urn:microsoft.com/office/officeart/2005/8/layout/orgChart1"/>
    <dgm:cxn modelId="{EB67D988-CAF5-4CF3-AF30-9AFF9DEAD518}" type="presParOf" srcId="{CD59E3BE-6D8D-451C-871E-48A375BE9D1F}" destId="{B91C6692-7DDB-48A6-8543-BABE374FF39F}" srcOrd="1" destOrd="0" presId="urn:microsoft.com/office/officeart/2005/8/layout/orgChart1"/>
    <dgm:cxn modelId="{470B9487-E213-453A-B9E3-1C49501E3D4F}" type="presParOf" srcId="{BD7DE571-5CC7-4B7A-9526-B8A561ED5AD4}" destId="{B014770C-C1BF-4745-8A71-5C9FF2AA9FA6}" srcOrd="1" destOrd="0" presId="urn:microsoft.com/office/officeart/2005/8/layout/orgChart1"/>
    <dgm:cxn modelId="{87BA9F7F-154F-4877-A0B9-45F736DDD2A4}" type="presParOf" srcId="{B014770C-C1BF-4745-8A71-5C9FF2AA9FA6}" destId="{3CE02F72-9F76-4660-B43D-DCEC59B4BEAD}" srcOrd="0" destOrd="0" presId="urn:microsoft.com/office/officeart/2005/8/layout/orgChart1"/>
    <dgm:cxn modelId="{4AB1DD2D-E598-44C7-84C9-A840A28F5838}" type="presParOf" srcId="{B014770C-C1BF-4745-8A71-5C9FF2AA9FA6}" destId="{0B15298A-DC9A-4959-A15B-1A49DCB34078}" srcOrd="1" destOrd="0" presId="urn:microsoft.com/office/officeart/2005/8/layout/orgChart1"/>
    <dgm:cxn modelId="{D377D48D-025C-4C13-A6E9-B2A07CA3E761}" type="presParOf" srcId="{0B15298A-DC9A-4959-A15B-1A49DCB34078}" destId="{B62267D5-3914-4042-BB69-23ECA9BDE494}" srcOrd="0" destOrd="0" presId="urn:microsoft.com/office/officeart/2005/8/layout/orgChart1"/>
    <dgm:cxn modelId="{5BBF7F42-B2F9-47D5-AD84-A45937C5017F}" type="presParOf" srcId="{B62267D5-3914-4042-BB69-23ECA9BDE494}" destId="{721B86A4-EB3A-490D-815B-E2F5EFAA236B}" srcOrd="0" destOrd="0" presId="urn:microsoft.com/office/officeart/2005/8/layout/orgChart1"/>
    <dgm:cxn modelId="{B6E4416D-826A-4DA8-ADF0-CA280103CAF4}" type="presParOf" srcId="{B62267D5-3914-4042-BB69-23ECA9BDE494}" destId="{51329324-21CC-4BD3-92E8-B14FE6787ECC}" srcOrd="1" destOrd="0" presId="urn:microsoft.com/office/officeart/2005/8/layout/orgChart1"/>
    <dgm:cxn modelId="{03D5479F-3D35-4D1B-B44D-B413F662F56F}" type="presParOf" srcId="{0B15298A-DC9A-4959-A15B-1A49DCB34078}" destId="{3797D955-CCEA-4892-A78F-81B499DD49F2}" srcOrd="1" destOrd="0" presId="urn:microsoft.com/office/officeart/2005/8/layout/orgChart1"/>
    <dgm:cxn modelId="{F3BFD3A4-4283-4E53-B0B4-7491AD5F119D}" type="presParOf" srcId="{0B15298A-DC9A-4959-A15B-1A49DCB34078}" destId="{D8D21117-C22D-4F60-AE41-4760FC1113F4}" srcOrd="2" destOrd="0" presId="urn:microsoft.com/office/officeart/2005/8/layout/orgChart1"/>
    <dgm:cxn modelId="{BA8DCD60-58BF-4603-961F-E5886D1E7172}" type="presParOf" srcId="{BD7DE571-5CC7-4B7A-9526-B8A561ED5AD4}" destId="{A5A674D7-9F0D-4F65-A4A6-D7665E390A39}" srcOrd="2" destOrd="0" presId="urn:microsoft.com/office/officeart/2005/8/layout/orgChart1"/>
    <dgm:cxn modelId="{6B364F0F-1C06-4B4E-AD6E-09595F4D8922}" type="presParOf" srcId="{E9BB031F-C7E3-4DFC-AD0E-3A1F8A68145C}" destId="{848BB29E-6EE7-42A0-83C7-FB29CD850622}" srcOrd="4" destOrd="0" presId="urn:microsoft.com/office/officeart/2005/8/layout/orgChart1"/>
    <dgm:cxn modelId="{ADC04E79-D33C-4D47-82A8-7C9C27116766}" type="presParOf" srcId="{E9BB031F-C7E3-4DFC-AD0E-3A1F8A68145C}" destId="{06C337A3-CC86-4067-B22E-A6E95198FC9D}" srcOrd="5" destOrd="0" presId="urn:microsoft.com/office/officeart/2005/8/layout/orgChart1"/>
    <dgm:cxn modelId="{FD5FDF2E-792F-4BF8-B4D1-F0EFC45A5E5E}" type="presParOf" srcId="{06C337A3-CC86-4067-B22E-A6E95198FC9D}" destId="{50E4A055-C61A-4983-8B67-56226C564D01}" srcOrd="0" destOrd="0" presId="urn:microsoft.com/office/officeart/2005/8/layout/orgChart1"/>
    <dgm:cxn modelId="{AA2356C8-EBFD-430D-A8A4-B837FD973486}" type="presParOf" srcId="{50E4A055-C61A-4983-8B67-56226C564D01}" destId="{1BD4CB0D-2695-4F22-9B8B-4D6D9D1BDB4B}" srcOrd="0" destOrd="0" presId="urn:microsoft.com/office/officeart/2005/8/layout/orgChart1"/>
    <dgm:cxn modelId="{ED6019D8-15A8-4E0D-8197-B522035D8B6C}" type="presParOf" srcId="{50E4A055-C61A-4983-8B67-56226C564D01}" destId="{F55D8E40-2DD5-4912-AAF3-714778D544DD}" srcOrd="1" destOrd="0" presId="urn:microsoft.com/office/officeart/2005/8/layout/orgChart1"/>
    <dgm:cxn modelId="{C1C99115-259D-4CF4-BFFD-B477447CD9C5}" type="presParOf" srcId="{06C337A3-CC86-4067-B22E-A6E95198FC9D}" destId="{1551BD88-5A62-45E2-A1D4-5C70870E89F5}" srcOrd="1" destOrd="0" presId="urn:microsoft.com/office/officeart/2005/8/layout/orgChart1"/>
    <dgm:cxn modelId="{573ED7D6-8FF8-47F3-90E7-5A867F4F5F90}" type="presParOf" srcId="{1551BD88-5A62-45E2-A1D4-5C70870E89F5}" destId="{F9C39D91-D360-489B-BAF9-229FCBB34098}" srcOrd="0" destOrd="0" presId="urn:microsoft.com/office/officeart/2005/8/layout/orgChart1"/>
    <dgm:cxn modelId="{59A01414-DE2D-4D53-BDA2-154DA41E88EC}" type="presParOf" srcId="{1551BD88-5A62-45E2-A1D4-5C70870E89F5}" destId="{FEA532EF-DE2D-4CC3-8E96-3BBA7B477F94}" srcOrd="1" destOrd="0" presId="urn:microsoft.com/office/officeart/2005/8/layout/orgChart1"/>
    <dgm:cxn modelId="{23709C65-C7F7-47AA-8C55-F30103D33191}" type="presParOf" srcId="{FEA532EF-DE2D-4CC3-8E96-3BBA7B477F94}" destId="{B9A058AD-4A4B-4253-8636-5BFF0C913DAA}" srcOrd="0" destOrd="0" presId="urn:microsoft.com/office/officeart/2005/8/layout/orgChart1"/>
    <dgm:cxn modelId="{9DAB08A4-2F6B-4DD8-BCDA-B9315D247167}" type="presParOf" srcId="{B9A058AD-4A4B-4253-8636-5BFF0C913DAA}" destId="{CCDDFDCC-9D79-4863-AFFD-9545FC07E99D}" srcOrd="0" destOrd="0" presId="urn:microsoft.com/office/officeart/2005/8/layout/orgChart1"/>
    <dgm:cxn modelId="{058A854D-3CF1-423A-A008-D92CA59380AD}" type="presParOf" srcId="{B9A058AD-4A4B-4253-8636-5BFF0C913DAA}" destId="{054909D6-1C8A-4E59-A544-6A523EEB3B23}" srcOrd="1" destOrd="0" presId="urn:microsoft.com/office/officeart/2005/8/layout/orgChart1"/>
    <dgm:cxn modelId="{654138B7-80E0-43BC-B2B4-1ED1C0B6AAB2}" type="presParOf" srcId="{FEA532EF-DE2D-4CC3-8E96-3BBA7B477F94}" destId="{F5D7B38D-E1A6-485B-981A-F5306630A7DC}" srcOrd="1" destOrd="0" presId="urn:microsoft.com/office/officeart/2005/8/layout/orgChart1"/>
    <dgm:cxn modelId="{9A10E7ED-BC43-4382-8E4C-1EDE567CC418}" type="presParOf" srcId="{FEA532EF-DE2D-4CC3-8E96-3BBA7B477F94}" destId="{B8D34577-42ED-4BE5-AC36-F3298A274E74}" srcOrd="2" destOrd="0" presId="urn:microsoft.com/office/officeart/2005/8/layout/orgChart1"/>
    <dgm:cxn modelId="{C6EC3AD6-1B91-439A-98E0-B03426369E52}" type="presParOf" srcId="{06C337A3-CC86-4067-B22E-A6E95198FC9D}" destId="{C34035DE-3E9D-4E7D-84D5-C39AD2AD10AA}" srcOrd="2" destOrd="0" presId="urn:microsoft.com/office/officeart/2005/8/layout/orgChart1"/>
    <dgm:cxn modelId="{833762DE-E770-4332-9232-50299D4C652F}" type="presParOf" srcId="{E9BB031F-C7E3-4DFC-AD0E-3A1F8A68145C}" destId="{92B97369-3DF4-4F6C-AFE9-F033528F8F0B}" srcOrd="6" destOrd="0" presId="urn:microsoft.com/office/officeart/2005/8/layout/orgChart1"/>
    <dgm:cxn modelId="{8FDED488-DEC0-47A9-A6AA-9617D33DD58B}" type="presParOf" srcId="{E9BB031F-C7E3-4DFC-AD0E-3A1F8A68145C}" destId="{6DBD950B-C2CD-40A4-B770-0D0F3CDAAE09}" srcOrd="7" destOrd="0" presId="urn:microsoft.com/office/officeart/2005/8/layout/orgChart1"/>
    <dgm:cxn modelId="{272A93B7-A4B4-483E-AC02-277C64C2EB36}" type="presParOf" srcId="{6DBD950B-C2CD-40A4-B770-0D0F3CDAAE09}" destId="{F1959C54-53E3-4031-AB96-9B4F514415AC}" srcOrd="0" destOrd="0" presId="urn:microsoft.com/office/officeart/2005/8/layout/orgChart1"/>
    <dgm:cxn modelId="{2F42A665-7BE6-4E94-B1D3-9FAAD8D6F906}" type="presParOf" srcId="{F1959C54-53E3-4031-AB96-9B4F514415AC}" destId="{CC95C752-0D4A-4606-B07E-A58D71CAA054}" srcOrd="0" destOrd="0" presId="urn:microsoft.com/office/officeart/2005/8/layout/orgChart1"/>
    <dgm:cxn modelId="{76832E96-87DA-4F03-9468-968BEB718EA3}" type="presParOf" srcId="{F1959C54-53E3-4031-AB96-9B4F514415AC}" destId="{A8AD5A47-8819-4D3E-ACC6-68EA30305B8D}" srcOrd="1" destOrd="0" presId="urn:microsoft.com/office/officeart/2005/8/layout/orgChart1"/>
    <dgm:cxn modelId="{7FC6616A-6C5D-494B-896A-6C2380BAAF74}" type="presParOf" srcId="{6DBD950B-C2CD-40A4-B770-0D0F3CDAAE09}" destId="{5F9BFD22-825A-4E9B-A45A-513DD1705573}" srcOrd="1" destOrd="0" presId="urn:microsoft.com/office/officeart/2005/8/layout/orgChart1"/>
    <dgm:cxn modelId="{896296D9-307A-43BE-B32E-26A2B2D83E05}" type="presParOf" srcId="{5F9BFD22-825A-4E9B-A45A-513DD1705573}" destId="{E6D041C6-3185-4CFB-8E15-41C4DDFC237E}" srcOrd="0" destOrd="0" presId="urn:microsoft.com/office/officeart/2005/8/layout/orgChart1"/>
    <dgm:cxn modelId="{881D191D-48CB-4135-8FF9-E812CADEB859}" type="presParOf" srcId="{5F9BFD22-825A-4E9B-A45A-513DD1705573}" destId="{09E78716-CD82-489B-A953-8A96A5B0C146}" srcOrd="1" destOrd="0" presId="urn:microsoft.com/office/officeart/2005/8/layout/orgChart1"/>
    <dgm:cxn modelId="{D1767AF0-8DF5-4A80-ACD6-2ABCAA24E0C4}" type="presParOf" srcId="{09E78716-CD82-489B-A953-8A96A5B0C146}" destId="{05C6F8AB-7B53-42D7-A3EA-FB0EA7181819}" srcOrd="0" destOrd="0" presId="urn:microsoft.com/office/officeart/2005/8/layout/orgChart1"/>
    <dgm:cxn modelId="{3B171DAA-6111-43C7-BB11-7FD7DD45BF49}" type="presParOf" srcId="{05C6F8AB-7B53-42D7-A3EA-FB0EA7181819}" destId="{76DEB520-E2A8-4622-BACF-ABF0FB5552FB}" srcOrd="0" destOrd="0" presId="urn:microsoft.com/office/officeart/2005/8/layout/orgChart1"/>
    <dgm:cxn modelId="{D7D5D7DE-73A6-4BEB-AE9E-1783714E5CB0}" type="presParOf" srcId="{05C6F8AB-7B53-42D7-A3EA-FB0EA7181819}" destId="{F611E1E7-15AA-469E-BBA2-29ADD065AF07}" srcOrd="1" destOrd="0" presId="urn:microsoft.com/office/officeart/2005/8/layout/orgChart1"/>
    <dgm:cxn modelId="{09B3A8E1-2F16-4846-9ED3-52284A223C0B}" type="presParOf" srcId="{09E78716-CD82-489B-A953-8A96A5B0C146}" destId="{89169A6C-CBD1-4F48-A739-2A071233E58C}" srcOrd="1" destOrd="0" presId="urn:microsoft.com/office/officeart/2005/8/layout/orgChart1"/>
    <dgm:cxn modelId="{FAD78C80-B6E2-4696-B272-77230C88A4E5}" type="presParOf" srcId="{89169A6C-CBD1-4F48-A739-2A071233E58C}" destId="{A10927BE-E08F-4B5A-A1BC-EE3CF650015F}" srcOrd="0" destOrd="0" presId="urn:microsoft.com/office/officeart/2005/8/layout/orgChart1"/>
    <dgm:cxn modelId="{18A56A94-0809-4300-AAAE-DBFBD6F1F3BF}" type="presParOf" srcId="{89169A6C-CBD1-4F48-A739-2A071233E58C}" destId="{6EA074D8-299F-4D63-A167-1C064EDD8A4D}" srcOrd="1" destOrd="0" presId="urn:microsoft.com/office/officeart/2005/8/layout/orgChart1"/>
    <dgm:cxn modelId="{3027910A-63E2-4DB5-A9D0-2D9A8865A9F4}" type="presParOf" srcId="{6EA074D8-299F-4D63-A167-1C064EDD8A4D}" destId="{49072F1C-3566-4734-9C99-3B8413019105}" srcOrd="0" destOrd="0" presId="urn:microsoft.com/office/officeart/2005/8/layout/orgChart1"/>
    <dgm:cxn modelId="{74075DA8-9817-4B24-96FA-4D8B1AE35862}" type="presParOf" srcId="{49072F1C-3566-4734-9C99-3B8413019105}" destId="{56A472C3-8C51-4A1A-B2CA-B39EA1C50264}" srcOrd="0" destOrd="0" presId="urn:microsoft.com/office/officeart/2005/8/layout/orgChart1"/>
    <dgm:cxn modelId="{A83D4C3E-2057-47B3-A809-125DA7DD67FF}" type="presParOf" srcId="{49072F1C-3566-4734-9C99-3B8413019105}" destId="{E81FA6D8-649D-46DD-9FC3-3CD3B08B6429}" srcOrd="1" destOrd="0" presId="urn:microsoft.com/office/officeart/2005/8/layout/orgChart1"/>
    <dgm:cxn modelId="{F00D6447-0214-4F24-B363-D609B5BCB8F3}" type="presParOf" srcId="{6EA074D8-299F-4D63-A167-1C064EDD8A4D}" destId="{9310153D-419B-45B4-AAC1-198C96776ED0}" srcOrd="1" destOrd="0" presId="urn:microsoft.com/office/officeart/2005/8/layout/orgChart1"/>
    <dgm:cxn modelId="{C7C159A7-4291-411D-98D3-DBFD5119CB0B}" type="presParOf" srcId="{6EA074D8-299F-4D63-A167-1C064EDD8A4D}" destId="{F08398AF-955A-464F-9243-1D3D4FEEE105}" srcOrd="2" destOrd="0" presId="urn:microsoft.com/office/officeart/2005/8/layout/orgChart1"/>
    <dgm:cxn modelId="{E06EE69B-5B3A-4989-B343-FC4229BE932B}" type="presParOf" srcId="{09E78716-CD82-489B-A953-8A96A5B0C146}" destId="{7D5AC3E4-7876-4702-8AD7-5428271833D1}" srcOrd="2" destOrd="0" presId="urn:microsoft.com/office/officeart/2005/8/layout/orgChart1"/>
    <dgm:cxn modelId="{D2A7C450-0E18-4F8A-873A-D6906969A9C1}" type="presParOf" srcId="{6DBD950B-C2CD-40A4-B770-0D0F3CDAAE09}" destId="{60D881FE-894C-4936-830D-7939C5E4FBFD}" srcOrd="2" destOrd="0" presId="urn:microsoft.com/office/officeart/2005/8/layout/orgChart1"/>
    <dgm:cxn modelId="{FFA108DD-2C16-4CA0-906D-196F95BE62F2}" type="presParOf" srcId="{2E52BBE8-5726-44D4-AC4C-C04B5DD77432}" destId="{13CACFE0-A74D-4DC8-BE1C-0455CAD9BB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AE1D7-9C28-4F1B-B055-97D3DD2129F1}">
      <dsp:nvSpPr>
        <dsp:cNvPr id="0" name=""/>
        <dsp:cNvSpPr/>
      </dsp:nvSpPr>
      <dsp:spPr>
        <a:xfrm>
          <a:off x="406513" y="0"/>
          <a:ext cx="7672878" cy="1382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Sensor range is factory configurable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 make output data rate user configurable</a:t>
          </a:r>
          <a:endParaRPr lang="en-US" sz="3000" kern="1200" dirty="0"/>
        </a:p>
      </dsp:txBody>
      <dsp:txXfrm>
        <a:off x="473998" y="67485"/>
        <a:ext cx="7537908" cy="12474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04EB7-D8F5-4655-8206-36E4582339EB}">
      <dsp:nvSpPr>
        <dsp:cNvPr id="0" name=""/>
        <dsp:cNvSpPr/>
      </dsp:nvSpPr>
      <dsp:spPr>
        <a:xfrm>
          <a:off x="1921389" y="2852053"/>
          <a:ext cx="353443" cy="1083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892"/>
              </a:lnTo>
              <a:lnTo>
                <a:pt x="353443" y="10838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14869-8231-49CD-B258-81EA7A649B9D}">
      <dsp:nvSpPr>
        <dsp:cNvPr id="0" name=""/>
        <dsp:cNvSpPr/>
      </dsp:nvSpPr>
      <dsp:spPr>
        <a:xfrm>
          <a:off x="2818185" y="1179088"/>
          <a:ext cx="91440" cy="494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8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1541-5DC3-4B78-90CD-4D63C2DB007D}">
      <dsp:nvSpPr>
        <dsp:cNvPr id="0" name=""/>
        <dsp:cNvSpPr/>
      </dsp:nvSpPr>
      <dsp:spPr>
        <a:xfrm>
          <a:off x="501171" y="944"/>
          <a:ext cx="4725466" cy="117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TaskUserCommunication</a:t>
          </a:r>
          <a:endParaRPr lang="en-US" sz="3000" kern="1200" dirty="0"/>
        </a:p>
      </dsp:txBody>
      <dsp:txXfrm>
        <a:off x="501171" y="944"/>
        <a:ext cx="4725466" cy="1178144"/>
      </dsp:txXfrm>
    </dsp:sp>
    <dsp:sp modelId="{CB535E64-1D8C-4DE3-8FAD-D113104D8C65}">
      <dsp:nvSpPr>
        <dsp:cNvPr id="0" name=""/>
        <dsp:cNvSpPr/>
      </dsp:nvSpPr>
      <dsp:spPr>
        <a:xfrm>
          <a:off x="1685760" y="1673909"/>
          <a:ext cx="2356289" cy="117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Register based Interface</a:t>
          </a:r>
          <a:endParaRPr lang="en-US" sz="3000" kern="1200" dirty="0"/>
        </a:p>
      </dsp:txBody>
      <dsp:txXfrm>
        <a:off x="1685760" y="1673909"/>
        <a:ext cx="2356289" cy="1178144"/>
      </dsp:txXfrm>
    </dsp:sp>
    <dsp:sp modelId="{1DA56E92-0272-4709-B2DD-002729DB95A9}">
      <dsp:nvSpPr>
        <dsp:cNvPr id="0" name=""/>
        <dsp:cNvSpPr/>
      </dsp:nvSpPr>
      <dsp:spPr>
        <a:xfrm>
          <a:off x="2274832" y="3346874"/>
          <a:ext cx="2356289" cy="117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SPI</a:t>
          </a:r>
          <a:endParaRPr lang="en-US" sz="3000" kern="1200" dirty="0"/>
        </a:p>
      </dsp:txBody>
      <dsp:txXfrm>
        <a:off x="2274832" y="3346874"/>
        <a:ext cx="2356289" cy="117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4169-95C5-49A2-A4F3-8A6D43C9B860}">
      <dsp:nvSpPr>
        <dsp:cNvPr id="0" name=""/>
        <dsp:cNvSpPr/>
      </dsp:nvSpPr>
      <dsp:spPr>
        <a:xfrm>
          <a:off x="942772" y="-28872"/>
          <a:ext cx="4210455" cy="4210455"/>
        </a:xfrm>
        <a:prstGeom prst="circularArrow">
          <a:avLst>
            <a:gd name="adj1" fmla="val 5544"/>
            <a:gd name="adj2" fmla="val 330680"/>
            <a:gd name="adj3" fmla="val 14529799"/>
            <a:gd name="adj4" fmla="val 1694221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88C6C-1F8E-4331-8118-37B9DE882050}">
      <dsp:nvSpPr>
        <dsp:cNvPr id="0" name=""/>
        <dsp:cNvSpPr/>
      </dsp:nvSpPr>
      <dsp:spPr>
        <a:xfrm>
          <a:off x="2399109" y="956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Timer interrupt (TIM5)</a:t>
          </a:r>
          <a:endParaRPr lang="en-US" sz="1300" kern="1200" dirty="0"/>
        </a:p>
      </dsp:txBody>
      <dsp:txXfrm>
        <a:off x="2430785" y="32632"/>
        <a:ext cx="1234429" cy="585538"/>
      </dsp:txXfrm>
    </dsp:sp>
    <dsp:sp modelId="{AAAE1750-836C-419D-A6B1-33DB61213B37}">
      <dsp:nvSpPr>
        <dsp:cNvPr id="0" name=""/>
        <dsp:cNvSpPr/>
      </dsp:nvSpPr>
      <dsp:spPr>
        <a:xfrm>
          <a:off x="3802890" y="67698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Assert rate sensor sync line</a:t>
          </a:r>
          <a:endParaRPr lang="en-US" sz="1300" kern="1200" dirty="0"/>
        </a:p>
      </dsp:txBody>
      <dsp:txXfrm>
        <a:off x="3834566" y="708658"/>
        <a:ext cx="1234429" cy="585538"/>
      </dsp:txXfrm>
    </dsp:sp>
    <dsp:sp modelId="{A67DF891-0E43-4864-95DF-2C1EB051328C}">
      <dsp:nvSpPr>
        <dsp:cNvPr id="0" name=""/>
        <dsp:cNvSpPr/>
      </dsp:nvSpPr>
      <dsp:spPr>
        <a:xfrm>
          <a:off x="4149595" y="2195997"/>
          <a:ext cx="1297781" cy="648890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Rate sensor does conversion</a:t>
          </a:r>
          <a:endParaRPr lang="en-US" sz="1300" kern="1200" dirty="0"/>
        </a:p>
      </dsp:txBody>
      <dsp:txXfrm>
        <a:off x="4181271" y="2227673"/>
        <a:ext cx="1234429" cy="585538"/>
      </dsp:txXfrm>
    </dsp:sp>
    <dsp:sp modelId="{C0A97168-056B-45A3-8ADE-3D481A3E7750}">
      <dsp:nvSpPr>
        <dsp:cNvPr id="0" name=""/>
        <dsp:cNvSpPr/>
      </dsp:nvSpPr>
      <dsp:spPr>
        <a:xfrm>
          <a:off x="3178149" y="341415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ready interrupt</a:t>
          </a:r>
          <a:endParaRPr lang="en-US" sz="1300" kern="1200" dirty="0"/>
        </a:p>
      </dsp:txBody>
      <dsp:txXfrm>
        <a:off x="3209825" y="3445828"/>
        <a:ext cx="1234429" cy="585538"/>
      </dsp:txXfrm>
    </dsp:sp>
    <dsp:sp modelId="{5165BD97-6B63-46E5-9D63-F4718DE96B89}">
      <dsp:nvSpPr>
        <dsp:cNvPr id="0" name=""/>
        <dsp:cNvSpPr/>
      </dsp:nvSpPr>
      <dsp:spPr>
        <a:xfrm>
          <a:off x="1620069" y="341415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Read data (SPI, DMA)</a:t>
          </a:r>
          <a:endParaRPr lang="en-US" sz="1300" kern="1200" dirty="0"/>
        </a:p>
      </dsp:txBody>
      <dsp:txXfrm>
        <a:off x="1651745" y="3445828"/>
        <a:ext cx="1234429" cy="585538"/>
      </dsp:txXfrm>
    </dsp:sp>
    <dsp:sp modelId="{0A426F95-E933-40D6-93B3-474286C311C4}">
      <dsp:nvSpPr>
        <dsp:cNvPr id="0" name=""/>
        <dsp:cNvSpPr/>
      </dsp:nvSpPr>
      <dsp:spPr>
        <a:xfrm>
          <a:off x="648623" y="2195997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OS signal RATE_READY</a:t>
          </a:r>
          <a:endParaRPr lang="en-US" sz="1300" kern="1200" dirty="0"/>
        </a:p>
      </dsp:txBody>
      <dsp:txXfrm>
        <a:off x="680299" y="2227673"/>
        <a:ext cx="1234429" cy="585538"/>
      </dsp:txXfrm>
    </dsp:sp>
    <dsp:sp modelId="{9D8C0C18-D28C-47B8-BABF-B84D68D8D816}">
      <dsp:nvSpPr>
        <dsp:cNvPr id="0" name=""/>
        <dsp:cNvSpPr/>
      </dsp:nvSpPr>
      <dsp:spPr>
        <a:xfrm>
          <a:off x="995328" y="676982"/>
          <a:ext cx="1297781" cy="648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Task data acquisition</a:t>
          </a:r>
          <a:endParaRPr lang="en-US" sz="1300" kern="1200" dirty="0"/>
        </a:p>
      </dsp:txBody>
      <dsp:txXfrm>
        <a:off x="1027004" y="708658"/>
        <a:ext cx="1234429" cy="585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4169-95C5-49A2-A4F3-8A6D43C9B860}">
      <dsp:nvSpPr>
        <dsp:cNvPr id="0" name=""/>
        <dsp:cNvSpPr/>
      </dsp:nvSpPr>
      <dsp:spPr>
        <a:xfrm>
          <a:off x="362838" y="150673"/>
          <a:ext cx="2931923" cy="2931923"/>
        </a:xfrm>
        <a:prstGeom prst="circularArrow">
          <a:avLst>
            <a:gd name="adj1" fmla="val 5544"/>
            <a:gd name="adj2" fmla="val 330680"/>
            <a:gd name="adj3" fmla="val 13933115"/>
            <a:gd name="adj4" fmla="val 1729102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88C6C-1F8E-4331-8118-37B9DE882050}">
      <dsp:nvSpPr>
        <dsp:cNvPr id="0" name=""/>
        <dsp:cNvSpPr/>
      </dsp:nvSpPr>
      <dsp:spPr>
        <a:xfrm>
          <a:off x="1189434" y="164703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Timer interrupt (TIM5)</a:t>
          </a:r>
          <a:endParaRPr lang="en-US" sz="1100" kern="1200" dirty="0"/>
        </a:p>
      </dsp:txBody>
      <dsp:txXfrm>
        <a:off x="1220645" y="195914"/>
        <a:ext cx="1216309" cy="576943"/>
      </dsp:txXfrm>
    </dsp:sp>
    <dsp:sp modelId="{AAAE1750-836C-419D-A6B1-33DB61213B37}">
      <dsp:nvSpPr>
        <dsp:cNvPr id="0" name=""/>
        <dsp:cNvSpPr/>
      </dsp:nvSpPr>
      <dsp:spPr>
        <a:xfrm>
          <a:off x="2378528" y="1028630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Clear accumulation buffer</a:t>
          </a:r>
          <a:endParaRPr lang="en-US" sz="1100" kern="1200" dirty="0"/>
        </a:p>
      </dsp:txBody>
      <dsp:txXfrm>
        <a:off x="2409739" y="1059841"/>
        <a:ext cx="1216309" cy="576943"/>
      </dsp:txXfrm>
    </dsp:sp>
    <dsp:sp modelId="{C0A97168-056B-45A3-8ADE-3D481A3E7750}">
      <dsp:nvSpPr>
        <dsp:cNvPr id="0" name=""/>
        <dsp:cNvSpPr/>
      </dsp:nvSpPr>
      <dsp:spPr>
        <a:xfrm>
          <a:off x="1924334" y="2426494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Wait</a:t>
          </a:r>
          <a:r>
            <a:rPr lang="en-US" sz="1100" kern="1200" baseline="0" dirty="0" smtClean="0"/>
            <a:t> for RATE_READY &amp; ACCEL_READY</a:t>
          </a:r>
          <a:endParaRPr lang="en-US" sz="1100" kern="1200" dirty="0"/>
        </a:p>
      </dsp:txBody>
      <dsp:txXfrm>
        <a:off x="1955545" y="2457705"/>
        <a:ext cx="1216309" cy="576943"/>
      </dsp:txXfrm>
    </dsp:sp>
    <dsp:sp modelId="{15464E21-AC1A-457C-86BB-806935BA5BB3}">
      <dsp:nvSpPr>
        <dsp:cNvPr id="0" name=""/>
        <dsp:cNvSpPr/>
      </dsp:nvSpPr>
      <dsp:spPr>
        <a:xfrm>
          <a:off x="454533" y="2426494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Average accumulation buffer</a:t>
          </a:r>
          <a:endParaRPr lang="en-US" sz="1100" kern="1200" dirty="0"/>
        </a:p>
      </dsp:txBody>
      <dsp:txXfrm>
        <a:off x="485744" y="2457705"/>
        <a:ext cx="1216309" cy="576943"/>
      </dsp:txXfrm>
    </dsp:sp>
    <dsp:sp modelId="{09F76F3B-B581-4D50-9A77-20C036F102F8}">
      <dsp:nvSpPr>
        <dsp:cNvPr id="0" name=""/>
        <dsp:cNvSpPr/>
      </dsp:nvSpPr>
      <dsp:spPr>
        <a:xfrm>
          <a:off x="340" y="1028630"/>
          <a:ext cx="1278731" cy="63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Task data acquisition</a:t>
          </a:r>
          <a:endParaRPr lang="en-US" sz="1100" kern="1200" dirty="0"/>
        </a:p>
      </dsp:txBody>
      <dsp:txXfrm>
        <a:off x="31551" y="1059841"/>
        <a:ext cx="1216309" cy="576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B6BE6-7B27-45F4-B3F7-CB574E6F6343}">
      <dsp:nvSpPr>
        <dsp:cNvPr id="0" name=""/>
        <dsp:cNvSpPr/>
      </dsp:nvSpPr>
      <dsp:spPr>
        <a:xfrm>
          <a:off x="333126" y="162779"/>
          <a:ext cx="2305546" cy="2305546"/>
        </a:xfrm>
        <a:prstGeom prst="circularArrow">
          <a:avLst>
            <a:gd name="adj1" fmla="val 4668"/>
            <a:gd name="adj2" fmla="val 272909"/>
            <a:gd name="adj3" fmla="val 13366620"/>
            <a:gd name="adj4" fmla="val 1767726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85BCD-824D-4E2B-B1A2-2104187CFDD5}">
      <dsp:nvSpPr>
        <dsp:cNvPr id="0" name=""/>
        <dsp:cNvSpPr/>
      </dsp:nvSpPr>
      <dsp:spPr>
        <a:xfrm>
          <a:off x="828563" y="176987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ready interrupt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800Hz</a:t>
          </a:r>
          <a:endParaRPr lang="en-US" sz="1100" kern="1200" dirty="0"/>
        </a:p>
      </dsp:txBody>
      <dsp:txXfrm>
        <a:off x="860651" y="209075"/>
        <a:ext cx="1250497" cy="593160"/>
      </dsp:txXfrm>
    </dsp:sp>
    <dsp:sp modelId="{5165BD97-6B63-46E5-9D63-F4718DE96B89}">
      <dsp:nvSpPr>
        <dsp:cNvPr id="0" name=""/>
        <dsp:cNvSpPr/>
      </dsp:nvSpPr>
      <dsp:spPr>
        <a:xfrm>
          <a:off x="1656407" y="1004831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data (I2C)</a:t>
          </a:r>
          <a:endParaRPr lang="en-US" sz="1100" kern="1200" dirty="0"/>
        </a:p>
      </dsp:txBody>
      <dsp:txXfrm>
        <a:off x="1688495" y="1036919"/>
        <a:ext cx="1250497" cy="593160"/>
      </dsp:txXfrm>
    </dsp:sp>
    <dsp:sp modelId="{0A426F95-E933-40D6-93B3-474286C311C4}">
      <dsp:nvSpPr>
        <dsp:cNvPr id="0" name=""/>
        <dsp:cNvSpPr/>
      </dsp:nvSpPr>
      <dsp:spPr>
        <a:xfrm>
          <a:off x="828563" y="1832676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Accumulate date</a:t>
          </a:r>
          <a:endParaRPr lang="en-US" sz="1100" kern="1200" dirty="0"/>
        </a:p>
      </dsp:txBody>
      <dsp:txXfrm>
        <a:off x="860651" y="1864764"/>
        <a:ext cx="1250497" cy="593160"/>
      </dsp:txXfrm>
    </dsp:sp>
    <dsp:sp modelId="{09F76F3B-B581-4D50-9A77-20C036F102F8}">
      <dsp:nvSpPr>
        <dsp:cNvPr id="0" name=""/>
        <dsp:cNvSpPr/>
      </dsp:nvSpPr>
      <dsp:spPr>
        <a:xfrm>
          <a:off x="719" y="1004831"/>
          <a:ext cx="1314673" cy="65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OS signal ACCEL_READY</a:t>
          </a:r>
          <a:endParaRPr lang="en-US" sz="1100" kern="1200" dirty="0"/>
        </a:p>
      </dsp:txBody>
      <dsp:txXfrm>
        <a:off x="32807" y="1036919"/>
        <a:ext cx="1250497" cy="5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AE1D7-9C28-4F1B-B055-97D3DD2129F1}">
      <dsp:nvSpPr>
        <dsp:cNvPr id="0" name=""/>
        <dsp:cNvSpPr/>
      </dsp:nvSpPr>
      <dsp:spPr>
        <a:xfrm>
          <a:off x="1398726" y="0"/>
          <a:ext cx="6305332" cy="80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MPU3300 is for risk mitigation</a:t>
          </a:r>
          <a:endParaRPr lang="en-US" sz="3300" kern="1200" dirty="0"/>
        </a:p>
      </dsp:txBody>
      <dsp:txXfrm>
        <a:off x="1438072" y="39346"/>
        <a:ext cx="6226640" cy="727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4169-95C5-49A2-A4F3-8A6D43C9B860}">
      <dsp:nvSpPr>
        <dsp:cNvPr id="0" name=""/>
        <dsp:cNvSpPr/>
      </dsp:nvSpPr>
      <dsp:spPr>
        <a:xfrm>
          <a:off x="1173305" y="-2911"/>
          <a:ext cx="3613509" cy="3613509"/>
        </a:xfrm>
        <a:prstGeom prst="circularArrow">
          <a:avLst>
            <a:gd name="adj1" fmla="val 5274"/>
            <a:gd name="adj2" fmla="val 312630"/>
            <a:gd name="adj3" fmla="val 14269430"/>
            <a:gd name="adj4" fmla="val 1710289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88C6C-1F8E-4331-8118-37B9DE882050}">
      <dsp:nvSpPr>
        <dsp:cNvPr id="0" name=""/>
        <dsp:cNvSpPr/>
      </dsp:nvSpPr>
      <dsp:spPr>
        <a:xfrm>
          <a:off x="2309255" y="2070"/>
          <a:ext cx="1341609" cy="670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Timer interrupt (TIM5)</a:t>
          </a:r>
          <a:endParaRPr lang="en-US" sz="1200" kern="1200" dirty="0"/>
        </a:p>
      </dsp:txBody>
      <dsp:txXfrm>
        <a:off x="2342001" y="34816"/>
        <a:ext cx="1276117" cy="605312"/>
      </dsp:txXfrm>
    </dsp:sp>
    <dsp:sp modelId="{AAAE1750-836C-419D-A6B1-33DB61213B37}">
      <dsp:nvSpPr>
        <dsp:cNvPr id="0" name=""/>
        <dsp:cNvSpPr/>
      </dsp:nvSpPr>
      <dsp:spPr>
        <a:xfrm>
          <a:off x="3578785" y="735034"/>
          <a:ext cx="1341609" cy="670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 mag was finished, start new sample</a:t>
          </a:r>
          <a:endParaRPr lang="en-US" sz="1200" kern="1200" dirty="0"/>
        </a:p>
      </dsp:txBody>
      <dsp:txXfrm>
        <a:off x="3611531" y="767780"/>
        <a:ext cx="1276117" cy="605312"/>
      </dsp:txXfrm>
    </dsp:sp>
    <dsp:sp modelId="{C0A97168-056B-45A3-8ADE-3D481A3E7750}">
      <dsp:nvSpPr>
        <dsp:cNvPr id="0" name=""/>
        <dsp:cNvSpPr/>
      </dsp:nvSpPr>
      <dsp:spPr>
        <a:xfrm>
          <a:off x="3578785" y="2200961"/>
          <a:ext cx="1341609" cy="670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ready interrupt</a:t>
          </a:r>
          <a:endParaRPr lang="en-US" sz="1200" kern="1200" dirty="0"/>
        </a:p>
      </dsp:txBody>
      <dsp:txXfrm>
        <a:off x="3611531" y="2233707"/>
        <a:ext cx="1276117" cy="605312"/>
      </dsp:txXfrm>
    </dsp:sp>
    <dsp:sp modelId="{5165BD97-6B63-46E5-9D63-F4718DE96B89}">
      <dsp:nvSpPr>
        <dsp:cNvPr id="0" name=""/>
        <dsp:cNvSpPr/>
      </dsp:nvSpPr>
      <dsp:spPr>
        <a:xfrm>
          <a:off x="2309255" y="2933924"/>
          <a:ext cx="1341609" cy="670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Read data (I2C)</a:t>
          </a:r>
          <a:endParaRPr lang="en-US" sz="1200" kern="1200" dirty="0"/>
        </a:p>
      </dsp:txBody>
      <dsp:txXfrm>
        <a:off x="2342001" y="2966670"/>
        <a:ext cx="1276117" cy="605312"/>
      </dsp:txXfrm>
    </dsp:sp>
    <dsp:sp modelId="{0A426F95-E933-40D6-93B3-474286C311C4}">
      <dsp:nvSpPr>
        <dsp:cNvPr id="0" name=""/>
        <dsp:cNvSpPr/>
      </dsp:nvSpPr>
      <dsp:spPr>
        <a:xfrm>
          <a:off x="1039725" y="2200961"/>
          <a:ext cx="1341609" cy="670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OS signal MAG_READY</a:t>
          </a:r>
          <a:endParaRPr lang="en-US" sz="1200" kern="1200" dirty="0"/>
        </a:p>
      </dsp:txBody>
      <dsp:txXfrm>
        <a:off x="1072471" y="2233707"/>
        <a:ext cx="1276117" cy="605312"/>
      </dsp:txXfrm>
    </dsp:sp>
    <dsp:sp modelId="{9D8C0C18-D28C-47B8-BABF-B84D68D8D816}">
      <dsp:nvSpPr>
        <dsp:cNvPr id="0" name=""/>
        <dsp:cNvSpPr/>
      </dsp:nvSpPr>
      <dsp:spPr>
        <a:xfrm>
          <a:off x="1039725" y="735034"/>
          <a:ext cx="1341609" cy="670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Task data acquisition</a:t>
          </a:r>
          <a:endParaRPr lang="en-US" sz="1200" kern="1200" dirty="0"/>
        </a:p>
      </dsp:txBody>
      <dsp:txXfrm>
        <a:off x="1072471" y="767780"/>
        <a:ext cx="1276117" cy="6053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F3C93-6907-4900-838C-830653E820FD}">
      <dsp:nvSpPr>
        <dsp:cNvPr id="0" name=""/>
        <dsp:cNvSpPr/>
      </dsp:nvSpPr>
      <dsp:spPr>
        <a:xfrm>
          <a:off x="3880089" y="693862"/>
          <a:ext cx="140818" cy="616918"/>
        </a:xfrm>
        <a:custGeom>
          <a:avLst/>
          <a:gdLst/>
          <a:ahLst/>
          <a:cxnLst/>
          <a:rect l="0" t="0" r="0" b="0"/>
          <a:pathLst>
            <a:path>
              <a:moveTo>
                <a:pt x="140818" y="0"/>
              </a:moveTo>
              <a:lnTo>
                <a:pt x="140818" y="616918"/>
              </a:lnTo>
              <a:lnTo>
                <a:pt x="0" y="616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9C0A9-5700-4EE4-91BB-7BB78EE8AE5D}">
      <dsp:nvSpPr>
        <dsp:cNvPr id="0" name=""/>
        <dsp:cNvSpPr/>
      </dsp:nvSpPr>
      <dsp:spPr>
        <a:xfrm>
          <a:off x="6651319" y="2598263"/>
          <a:ext cx="230668" cy="61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918"/>
              </a:lnTo>
              <a:lnTo>
                <a:pt x="230668" y="616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E7F6F-7FEC-4844-A509-88723C0C002E}">
      <dsp:nvSpPr>
        <dsp:cNvPr id="0" name=""/>
        <dsp:cNvSpPr/>
      </dsp:nvSpPr>
      <dsp:spPr>
        <a:xfrm>
          <a:off x="4020907" y="693862"/>
          <a:ext cx="3245528" cy="1233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18"/>
              </a:lnTo>
              <a:lnTo>
                <a:pt x="3245528" y="1093018"/>
              </a:lnTo>
              <a:lnTo>
                <a:pt x="3245528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9120-AD92-4765-BDB3-0C0D074BF885}">
      <dsp:nvSpPr>
        <dsp:cNvPr id="0" name=""/>
        <dsp:cNvSpPr/>
      </dsp:nvSpPr>
      <dsp:spPr>
        <a:xfrm>
          <a:off x="4931827" y="2598263"/>
          <a:ext cx="91440" cy="627915"/>
        </a:xfrm>
        <a:custGeom>
          <a:avLst/>
          <a:gdLst/>
          <a:ahLst/>
          <a:cxnLst/>
          <a:rect l="0" t="0" r="0" b="0"/>
          <a:pathLst>
            <a:path>
              <a:moveTo>
                <a:pt x="77062" y="0"/>
              </a:moveTo>
              <a:lnTo>
                <a:pt x="77062" y="627915"/>
              </a:lnTo>
              <a:lnTo>
                <a:pt x="45720" y="627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74CC-2434-4293-A3D3-A964C2AB9F97}">
      <dsp:nvSpPr>
        <dsp:cNvPr id="0" name=""/>
        <dsp:cNvSpPr/>
      </dsp:nvSpPr>
      <dsp:spPr>
        <a:xfrm>
          <a:off x="4020907" y="693862"/>
          <a:ext cx="1524432" cy="1233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18"/>
              </a:lnTo>
              <a:lnTo>
                <a:pt x="1524432" y="1093018"/>
              </a:lnTo>
              <a:lnTo>
                <a:pt x="1524432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7429C-4E7A-49EB-AFEB-1C44B88EE04C}">
      <dsp:nvSpPr>
        <dsp:cNvPr id="0" name=""/>
        <dsp:cNvSpPr/>
      </dsp:nvSpPr>
      <dsp:spPr>
        <a:xfrm>
          <a:off x="3386125" y="2598263"/>
          <a:ext cx="201169" cy="15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19"/>
              </a:lnTo>
              <a:lnTo>
                <a:pt x="201169" y="1569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3BE31-D2DF-42DD-8265-7712FA826A51}">
      <dsp:nvSpPr>
        <dsp:cNvPr id="0" name=""/>
        <dsp:cNvSpPr/>
      </dsp:nvSpPr>
      <dsp:spPr>
        <a:xfrm>
          <a:off x="3386125" y="2598263"/>
          <a:ext cx="497477" cy="62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49"/>
              </a:lnTo>
              <a:lnTo>
                <a:pt x="497477" y="626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7F876-DD4E-4F06-902D-092C0F7E7F0E}">
      <dsp:nvSpPr>
        <dsp:cNvPr id="0" name=""/>
        <dsp:cNvSpPr/>
      </dsp:nvSpPr>
      <dsp:spPr>
        <a:xfrm>
          <a:off x="3922576" y="693862"/>
          <a:ext cx="98331" cy="1233837"/>
        </a:xfrm>
        <a:custGeom>
          <a:avLst/>
          <a:gdLst/>
          <a:ahLst/>
          <a:cxnLst/>
          <a:rect l="0" t="0" r="0" b="0"/>
          <a:pathLst>
            <a:path>
              <a:moveTo>
                <a:pt x="98331" y="0"/>
              </a:moveTo>
              <a:lnTo>
                <a:pt x="98331" y="1093018"/>
              </a:lnTo>
              <a:lnTo>
                <a:pt x="0" y="1093018"/>
              </a:lnTo>
              <a:lnTo>
                <a:pt x="0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86FF2-0324-4D93-A255-BC40F51671B3}">
      <dsp:nvSpPr>
        <dsp:cNvPr id="0" name=""/>
        <dsp:cNvSpPr/>
      </dsp:nvSpPr>
      <dsp:spPr>
        <a:xfrm>
          <a:off x="1763361" y="2598263"/>
          <a:ext cx="201169" cy="15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19"/>
              </a:lnTo>
              <a:lnTo>
                <a:pt x="201169" y="1569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68EA-12DE-4535-B46E-E4F081E35A6A}">
      <dsp:nvSpPr>
        <dsp:cNvPr id="0" name=""/>
        <dsp:cNvSpPr/>
      </dsp:nvSpPr>
      <dsp:spPr>
        <a:xfrm>
          <a:off x="1763361" y="2598263"/>
          <a:ext cx="2099950" cy="62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49"/>
              </a:lnTo>
              <a:lnTo>
                <a:pt x="2099950" y="626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F5A95-5123-494A-A451-DB6609D5214C}">
      <dsp:nvSpPr>
        <dsp:cNvPr id="0" name=""/>
        <dsp:cNvSpPr/>
      </dsp:nvSpPr>
      <dsp:spPr>
        <a:xfrm>
          <a:off x="2299811" y="693862"/>
          <a:ext cx="1721095" cy="1233837"/>
        </a:xfrm>
        <a:custGeom>
          <a:avLst/>
          <a:gdLst/>
          <a:ahLst/>
          <a:cxnLst/>
          <a:rect l="0" t="0" r="0" b="0"/>
          <a:pathLst>
            <a:path>
              <a:moveTo>
                <a:pt x="1721095" y="0"/>
              </a:moveTo>
              <a:lnTo>
                <a:pt x="1721095" y="1093018"/>
              </a:lnTo>
              <a:lnTo>
                <a:pt x="0" y="1093018"/>
              </a:lnTo>
              <a:lnTo>
                <a:pt x="0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8895A-4FBD-4499-ABA0-C1C30D43C359}">
      <dsp:nvSpPr>
        <dsp:cNvPr id="0" name=""/>
        <dsp:cNvSpPr/>
      </dsp:nvSpPr>
      <dsp:spPr>
        <a:xfrm>
          <a:off x="140596" y="2598263"/>
          <a:ext cx="201169" cy="156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19"/>
              </a:lnTo>
              <a:lnTo>
                <a:pt x="201169" y="1569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4FEE1-3B4F-4F8A-9520-D704BCD4571B}">
      <dsp:nvSpPr>
        <dsp:cNvPr id="0" name=""/>
        <dsp:cNvSpPr/>
      </dsp:nvSpPr>
      <dsp:spPr>
        <a:xfrm>
          <a:off x="140596" y="2598263"/>
          <a:ext cx="201169" cy="61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918"/>
              </a:lnTo>
              <a:lnTo>
                <a:pt x="201169" y="616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BC5DE-3483-409C-AD43-3B5AD52A4FFB}">
      <dsp:nvSpPr>
        <dsp:cNvPr id="0" name=""/>
        <dsp:cNvSpPr/>
      </dsp:nvSpPr>
      <dsp:spPr>
        <a:xfrm>
          <a:off x="677047" y="693862"/>
          <a:ext cx="3343859" cy="1233837"/>
        </a:xfrm>
        <a:custGeom>
          <a:avLst/>
          <a:gdLst/>
          <a:ahLst/>
          <a:cxnLst/>
          <a:rect l="0" t="0" r="0" b="0"/>
          <a:pathLst>
            <a:path>
              <a:moveTo>
                <a:pt x="3343859" y="0"/>
              </a:moveTo>
              <a:lnTo>
                <a:pt x="3343859" y="1093018"/>
              </a:lnTo>
              <a:lnTo>
                <a:pt x="0" y="1093018"/>
              </a:lnTo>
              <a:lnTo>
                <a:pt x="0" y="12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2BD5C-106E-452E-8B8B-F895805C0CED}">
      <dsp:nvSpPr>
        <dsp:cNvPr id="0" name=""/>
        <dsp:cNvSpPr/>
      </dsp:nvSpPr>
      <dsp:spPr>
        <a:xfrm>
          <a:off x="1739455" y="23298"/>
          <a:ext cx="4562904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Acquisition</a:t>
          </a:r>
          <a:endParaRPr lang="en-US" sz="1900" kern="1200" dirty="0"/>
        </a:p>
      </dsp:txBody>
      <dsp:txXfrm>
        <a:off x="1739455" y="23298"/>
        <a:ext cx="4562904" cy="670563"/>
      </dsp:txXfrm>
    </dsp:sp>
    <dsp:sp modelId="{0F7F7C6B-65E6-4AEC-A554-D86A6C27C79B}">
      <dsp:nvSpPr>
        <dsp:cNvPr id="0" name=""/>
        <dsp:cNvSpPr/>
      </dsp:nvSpPr>
      <dsp:spPr>
        <a:xfrm>
          <a:off x="6484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Rate</a:t>
          </a:r>
          <a:endParaRPr lang="en-US" sz="1900" kern="1200" dirty="0"/>
        </a:p>
      </dsp:txBody>
      <dsp:txXfrm>
        <a:off x="6484" y="1927699"/>
        <a:ext cx="1341127" cy="670563"/>
      </dsp:txXfrm>
    </dsp:sp>
    <dsp:sp modelId="{E0C4EE63-64F8-4A21-8A37-19ED0DBBF267}">
      <dsp:nvSpPr>
        <dsp:cNvPr id="0" name=""/>
        <dsp:cNvSpPr/>
      </dsp:nvSpPr>
      <dsp:spPr>
        <a:xfrm>
          <a:off x="341765" y="28799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SPI</a:t>
          </a:r>
          <a:endParaRPr lang="en-US" sz="1900" kern="1200" dirty="0"/>
        </a:p>
      </dsp:txBody>
      <dsp:txXfrm>
        <a:off x="341765" y="2879900"/>
        <a:ext cx="1341127" cy="670563"/>
      </dsp:txXfrm>
    </dsp:sp>
    <dsp:sp modelId="{E63839D6-E8D8-4DE1-8E5E-7697292EE048}">
      <dsp:nvSpPr>
        <dsp:cNvPr id="0" name=""/>
        <dsp:cNvSpPr/>
      </dsp:nvSpPr>
      <dsp:spPr>
        <a:xfrm>
          <a:off x="341765" y="38321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ready</a:t>
          </a:r>
          <a:endParaRPr lang="en-US" sz="1900" kern="1200" dirty="0"/>
        </a:p>
      </dsp:txBody>
      <dsp:txXfrm>
        <a:off x="341765" y="3832100"/>
        <a:ext cx="1341127" cy="670563"/>
      </dsp:txXfrm>
    </dsp:sp>
    <dsp:sp modelId="{277E6F92-96E8-4798-90C8-0CAC4A0F527C}">
      <dsp:nvSpPr>
        <dsp:cNvPr id="0" name=""/>
        <dsp:cNvSpPr/>
      </dsp:nvSpPr>
      <dsp:spPr>
        <a:xfrm>
          <a:off x="1629248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Accel</a:t>
          </a:r>
          <a:endParaRPr lang="en-US" sz="1900" kern="1200" dirty="0"/>
        </a:p>
      </dsp:txBody>
      <dsp:txXfrm>
        <a:off x="1629248" y="1927699"/>
        <a:ext cx="1341127" cy="670563"/>
      </dsp:txXfrm>
    </dsp:sp>
    <dsp:sp modelId="{E3175FB2-3B61-4F22-9BB9-FD56DD447C05}">
      <dsp:nvSpPr>
        <dsp:cNvPr id="0" name=""/>
        <dsp:cNvSpPr/>
      </dsp:nvSpPr>
      <dsp:spPr>
        <a:xfrm>
          <a:off x="3863311" y="288973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863311" y="2889730"/>
        <a:ext cx="1341127" cy="670563"/>
      </dsp:txXfrm>
    </dsp:sp>
    <dsp:sp modelId="{869CCE8A-930A-43D5-A04D-C3C61053D8BC}">
      <dsp:nvSpPr>
        <dsp:cNvPr id="0" name=""/>
        <dsp:cNvSpPr/>
      </dsp:nvSpPr>
      <dsp:spPr>
        <a:xfrm>
          <a:off x="1964530" y="38321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ready</a:t>
          </a:r>
          <a:endParaRPr lang="en-US" sz="1900" kern="1200" dirty="0"/>
        </a:p>
      </dsp:txBody>
      <dsp:txXfrm>
        <a:off x="1964530" y="3832100"/>
        <a:ext cx="1341127" cy="670563"/>
      </dsp:txXfrm>
    </dsp:sp>
    <dsp:sp modelId="{0285263F-CA6E-429A-87E5-2A6281BCE7B3}">
      <dsp:nvSpPr>
        <dsp:cNvPr id="0" name=""/>
        <dsp:cNvSpPr/>
      </dsp:nvSpPr>
      <dsp:spPr>
        <a:xfrm>
          <a:off x="3252012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Mag</a:t>
          </a:r>
          <a:endParaRPr lang="en-US" sz="1900" kern="1200" dirty="0"/>
        </a:p>
      </dsp:txBody>
      <dsp:txXfrm>
        <a:off x="3252012" y="1927699"/>
        <a:ext cx="1341127" cy="670563"/>
      </dsp:txXfrm>
    </dsp:sp>
    <dsp:sp modelId="{00F76CE3-D5F5-461E-A488-6732CDE96CD5}">
      <dsp:nvSpPr>
        <dsp:cNvPr id="0" name=""/>
        <dsp:cNvSpPr/>
      </dsp:nvSpPr>
      <dsp:spPr>
        <a:xfrm>
          <a:off x="3883603" y="288973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I2C</a:t>
          </a:r>
          <a:endParaRPr lang="en-US" sz="1900" kern="1200" dirty="0"/>
        </a:p>
      </dsp:txBody>
      <dsp:txXfrm>
        <a:off x="3883603" y="2889730"/>
        <a:ext cx="1341127" cy="670563"/>
      </dsp:txXfrm>
    </dsp:sp>
    <dsp:sp modelId="{1AADC1A9-1704-4D11-9EA1-84BC0E33D509}">
      <dsp:nvSpPr>
        <dsp:cNvPr id="0" name=""/>
        <dsp:cNvSpPr/>
      </dsp:nvSpPr>
      <dsp:spPr>
        <a:xfrm>
          <a:off x="3587294" y="38321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ready</a:t>
          </a:r>
          <a:endParaRPr lang="en-US" sz="1900" kern="1200" dirty="0"/>
        </a:p>
      </dsp:txBody>
      <dsp:txXfrm>
        <a:off x="3587294" y="3832100"/>
        <a:ext cx="1341127" cy="670563"/>
      </dsp:txXfrm>
    </dsp:sp>
    <dsp:sp modelId="{20BC6F36-2CB3-46AD-ADCF-35E89D61A55F}">
      <dsp:nvSpPr>
        <dsp:cNvPr id="0" name=""/>
        <dsp:cNvSpPr/>
      </dsp:nvSpPr>
      <dsp:spPr>
        <a:xfrm>
          <a:off x="4874776" y="19276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Temp</a:t>
          </a:r>
          <a:endParaRPr lang="en-US" sz="1900" kern="1200" dirty="0"/>
        </a:p>
      </dsp:txBody>
      <dsp:txXfrm>
        <a:off x="4874776" y="1927699"/>
        <a:ext cx="1341127" cy="670563"/>
      </dsp:txXfrm>
    </dsp:sp>
    <dsp:sp modelId="{C6655362-0F6A-4F05-B0C7-1E55E121FDD6}">
      <dsp:nvSpPr>
        <dsp:cNvPr id="0" name=""/>
        <dsp:cNvSpPr/>
      </dsp:nvSpPr>
      <dsp:spPr>
        <a:xfrm>
          <a:off x="3636419" y="2890897"/>
          <a:ext cx="1341127" cy="6705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636419" y="2890897"/>
        <a:ext cx="1341127" cy="670563"/>
      </dsp:txXfrm>
    </dsp:sp>
    <dsp:sp modelId="{90A4D9D3-364A-41A8-BF72-31638C2AC50F}">
      <dsp:nvSpPr>
        <dsp:cNvPr id="0" name=""/>
        <dsp:cNvSpPr/>
      </dsp:nvSpPr>
      <dsp:spPr>
        <a:xfrm>
          <a:off x="6497540" y="1927699"/>
          <a:ext cx="1537790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Calibration and compensation</a:t>
          </a:r>
          <a:endParaRPr lang="en-US" sz="1900" kern="1200" dirty="0"/>
        </a:p>
      </dsp:txBody>
      <dsp:txXfrm>
        <a:off x="6497540" y="1927699"/>
        <a:ext cx="1537790" cy="670563"/>
      </dsp:txXfrm>
    </dsp:sp>
    <dsp:sp modelId="{54BE25FD-4929-4C06-B460-97A07572DD34}">
      <dsp:nvSpPr>
        <dsp:cNvPr id="0" name=""/>
        <dsp:cNvSpPr/>
      </dsp:nvSpPr>
      <dsp:spPr>
        <a:xfrm>
          <a:off x="6881988" y="2879900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EEPROM in Flash</a:t>
          </a:r>
          <a:endParaRPr lang="en-US" sz="1900" kern="1200" dirty="0"/>
        </a:p>
      </dsp:txBody>
      <dsp:txXfrm>
        <a:off x="6881988" y="2879900"/>
        <a:ext cx="1341127" cy="670563"/>
      </dsp:txXfrm>
    </dsp:sp>
    <dsp:sp modelId="{28780D5D-FE1A-425D-8F64-F527301AF658}">
      <dsp:nvSpPr>
        <dsp:cNvPr id="0" name=""/>
        <dsp:cNvSpPr/>
      </dsp:nvSpPr>
      <dsp:spPr>
        <a:xfrm>
          <a:off x="2538961" y="975499"/>
          <a:ext cx="1341127" cy="67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Timer Interrupt</a:t>
          </a:r>
          <a:endParaRPr lang="en-US" sz="1900" kern="1200" dirty="0"/>
        </a:p>
      </dsp:txBody>
      <dsp:txXfrm>
        <a:off x="2538961" y="975499"/>
        <a:ext cx="1341127" cy="670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9C23E-3D1D-4A5B-97DA-4DBB2AA19803}">
      <dsp:nvSpPr>
        <dsp:cNvPr id="0" name=""/>
        <dsp:cNvSpPr/>
      </dsp:nvSpPr>
      <dsp:spPr>
        <a:xfrm>
          <a:off x="1143788" y="1525661"/>
          <a:ext cx="2888695" cy="49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361"/>
              </a:lnTo>
              <a:lnTo>
                <a:pt x="2888695" y="324361"/>
              </a:lnTo>
              <a:lnTo>
                <a:pt x="2888695" y="4968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D999B-D070-49CD-ADCE-0013AEE0C4CD}">
      <dsp:nvSpPr>
        <dsp:cNvPr id="0" name=""/>
        <dsp:cNvSpPr/>
      </dsp:nvSpPr>
      <dsp:spPr>
        <a:xfrm>
          <a:off x="2205181" y="3814983"/>
          <a:ext cx="310860" cy="517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25"/>
              </a:lnTo>
              <a:lnTo>
                <a:pt x="310860" y="5174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6EFDB-4748-4E88-8604-6A8F33D658AB}">
      <dsp:nvSpPr>
        <dsp:cNvPr id="0" name=""/>
        <dsp:cNvSpPr/>
      </dsp:nvSpPr>
      <dsp:spPr>
        <a:xfrm>
          <a:off x="2816463" y="2625991"/>
          <a:ext cx="91440" cy="367740"/>
        </a:xfrm>
        <a:custGeom>
          <a:avLst/>
          <a:gdLst/>
          <a:ahLst/>
          <a:cxnLst/>
          <a:rect l="0" t="0" r="0" b="0"/>
          <a:pathLst>
            <a:path>
              <a:moveTo>
                <a:pt x="48085" y="0"/>
              </a:moveTo>
              <a:lnTo>
                <a:pt x="48085" y="195277"/>
              </a:lnTo>
              <a:lnTo>
                <a:pt x="45720" y="195277"/>
              </a:lnTo>
              <a:lnTo>
                <a:pt x="45720" y="367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84BF1-76FD-465A-8B60-79336269F45B}">
      <dsp:nvSpPr>
        <dsp:cNvPr id="0" name=""/>
        <dsp:cNvSpPr/>
      </dsp:nvSpPr>
      <dsp:spPr>
        <a:xfrm>
          <a:off x="1143788" y="1525661"/>
          <a:ext cx="1720759" cy="49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361"/>
              </a:lnTo>
              <a:lnTo>
                <a:pt x="1720759" y="324361"/>
              </a:lnTo>
              <a:lnTo>
                <a:pt x="1720759" y="4968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6FC89-26D8-4028-9724-9CE6DA7A08C2}">
      <dsp:nvSpPr>
        <dsp:cNvPr id="0" name=""/>
        <dsp:cNvSpPr/>
      </dsp:nvSpPr>
      <dsp:spPr>
        <a:xfrm>
          <a:off x="1905006" y="2633645"/>
          <a:ext cx="135924" cy="781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585"/>
              </a:lnTo>
              <a:lnTo>
                <a:pt x="135924" y="781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94BD0-F4A5-4557-8749-FDCF9A76AB4A}">
      <dsp:nvSpPr>
        <dsp:cNvPr id="0" name=""/>
        <dsp:cNvSpPr/>
      </dsp:nvSpPr>
      <dsp:spPr>
        <a:xfrm>
          <a:off x="1143788" y="1525661"/>
          <a:ext cx="1002619" cy="50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15"/>
              </a:lnTo>
              <a:lnTo>
                <a:pt x="1002619" y="332015"/>
              </a:lnTo>
              <a:lnTo>
                <a:pt x="1002619" y="504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70880-D8C2-47D7-B979-E31E133BFCDB}">
      <dsp:nvSpPr>
        <dsp:cNvPr id="0" name=""/>
        <dsp:cNvSpPr/>
      </dsp:nvSpPr>
      <dsp:spPr>
        <a:xfrm>
          <a:off x="118530" y="3818301"/>
          <a:ext cx="91440" cy="529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765"/>
              </a:lnTo>
              <a:lnTo>
                <a:pt x="113789" y="5297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2D97D-BEB2-4C78-99DF-FA90E57CBC85}">
      <dsp:nvSpPr>
        <dsp:cNvPr id="0" name=""/>
        <dsp:cNvSpPr/>
      </dsp:nvSpPr>
      <dsp:spPr>
        <a:xfrm>
          <a:off x="821252" y="2629309"/>
          <a:ext cx="135757" cy="367740"/>
        </a:xfrm>
        <a:custGeom>
          <a:avLst/>
          <a:gdLst/>
          <a:ahLst/>
          <a:cxnLst/>
          <a:rect l="0" t="0" r="0" b="0"/>
          <a:pathLst>
            <a:path>
              <a:moveTo>
                <a:pt x="135757" y="0"/>
              </a:moveTo>
              <a:lnTo>
                <a:pt x="135757" y="195277"/>
              </a:lnTo>
              <a:lnTo>
                <a:pt x="0" y="195277"/>
              </a:lnTo>
              <a:lnTo>
                <a:pt x="0" y="367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37CA-D806-4448-AD51-BA21936D4070}">
      <dsp:nvSpPr>
        <dsp:cNvPr id="0" name=""/>
        <dsp:cNvSpPr/>
      </dsp:nvSpPr>
      <dsp:spPr>
        <a:xfrm>
          <a:off x="957009" y="1525661"/>
          <a:ext cx="186779" cy="496824"/>
        </a:xfrm>
        <a:custGeom>
          <a:avLst/>
          <a:gdLst/>
          <a:ahLst/>
          <a:cxnLst/>
          <a:rect l="0" t="0" r="0" b="0"/>
          <a:pathLst>
            <a:path>
              <a:moveTo>
                <a:pt x="186779" y="0"/>
              </a:moveTo>
              <a:lnTo>
                <a:pt x="186779" y="324361"/>
              </a:lnTo>
              <a:lnTo>
                <a:pt x="0" y="324361"/>
              </a:lnTo>
              <a:lnTo>
                <a:pt x="0" y="4968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F4C01-D782-44E5-ACF6-A0BE28BF6525}">
      <dsp:nvSpPr>
        <dsp:cNvPr id="0" name=""/>
        <dsp:cNvSpPr/>
      </dsp:nvSpPr>
      <dsp:spPr>
        <a:xfrm>
          <a:off x="14863" y="2631477"/>
          <a:ext cx="91440" cy="801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1895"/>
              </a:lnTo>
              <a:lnTo>
                <a:pt x="101823" y="801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13179-838F-47F8-AF43-9632ADD7749D}">
      <dsp:nvSpPr>
        <dsp:cNvPr id="0" name=""/>
        <dsp:cNvSpPr/>
      </dsp:nvSpPr>
      <dsp:spPr>
        <a:xfrm>
          <a:off x="302918" y="1525661"/>
          <a:ext cx="840869" cy="498992"/>
        </a:xfrm>
        <a:custGeom>
          <a:avLst/>
          <a:gdLst/>
          <a:ahLst/>
          <a:cxnLst/>
          <a:rect l="0" t="0" r="0" b="0"/>
          <a:pathLst>
            <a:path>
              <a:moveTo>
                <a:pt x="840869" y="0"/>
              </a:moveTo>
              <a:lnTo>
                <a:pt x="840869" y="326529"/>
              </a:lnTo>
              <a:lnTo>
                <a:pt x="0" y="326529"/>
              </a:lnTo>
              <a:lnTo>
                <a:pt x="0" y="4989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6115D-C4C6-49F8-B506-DA83F1332068}">
      <dsp:nvSpPr>
        <dsp:cNvPr id="0" name=""/>
        <dsp:cNvSpPr/>
      </dsp:nvSpPr>
      <dsp:spPr>
        <a:xfrm>
          <a:off x="1098068" y="640269"/>
          <a:ext cx="91440" cy="154058"/>
        </a:xfrm>
        <a:custGeom>
          <a:avLst/>
          <a:gdLst/>
          <a:ahLst/>
          <a:cxnLst/>
          <a:rect l="0" t="0" r="0" b="0"/>
          <a:pathLst>
            <a:path>
              <a:moveTo>
                <a:pt x="100152" y="0"/>
              </a:moveTo>
              <a:lnTo>
                <a:pt x="45720" y="0"/>
              </a:lnTo>
              <a:lnTo>
                <a:pt x="45720" y="154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39D2B-D70E-4AE5-875A-55420366B2B3}">
      <dsp:nvSpPr>
        <dsp:cNvPr id="0" name=""/>
        <dsp:cNvSpPr/>
      </dsp:nvSpPr>
      <dsp:spPr>
        <a:xfrm>
          <a:off x="59218" y="39621"/>
          <a:ext cx="2278005" cy="600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TaskCommandLine</a:t>
          </a:r>
          <a:endParaRPr lang="en-US" sz="1900" kern="1200" dirty="0"/>
        </a:p>
      </dsp:txBody>
      <dsp:txXfrm>
        <a:off x="59218" y="39621"/>
        <a:ext cx="2278005" cy="600647"/>
      </dsp:txXfrm>
    </dsp:sp>
    <dsp:sp modelId="{20908E96-A98B-4072-9D2B-84D6A7F3163A}">
      <dsp:nvSpPr>
        <dsp:cNvPr id="0" name=""/>
        <dsp:cNvSpPr/>
      </dsp:nvSpPr>
      <dsp:spPr>
        <a:xfrm>
          <a:off x="381001" y="794327"/>
          <a:ext cx="1525574" cy="73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 handler (table)</a:t>
          </a:r>
          <a:endParaRPr lang="en-US" sz="1900" kern="1200" dirty="0"/>
        </a:p>
      </dsp:txBody>
      <dsp:txXfrm>
        <a:off x="381001" y="794327"/>
        <a:ext cx="1525574" cy="731333"/>
      </dsp:txXfrm>
    </dsp:sp>
    <dsp:sp modelId="{5BCA5225-A435-4554-AF1B-1A7B98A71EF3}">
      <dsp:nvSpPr>
        <dsp:cNvPr id="0" name=""/>
        <dsp:cNvSpPr/>
      </dsp:nvSpPr>
      <dsp:spPr>
        <a:xfrm>
          <a:off x="0" y="2024654"/>
          <a:ext cx="605837" cy="60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</a:t>
          </a:r>
          <a:endParaRPr lang="en-US" sz="1900" kern="1200" dirty="0"/>
        </a:p>
      </dsp:txBody>
      <dsp:txXfrm>
        <a:off x="0" y="2024654"/>
        <a:ext cx="605837" cy="606823"/>
      </dsp:txXfrm>
    </dsp:sp>
    <dsp:sp modelId="{11A6647D-53BC-476B-A1C7-ABA82FFAC598}">
      <dsp:nvSpPr>
        <dsp:cNvPr id="0" name=""/>
        <dsp:cNvSpPr/>
      </dsp:nvSpPr>
      <dsp:spPr>
        <a:xfrm>
          <a:off x="116687" y="3022746"/>
          <a:ext cx="1642504" cy="8212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16687" y="3022746"/>
        <a:ext cx="1642504" cy="821252"/>
      </dsp:txXfrm>
    </dsp:sp>
    <dsp:sp modelId="{3B23071E-E805-4F55-8308-B4B6B018135C}">
      <dsp:nvSpPr>
        <dsp:cNvPr id="0" name=""/>
        <dsp:cNvSpPr/>
      </dsp:nvSpPr>
      <dsp:spPr>
        <a:xfrm>
          <a:off x="654090" y="2022486"/>
          <a:ext cx="605837" cy="606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gf</a:t>
          </a:r>
          <a:endParaRPr lang="en-US" sz="1900" kern="1200" dirty="0"/>
        </a:p>
      </dsp:txBody>
      <dsp:txXfrm>
        <a:off x="654090" y="2022486"/>
        <a:ext cx="605837" cy="606823"/>
      </dsp:txXfrm>
    </dsp:sp>
    <dsp:sp modelId="{FDA60AF9-4EBD-40F6-A304-3C6B519CD177}">
      <dsp:nvSpPr>
        <dsp:cNvPr id="0" name=""/>
        <dsp:cNvSpPr/>
      </dsp:nvSpPr>
      <dsp:spPr>
        <a:xfrm>
          <a:off x="0" y="2997049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Rate</a:t>
          </a:r>
          <a:endParaRPr lang="en-US" sz="1900" kern="1200" dirty="0"/>
        </a:p>
      </dsp:txBody>
      <dsp:txXfrm>
        <a:off x="0" y="2997049"/>
        <a:ext cx="1642504" cy="821252"/>
      </dsp:txXfrm>
    </dsp:sp>
    <dsp:sp modelId="{71AD1AF0-0D7D-464D-BD37-6A69C6F83CE5}">
      <dsp:nvSpPr>
        <dsp:cNvPr id="0" name=""/>
        <dsp:cNvSpPr/>
      </dsp:nvSpPr>
      <dsp:spPr>
        <a:xfrm>
          <a:off x="232319" y="4170171"/>
          <a:ext cx="241595" cy="355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232319" y="4170171"/>
        <a:ext cx="241595" cy="355791"/>
      </dsp:txXfrm>
    </dsp:sp>
    <dsp:sp modelId="{9AF8DF2F-ED6B-4733-8F73-99C12E45F7C1}">
      <dsp:nvSpPr>
        <dsp:cNvPr id="0" name=""/>
        <dsp:cNvSpPr/>
      </dsp:nvSpPr>
      <dsp:spPr>
        <a:xfrm>
          <a:off x="1844655" y="2030140"/>
          <a:ext cx="603505" cy="603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</a:t>
          </a:r>
          <a:endParaRPr lang="en-US" sz="1900" kern="1200" dirty="0"/>
        </a:p>
      </dsp:txBody>
      <dsp:txXfrm>
        <a:off x="1844655" y="2030140"/>
        <a:ext cx="603505" cy="603505"/>
      </dsp:txXfrm>
    </dsp:sp>
    <dsp:sp modelId="{1BE922B6-2CD4-4860-8F6D-19A18665A336}">
      <dsp:nvSpPr>
        <dsp:cNvPr id="0" name=""/>
        <dsp:cNvSpPr/>
      </dsp:nvSpPr>
      <dsp:spPr>
        <a:xfrm>
          <a:off x="2040930" y="3004605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040930" y="3004605"/>
        <a:ext cx="1642504" cy="821252"/>
      </dsp:txXfrm>
    </dsp:sp>
    <dsp:sp modelId="{5DBBA768-4102-44E5-AE3F-3EB3C1FC7D9C}">
      <dsp:nvSpPr>
        <dsp:cNvPr id="0" name=""/>
        <dsp:cNvSpPr/>
      </dsp:nvSpPr>
      <dsp:spPr>
        <a:xfrm>
          <a:off x="2562795" y="2022486"/>
          <a:ext cx="603505" cy="603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af</a:t>
          </a:r>
          <a:endParaRPr lang="en-US" sz="1900" kern="1200" dirty="0"/>
        </a:p>
      </dsp:txBody>
      <dsp:txXfrm>
        <a:off x="2562795" y="2022486"/>
        <a:ext cx="603505" cy="603505"/>
      </dsp:txXfrm>
    </dsp:sp>
    <dsp:sp modelId="{EF0C7368-4547-4D0C-8ED7-F35C202C8491}">
      <dsp:nvSpPr>
        <dsp:cNvPr id="0" name=""/>
        <dsp:cNvSpPr/>
      </dsp:nvSpPr>
      <dsp:spPr>
        <a:xfrm>
          <a:off x="2040930" y="2993731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Accel</a:t>
          </a:r>
          <a:endParaRPr lang="en-US" sz="1900" kern="1200" dirty="0"/>
        </a:p>
      </dsp:txBody>
      <dsp:txXfrm>
        <a:off x="2040930" y="2993731"/>
        <a:ext cx="1642504" cy="821252"/>
      </dsp:txXfrm>
    </dsp:sp>
    <dsp:sp modelId="{CE8D1538-534A-4ACF-98E0-AEBB955C6627}">
      <dsp:nvSpPr>
        <dsp:cNvPr id="0" name=""/>
        <dsp:cNvSpPr/>
      </dsp:nvSpPr>
      <dsp:spPr>
        <a:xfrm flipV="1">
          <a:off x="2516041" y="4140470"/>
          <a:ext cx="202471" cy="383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 rot="10800000">
        <a:off x="2516041" y="4140470"/>
        <a:ext cx="202471" cy="383877"/>
      </dsp:txXfrm>
    </dsp:sp>
    <dsp:sp modelId="{850A6EB8-17B3-43AD-ACD2-AEF7E664ED8F}">
      <dsp:nvSpPr>
        <dsp:cNvPr id="0" name=""/>
        <dsp:cNvSpPr/>
      </dsp:nvSpPr>
      <dsp:spPr>
        <a:xfrm>
          <a:off x="3730731" y="2022486"/>
          <a:ext cx="603505" cy="603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3730731" y="2022486"/>
        <a:ext cx="603505" cy="603505"/>
      </dsp:txXfrm>
    </dsp:sp>
    <dsp:sp modelId="{F3E2B5D1-1D01-44BF-8EF7-640198E5A5EF}">
      <dsp:nvSpPr>
        <dsp:cNvPr id="0" name=""/>
        <dsp:cNvSpPr/>
      </dsp:nvSpPr>
      <dsp:spPr>
        <a:xfrm>
          <a:off x="2590794" y="611262"/>
          <a:ext cx="1642504" cy="8212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Debug USART </a:t>
          </a:r>
          <a:endParaRPr lang="en-US" sz="1900" kern="1200" dirty="0"/>
        </a:p>
      </dsp:txBody>
      <dsp:txXfrm>
        <a:off x="2590794" y="611262"/>
        <a:ext cx="1642504" cy="8212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927BE-E08F-4B5A-A1BC-EE3CF650015F}">
      <dsp:nvSpPr>
        <dsp:cNvPr id="0" name=""/>
        <dsp:cNvSpPr/>
      </dsp:nvSpPr>
      <dsp:spPr>
        <a:xfrm>
          <a:off x="3444789" y="3010684"/>
          <a:ext cx="246426" cy="55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823"/>
              </a:lnTo>
              <a:lnTo>
                <a:pt x="246426" y="5528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041C6-3185-4CFB-8E15-41C4DDFC237E}">
      <dsp:nvSpPr>
        <dsp:cNvPr id="0" name=""/>
        <dsp:cNvSpPr/>
      </dsp:nvSpPr>
      <dsp:spPr>
        <a:xfrm>
          <a:off x="3976625" y="1934262"/>
          <a:ext cx="1145308" cy="411627"/>
        </a:xfrm>
        <a:custGeom>
          <a:avLst/>
          <a:gdLst/>
          <a:ahLst/>
          <a:cxnLst/>
          <a:rect l="0" t="0" r="0" b="0"/>
          <a:pathLst>
            <a:path>
              <a:moveTo>
                <a:pt x="1145308" y="0"/>
              </a:moveTo>
              <a:lnTo>
                <a:pt x="1145308" y="272020"/>
              </a:lnTo>
              <a:lnTo>
                <a:pt x="0" y="272020"/>
              </a:lnTo>
              <a:lnTo>
                <a:pt x="0" y="411627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97369-3DF4-4F6C-AFE9-F033528F8F0B}">
      <dsp:nvSpPr>
        <dsp:cNvPr id="0" name=""/>
        <dsp:cNvSpPr/>
      </dsp:nvSpPr>
      <dsp:spPr>
        <a:xfrm>
          <a:off x="3387470" y="990254"/>
          <a:ext cx="1734462" cy="27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6"/>
              </a:lnTo>
              <a:lnTo>
                <a:pt x="1734462" y="139606"/>
              </a:lnTo>
              <a:lnTo>
                <a:pt x="1734462" y="279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9D91-D360-489B-BAF9-229FCBB34098}">
      <dsp:nvSpPr>
        <dsp:cNvPr id="0" name=""/>
        <dsp:cNvSpPr/>
      </dsp:nvSpPr>
      <dsp:spPr>
        <a:xfrm>
          <a:off x="3204771" y="1934262"/>
          <a:ext cx="168206" cy="80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253"/>
              </a:lnTo>
              <a:lnTo>
                <a:pt x="168206" y="807253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BB29E-6EE7-42A0-83C7-FB29CD850622}">
      <dsp:nvSpPr>
        <dsp:cNvPr id="0" name=""/>
        <dsp:cNvSpPr/>
      </dsp:nvSpPr>
      <dsp:spPr>
        <a:xfrm>
          <a:off x="3387470" y="990254"/>
          <a:ext cx="349136" cy="27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6"/>
              </a:lnTo>
              <a:lnTo>
                <a:pt x="349136" y="139606"/>
              </a:lnTo>
              <a:lnTo>
                <a:pt x="349136" y="279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02F72-9F76-4660-B43D-DCEC59B4BEAD}">
      <dsp:nvSpPr>
        <dsp:cNvPr id="0" name=""/>
        <dsp:cNvSpPr/>
      </dsp:nvSpPr>
      <dsp:spPr>
        <a:xfrm>
          <a:off x="1819446" y="1934262"/>
          <a:ext cx="1492384" cy="744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024"/>
              </a:lnTo>
              <a:lnTo>
                <a:pt x="1492384" y="744024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78AED-F2B1-461A-B5CF-0B375ECE4922}">
      <dsp:nvSpPr>
        <dsp:cNvPr id="0" name=""/>
        <dsp:cNvSpPr/>
      </dsp:nvSpPr>
      <dsp:spPr>
        <a:xfrm>
          <a:off x="2351281" y="990254"/>
          <a:ext cx="1036188" cy="279213"/>
        </a:xfrm>
        <a:custGeom>
          <a:avLst/>
          <a:gdLst/>
          <a:ahLst/>
          <a:cxnLst/>
          <a:rect l="0" t="0" r="0" b="0"/>
          <a:pathLst>
            <a:path>
              <a:moveTo>
                <a:pt x="1036188" y="0"/>
              </a:moveTo>
              <a:lnTo>
                <a:pt x="1036188" y="139606"/>
              </a:lnTo>
              <a:lnTo>
                <a:pt x="0" y="139606"/>
              </a:lnTo>
              <a:lnTo>
                <a:pt x="0" y="279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A22A1-530A-4719-B4F5-4306942774B2}">
      <dsp:nvSpPr>
        <dsp:cNvPr id="0" name=""/>
        <dsp:cNvSpPr/>
      </dsp:nvSpPr>
      <dsp:spPr>
        <a:xfrm>
          <a:off x="166194" y="1934262"/>
          <a:ext cx="3267007" cy="851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588"/>
              </a:lnTo>
              <a:lnTo>
                <a:pt x="3267007" y="851588"/>
              </a:lnTo>
            </a:path>
          </a:pathLst>
        </a:custGeom>
        <a:noFill/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161E3-BB0B-4EB1-9CCE-6D887734491E}">
      <dsp:nvSpPr>
        <dsp:cNvPr id="0" name=""/>
        <dsp:cNvSpPr/>
      </dsp:nvSpPr>
      <dsp:spPr>
        <a:xfrm>
          <a:off x="808067" y="990254"/>
          <a:ext cx="2579403" cy="279213"/>
        </a:xfrm>
        <a:custGeom>
          <a:avLst/>
          <a:gdLst/>
          <a:ahLst/>
          <a:cxnLst/>
          <a:rect l="0" t="0" r="0" b="0"/>
          <a:pathLst>
            <a:path>
              <a:moveTo>
                <a:pt x="2579403" y="0"/>
              </a:moveTo>
              <a:lnTo>
                <a:pt x="2579403" y="139606"/>
              </a:lnTo>
              <a:lnTo>
                <a:pt x="0" y="139606"/>
              </a:lnTo>
              <a:lnTo>
                <a:pt x="0" y="279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C3BD9-FEE7-452E-8A55-C91541D8B2A3}">
      <dsp:nvSpPr>
        <dsp:cNvPr id="0" name=""/>
        <dsp:cNvSpPr/>
      </dsp:nvSpPr>
      <dsp:spPr>
        <a:xfrm>
          <a:off x="1835939" y="325459"/>
          <a:ext cx="3103062" cy="664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TaskUserCommunication</a:t>
          </a:r>
          <a:endParaRPr lang="en-US" sz="1600" kern="1200" dirty="0"/>
        </a:p>
      </dsp:txBody>
      <dsp:txXfrm>
        <a:off x="1835939" y="325459"/>
        <a:ext cx="3103062" cy="664794"/>
      </dsp:txXfrm>
    </dsp:sp>
    <dsp:sp modelId="{E54E7374-8DB4-43A7-885E-BF2232F1F493}">
      <dsp:nvSpPr>
        <dsp:cNvPr id="0" name=""/>
        <dsp:cNvSpPr/>
      </dsp:nvSpPr>
      <dsp:spPr>
        <a:xfrm>
          <a:off x="5726" y="1269467"/>
          <a:ext cx="1604681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ProcessUcbCommands</a:t>
          </a:r>
          <a:endParaRPr lang="en-US" sz="1600" kern="1200" dirty="0"/>
        </a:p>
      </dsp:txBody>
      <dsp:txXfrm>
        <a:off x="5726" y="1269467"/>
        <a:ext cx="1604681" cy="664794"/>
      </dsp:txXfrm>
    </dsp:sp>
    <dsp:sp modelId="{6C0329C8-2A4B-4F61-8DB9-8E727F4D8CE9}">
      <dsp:nvSpPr>
        <dsp:cNvPr id="0" name=""/>
        <dsp:cNvSpPr/>
      </dsp:nvSpPr>
      <dsp:spPr>
        <a:xfrm>
          <a:off x="3433202" y="2453454"/>
          <a:ext cx="1329589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433202" y="2453454"/>
        <a:ext cx="1329589" cy="664794"/>
      </dsp:txXfrm>
    </dsp:sp>
    <dsp:sp modelId="{A40D106C-2151-43F3-BD58-5625B3F17B93}">
      <dsp:nvSpPr>
        <dsp:cNvPr id="0" name=""/>
        <dsp:cNvSpPr/>
      </dsp:nvSpPr>
      <dsp:spPr>
        <a:xfrm>
          <a:off x="1686487" y="1269467"/>
          <a:ext cx="1329589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ProcessCrmPort</a:t>
          </a:r>
          <a:endParaRPr lang="en-US" sz="1600" kern="1200" dirty="0"/>
        </a:p>
      </dsp:txBody>
      <dsp:txXfrm>
        <a:off x="1686487" y="1269467"/>
        <a:ext cx="1329589" cy="664794"/>
      </dsp:txXfrm>
    </dsp:sp>
    <dsp:sp modelId="{721B86A4-EB3A-490D-815B-E2F5EFAA236B}">
      <dsp:nvSpPr>
        <dsp:cNvPr id="0" name=""/>
        <dsp:cNvSpPr/>
      </dsp:nvSpPr>
      <dsp:spPr>
        <a:xfrm>
          <a:off x="3311830" y="2345890"/>
          <a:ext cx="1329589" cy="664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311830" y="2345890"/>
        <a:ext cx="1329589" cy="664794"/>
      </dsp:txXfrm>
    </dsp:sp>
    <dsp:sp modelId="{1BD4CB0D-2695-4F22-9B8B-4D6D9D1BDB4B}">
      <dsp:nvSpPr>
        <dsp:cNvPr id="0" name=""/>
        <dsp:cNvSpPr/>
      </dsp:nvSpPr>
      <dsp:spPr>
        <a:xfrm>
          <a:off x="3071812" y="1269467"/>
          <a:ext cx="1329589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ProcessContUcbPkt</a:t>
          </a:r>
          <a:endParaRPr lang="en-US" sz="1600" kern="1200" dirty="0"/>
        </a:p>
      </dsp:txBody>
      <dsp:txXfrm>
        <a:off x="3071812" y="1269467"/>
        <a:ext cx="1329589" cy="664794"/>
      </dsp:txXfrm>
    </dsp:sp>
    <dsp:sp modelId="{CCDDFDCC-9D79-4863-AFFD-9545FC07E99D}">
      <dsp:nvSpPr>
        <dsp:cNvPr id="0" name=""/>
        <dsp:cNvSpPr/>
      </dsp:nvSpPr>
      <dsp:spPr>
        <a:xfrm>
          <a:off x="3372978" y="2409118"/>
          <a:ext cx="1329589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372978" y="2409118"/>
        <a:ext cx="1329589" cy="664794"/>
      </dsp:txXfrm>
    </dsp:sp>
    <dsp:sp modelId="{CC95C752-0D4A-4606-B07E-A58D71CAA054}">
      <dsp:nvSpPr>
        <dsp:cNvPr id="0" name=""/>
        <dsp:cNvSpPr/>
      </dsp:nvSpPr>
      <dsp:spPr>
        <a:xfrm>
          <a:off x="4457138" y="1269467"/>
          <a:ext cx="1329589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ProcessDiagOutput</a:t>
          </a:r>
          <a:endParaRPr lang="en-US" sz="1600" kern="1200" dirty="0"/>
        </a:p>
      </dsp:txBody>
      <dsp:txXfrm>
        <a:off x="4457138" y="1269467"/>
        <a:ext cx="1329589" cy="664794"/>
      </dsp:txXfrm>
    </dsp:sp>
    <dsp:sp modelId="{76DEB520-E2A8-4622-BACF-ABF0FB5552FB}">
      <dsp:nvSpPr>
        <dsp:cNvPr id="0" name=""/>
        <dsp:cNvSpPr/>
      </dsp:nvSpPr>
      <dsp:spPr>
        <a:xfrm>
          <a:off x="3311830" y="2345890"/>
          <a:ext cx="1329589" cy="664794"/>
        </a:xfrm>
        <a:prstGeom prst="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… A LOT OF CODE …</a:t>
          </a:r>
          <a:endParaRPr lang="en-US" sz="1600" kern="1200" dirty="0"/>
        </a:p>
      </dsp:txBody>
      <dsp:txXfrm>
        <a:off x="3311830" y="2345890"/>
        <a:ext cx="1329589" cy="664794"/>
      </dsp:txXfrm>
    </dsp:sp>
    <dsp:sp modelId="{56A472C3-8C51-4A1A-B2CA-B39EA1C50264}">
      <dsp:nvSpPr>
        <dsp:cNvPr id="0" name=""/>
        <dsp:cNvSpPr/>
      </dsp:nvSpPr>
      <dsp:spPr>
        <a:xfrm>
          <a:off x="3691215" y="3231110"/>
          <a:ext cx="1329589" cy="664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UART</a:t>
          </a:r>
          <a:endParaRPr lang="en-US" sz="1600" kern="1200" dirty="0"/>
        </a:p>
      </dsp:txBody>
      <dsp:txXfrm>
        <a:off x="3691215" y="3231110"/>
        <a:ext cx="1329589" cy="66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A19DA54B-7E31-4966-B68D-0B53B91E905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AF850118-2654-4B3C-B606-5DEBAB4F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8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3988143-3BD6-486A-A12D-E1BA523AB5B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BA4D9FD7-2BEC-459C-A891-3FD20F86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D9FD7-2BEC-459C-A891-3FD20F866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D9FD7-2BEC-459C-A891-3FD20F8669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D9FD7-2BEC-459C-A891-3FD20F8669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9AC2-1F19-4795-AA76-4290BAD6F951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8157-60D3-4086-A8F3-BF01ED58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DMU380 SW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7/01/13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Sampling: TMP102 (Temp Sensor)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temperature will change slowly</a:t>
            </a:r>
          </a:p>
          <a:p>
            <a:r>
              <a:rPr lang="en-US" dirty="0" smtClean="0"/>
              <a:t>Data is sampled at 1Hz (similar to manner in which magnetometer data is acquired)</a:t>
            </a:r>
          </a:p>
        </p:txBody>
      </p:sp>
    </p:spTree>
    <p:extLst>
      <p:ext uri="{BB962C8B-B14F-4D97-AF65-F5344CB8AC3E}">
        <p14:creationId xmlns:p14="http://schemas.microsoft.com/office/powerpoint/2010/main" val="18624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Timeline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143000"/>
            <a:ext cx="8120063" cy="56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7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885057"/>
              </p:ext>
            </p:extLst>
          </p:nvPr>
        </p:nvGraphicFramePr>
        <p:xfrm>
          <a:off x="228600" y="1451864"/>
          <a:ext cx="8502275" cy="5277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7630"/>
                <a:gridCol w="2379497"/>
                <a:gridCol w="894398"/>
                <a:gridCol w="21907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Task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Run at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Priority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Notes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Acquire sensor data,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apply calibration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400Hz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3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Process user (and debug) commands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(Whenever RX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interrupt occurs)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Update calibration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data  (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temperature data)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1Hz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??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Calculate angles (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nav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200Hz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 (Not implemented.)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0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Position,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velocity, </a:t>
                      </a:r>
                      <a:r>
                        <a:rPr lang="en-US" sz="1800" dirty="0" err="1" smtClean="0">
                          <a:effectLst/>
                          <a:latin typeface="+mn-lt"/>
                        </a:rPr>
                        <a:t>Kalman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error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calculation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100Hz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5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GPS processing, correction calculation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1-10Hz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7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Heartbeat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~7Hz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14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Toggles GPIO.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World magnetic model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Any free 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time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15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+mn-lt"/>
                        </a:rPr>
                        <a:t>Update every 10 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(Not implemented.)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OS idle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Any leftover time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16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Organization: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9447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6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smtClean="0"/>
              <a:t>Organization</a:t>
            </a:r>
            <a:r>
              <a:rPr lang="en-US" dirty="0"/>
              <a:t>: </a:t>
            </a:r>
            <a:r>
              <a:rPr lang="en-US" dirty="0" smtClean="0"/>
              <a:t>Debug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7104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1265" y="1524000"/>
            <a:ext cx="39173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Details:</a:t>
            </a:r>
          </a:p>
          <a:p>
            <a:r>
              <a:rPr lang="en-US" sz="2000" dirty="0" smtClean="0"/>
              <a:t>- Serial port settings: 921600 baud, 8-bit, no parity, 1 stop-bit, </a:t>
            </a:r>
            <a:r>
              <a:rPr lang="en-US" sz="2000" dirty="0"/>
              <a:t>no flow </a:t>
            </a:r>
            <a:r>
              <a:rPr lang="en-US" sz="2000" dirty="0" smtClean="0"/>
              <a:t>control (baud may vary based on need)</a:t>
            </a:r>
            <a:endParaRPr lang="en-US" sz="2000" dirty="0"/>
          </a:p>
          <a:p>
            <a:r>
              <a:rPr lang="en-US" sz="2000" dirty="0" smtClean="0"/>
              <a:t>- </a:t>
            </a:r>
            <a:r>
              <a:rPr lang="en-US" sz="2000" dirty="0"/>
              <a:t>Facilitates </a:t>
            </a:r>
            <a:r>
              <a:rPr lang="en-US" sz="2000" dirty="0" smtClean="0"/>
              <a:t>test-driven development: each </a:t>
            </a:r>
            <a:r>
              <a:rPr lang="en-US" sz="2000" dirty="0"/>
              <a:t>part of the system </a:t>
            </a:r>
            <a:r>
              <a:rPr lang="en-US" sz="2000" dirty="0" smtClean="0"/>
              <a:t>tested during </a:t>
            </a:r>
            <a:r>
              <a:rPr lang="en-US" sz="2000" dirty="0"/>
              <a:t>bring up. Each sensor can be polled (individually), configured, </a:t>
            </a:r>
            <a:r>
              <a:rPr lang="en-US" sz="2000" dirty="0" smtClean="0"/>
              <a:t>re-initialized, ...</a:t>
            </a:r>
            <a:endParaRPr lang="en-US" sz="2000" dirty="0"/>
          </a:p>
          <a:p>
            <a:r>
              <a:rPr lang="en-US" sz="2000" dirty="0" smtClean="0"/>
              <a:t>- Represents the </a:t>
            </a:r>
            <a:r>
              <a:rPr lang="en-US" sz="2000" dirty="0"/>
              <a:t>developer’s </a:t>
            </a:r>
            <a:r>
              <a:rPr lang="en-US" sz="2000" dirty="0" smtClean="0"/>
              <a:t>interface: </a:t>
            </a:r>
            <a:r>
              <a:rPr lang="en-US" sz="2000" dirty="0"/>
              <a:t>used before SPI and standard UART are ready.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smtClean="0"/>
              <a:t>Organization</a:t>
            </a:r>
            <a:r>
              <a:rPr lang="en-US" dirty="0"/>
              <a:t>: </a:t>
            </a:r>
            <a:r>
              <a:rPr lang="en-US" dirty="0" smtClean="0"/>
              <a:t>XBOW </a:t>
            </a:r>
            <a:r>
              <a:rPr lang="en-US" dirty="0"/>
              <a:t>Interface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401071"/>
              </p:ext>
            </p:extLst>
          </p:nvPr>
        </p:nvGraphicFramePr>
        <p:xfrm>
          <a:off x="2190890" y="1424243"/>
          <a:ext cx="7107339" cy="4147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425" y="4542745"/>
            <a:ext cx="441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Emulating 440/525 </a:t>
            </a:r>
            <a:r>
              <a:rPr lang="en-US" sz="2000" dirty="0" smtClean="0"/>
              <a:t>interface: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Works with </a:t>
            </a:r>
            <a:r>
              <a:rPr lang="en-US" sz="2000" dirty="0" err="1" smtClean="0"/>
              <a:t>Nav</a:t>
            </a:r>
            <a:r>
              <a:rPr lang="en-US" sz="2000" dirty="0" smtClean="0"/>
              <a:t>-View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Uses </a:t>
            </a:r>
            <a:r>
              <a:rPr lang="en-US" sz="2000" dirty="0"/>
              <a:t>configurator to program on-board </a:t>
            </a:r>
            <a:r>
              <a:rPr lang="en-US" sz="2000" dirty="0" smtClean="0"/>
              <a:t>flash*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Packet Status: UCB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366889"/>
              </p:ext>
            </p:extLst>
          </p:nvPr>
        </p:nvGraphicFramePr>
        <p:xfrm>
          <a:off x="457200" y="1600200"/>
          <a:ext cx="8305800" cy="408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64967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Untested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</a:tr>
              <a:tr h="899919">
                <a:tc>
                  <a:txBody>
                    <a:bodyPr/>
                    <a:lstStyle/>
                    <a:p>
                      <a:r>
                        <a:rPr lang="en-US" dirty="0" smtClean="0"/>
                        <a:t>Ping, echo, get packet, 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software, </a:t>
                      </a:r>
                      <a:r>
                        <a:rPr lang="en-US" baseline="0" dirty="0" smtClean="0"/>
                        <a:t>algorithm reset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AngleU</a:t>
                      </a:r>
                      <a:r>
                        <a:rPr lang="en-US" dirty="0" smtClean="0"/>
                        <a:t>, Angle0, Angle1, Angle2,</a:t>
                      </a:r>
                      <a:r>
                        <a:rPr lang="en-US" baseline="0" dirty="0" smtClean="0"/>
                        <a:t> Angle4 (which?)</a:t>
                      </a:r>
                      <a:endParaRPr lang="en-US" dirty="0"/>
                    </a:p>
                  </a:txBody>
                  <a:tcPr/>
                </a:tc>
              </a:tr>
              <a:tr h="629943">
                <a:tc>
                  <a:txBody>
                    <a:bodyPr/>
                    <a:lstStyle/>
                    <a:p>
                      <a:r>
                        <a:rPr lang="en-US" dirty="0" smtClean="0"/>
                        <a:t>Get,</a:t>
                      </a:r>
                      <a:r>
                        <a:rPr lang="en-US" baseline="0" dirty="0" smtClean="0"/>
                        <a:t> set, read, write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</a:t>
                      </a:r>
                      <a:r>
                        <a:rPr lang="en-US" dirty="0" err="1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Scaled2</a:t>
                      </a:r>
                      <a:endParaRPr lang="en-US" dirty="0"/>
                    </a:p>
                  </a:txBody>
                  <a:tcPr/>
                </a:tc>
              </a:tr>
              <a:tr h="629943">
                <a:tc>
                  <a:txBody>
                    <a:bodyPr/>
                    <a:lstStyle/>
                    <a:p>
                      <a:r>
                        <a:rPr lang="en-US" dirty="0" smtClean="0"/>
                        <a:t>Read, write, unlock EEPROM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Test0, Test1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 cal1,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629943">
                <a:tc>
                  <a:txBody>
                    <a:bodyPr/>
                    <a:lstStyle/>
                    <a:p>
                      <a:r>
                        <a:rPr lang="en-US" dirty="0" smtClean="0"/>
                        <a:t>ID, version, version all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9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Scaled0, Scaled1,</a:t>
                      </a:r>
                      <a:r>
                        <a:rPr lang="en-US" baseline="0" dirty="0" smtClean="0"/>
                        <a:t> Factory1, Factory2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600200"/>
            <a:ext cx="860272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Prototype operates with </a:t>
            </a:r>
            <a:r>
              <a:rPr lang="en-US" sz="2800" dirty="0" err="1" smtClean="0"/>
              <a:t>Nav</a:t>
            </a:r>
            <a:r>
              <a:rPr lang="en-US" sz="2800" dirty="0" smtClean="0"/>
              <a:t>-View to see system </a:t>
            </a:r>
            <a:r>
              <a:rPr lang="en-US" sz="2800" dirty="0"/>
              <a:t>output packets (</a:t>
            </a:r>
            <a:r>
              <a:rPr lang="en-US" sz="2800" dirty="0" smtClean="0"/>
              <a:t>sensor data). The system already (kind of) works. And did you see all the wires? There are a lot of wires (also you should see Ed’s board because it is much prettier.)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795431"/>
            <a:ext cx="9134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5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organization: SPI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65760"/>
              </p:ext>
            </p:extLst>
          </p:nvPr>
        </p:nvGraphicFramePr>
        <p:xfrm>
          <a:off x="3265082" y="1600200"/>
          <a:ext cx="57278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307" y="1969610"/>
            <a:ext cx="33091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Much work still a lot to be done here: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Interface definition is about 30% complete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Interface code to be written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SPI driver should be straightforward (there is already SPI driver in the code)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9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DMU380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Complete SPI interface (new) and other side of </a:t>
            </a:r>
            <a:r>
              <a:rPr lang="en-US" dirty="0" err="1" smtClean="0"/>
              <a:t>comms</a:t>
            </a:r>
            <a:endParaRPr lang="en-US" dirty="0" smtClean="0"/>
          </a:p>
          <a:p>
            <a:r>
              <a:rPr lang="en-US" dirty="0" smtClean="0"/>
              <a:t>Review 440 configurator, intended configuration</a:t>
            </a:r>
          </a:p>
          <a:p>
            <a:r>
              <a:rPr lang="en-US" dirty="0" smtClean="0"/>
              <a:t>Improve error handling (I2C and SPI timeouts)</a:t>
            </a:r>
          </a:p>
          <a:p>
            <a:r>
              <a:rPr lang="en-US" dirty="0" smtClean="0"/>
              <a:t>Finish calibration support (misalign and orient)</a:t>
            </a:r>
          </a:p>
          <a:p>
            <a:pPr lvl="1"/>
            <a:r>
              <a:rPr lang="en-US" dirty="0" smtClean="0"/>
              <a:t>SW in place but untested</a:t>
            </a:r>
          </a:p>
          <a:p>
            <a:r>
              <a:rPr lang="en-US" dirty="0" smtClean="0"/>
              <a:t>Test firmware update</a:t>
            </a:r>
          </a:p>
          <a:p>
            <a:r>
              <a:rPr lang="en-US" dirty="0" smtClean="0"/>
              <a:t>Board bring-up of DMU380 proto-build</a:t>
            </a:r>
          </a:p>
          <a:p>
            <a:pPr lvl="1"/>
            <a:r>
              <a:rPr lang="en-US" dirty="0" smtClean="0"/>
              <a:t>Mostly minor differences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Determine if Q math is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configuration</a:t>
            </a:r>
          </a:p>
          <a:p>
            <a:r>
              <a:rPr lang="en-US" dirty="0" smtClean="0"/>
              <a:t>SW block diagram</a:t>
            </a:r>
          </a:p>
          <a:p>
            <a:r>
              <a:rPr lang="en-US" dirty="0" smtClean="0"/>
              <a:t>Synchronous sampling</a:t>
            </a:r>
          </a:p>
          <a:p>
            <a:pPr lvl="1"/>
            <a:r>
              <a:rPr lang="en-US" dirty="0" smtClean="0"/>
              <a:t>How each sensor gets sampled</a:t>
            </a:r>
          </a:p>
          <a:p>
            <a:r>
              <a:rPr lang="en-US" dirty="0" smtClean="0"/>
              <a:t>Data acquisition timeline</a:t>
            </a:r>
          </a:p>
          <a:p>
            <a:pPr lvl="1"/>
            <a:r>
              <a:rPr lang="en-US" dirty="0" smtClean="0"/>
              <a:t>Latency</a:t>
            </a:r>
          </a:p>
          <a:p>
            <a:r>
              <a:rPr lang="en-US" dirty="0"/>
              <a:t>OS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organization</a:t>
            </a:r>
            <a:endParaRPr lang="en-US" dirty="0"/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Debug interface</a:t>
            </a:r>
          </a:p>
          <a:p>
            <a:pPr lvl="1"/>
            <a:r>
              <a:rPr lang="en-US" dirty="0" smtClean="0"/>
              <a:t>UCB interface</a:t>
            </a:r>
          </a:p>
          <a:p>
            <a:pPr lvl="2"/>
            <a:r>
              <a:rPr lang="en-US" dirty="0" smtClean="0"/>
              <a:t>Packets</a:t>
            </a:r>
          </a:p>
          <a:p>
            <a:pPr lvl="2"/>
            <a:r>
              <a:rPr lang="en-US" dirty="0" smtClean="0"/>
              <a:t>Demo!</a:t>
            </a:r>
          </a:p>
          <a:p>
            <a:pPr lvl="1"/>
            <a:r>
              <a:rPr lang="en-US" dirty="0" smtClean="0"/>
              <a:t>SPI </a:t>
            </a:r>
            <a:r>
              <a:rPr lang="en-US" dirty="0"/>
              <a:t>interface</a:t>
            </a:r>
          </a:p>
          <a:p>
            <a:r>
              <a:rPr lang="en-US" dirty="0" smtClean="0"/>
              <a:t>Remaining DMU380 tasks</a:t>
            </a:r>
          </a:p>
          <a:p>
            <a:r>
              <a:rPr lang="en-US" dirty="0" smtClean="0"/>
              <a:t>Development schedule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8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60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8053388" algn="r"/>
              </a:tabLst>
            </a:pPr>
            <a:r>
              <a:rPr lang="en-US" dirty="0"/>
              <a:t>IMU: Aug 30, 2013 </a:t>
            </a:r>
            <a:r>
              <a:rPr lang="en-US" dirty="0" smtClean="0"/>
              <a:t>(2 months)</a:t>
            </a:r>
          </a:p>
          <a:p>
            <a:pPr lvl="1"/>
            <a:r>
              <a:rPr lang="en-US" dirty="0" smtClean="0"/>
              <a:t>Finalize IMU SW and </a:t>
            </a:r>
            <a:r>
              <a:rPr lang="en-US" dirty="0"/>
              <a:t>complete algorithm testing</a:t>
            </a:r>
            <a:endParaRPr lang="en-US" dirty="0" smtClean="0"/>
          </a:p>
          <a:p>
            <a:pPr lvl="1"/>
            <a:r>
              <a:rPr lang="en-US" dirty="0" smtClean="0"/>
              <a:t>Complete SPI interface and output-packet development</a:t>
            </a:r>
          </a:p>
          <a:p>
            <a:pPr lvl="1"/>
            <a:r>
              <a:rPr lang="en-US" dirty="0" smtClean="0"/>
              <a:t>Develop calibration process and SW implementation</a:t>
            </a:r>
          </a:p>
          <a:p>
            <a:pPr>
              <a:tabLst>
                <a:tab pos="8053388" algn="r"/>
              </a:tabLst>
            </a:pPr>
            <a:r>
              <a:rPr lang="en-US" dirty="0" smtClean="0"/>
              <a:t>VG: </a:t>
            </a:r>
            <a:r>
              <a:rPr lang="en-US" dirty="0"/>
              <a:t>Sep 30, 2013</a:t>
            </a:r>
            <a:r>
              <a:rPr lang="en-US" dirty="0" smtClean="0"/>
              <a:t> (1 month)</a:t>
            </a:r>
            <a:endParaRPr lang="en-US" dirty="0"/>
          </a:p>
          <a:p>
            <a:pPr lvl="1"/>
            <a:r>
              <a:rPr lang="en-US" dirty="0" smtClean="0"/>
              <a:t>Finalize VG SW </a:t>
            </a:r>
            <a:r>
              <a:rPr lang="en-US" dirty="0"/>
              <a:t>and complete </a:t>
            </a:r>
            <a:r>
              <a:rPr lang="en-US" dirty="0" smtClean="0"/>
              <a:t>algorithm testing</a:t>
            </a:r>
            <a:endParaRPr lang="en-US" dirty="0"/>
          </a:p>
          <a:p>
            <a:pPr lvl="1"/>
            <a:r>
              <a:rPr lang="en-US" dirty="0"/>
              <a:t>Complete SPI interface and output-</a:t>
            </a:r>
            <a:r>
              <a:rPr lang="en-US" dirty="0" smtClean="0"/>
              <a:t>packet development</a:t>
            </a:r>
            <a:endParaRPr lang="en-US" dirty="0"/>
          </a:p>
          <a:p>
            <a:pPr>
              <a:tabLst>
                <a:tab pos="8053388" algn="r"/>
              </a:tabLst>
            </a:pPr>
            <a:r>
              <a:rPr lang="en-US" dirty="0" smtClean="0"/>
              <a:t>AHRS: </a:t>
            </a:r>
            <a:r>
              <a:rPr lang="en-US" dirty="0"/>
              <a:t>Oct 30, 2013</a:t>
            </a:r>
            <a:r>
              <a:rPr lang="en-US" dirty="0" smtClean="0"/>
              <a:t> (1 month)</a:t>
            </a:r>
            <a:endParaRPr lang="en-US" dirty="0"/>
          </a:p>
          <a:p>
            <a:pPr lvl="1"/>
            <a:r>
              <a:rPr lang="en-US" dirty="0"/>
              <a:t>Finalize </a:t>
            </a:r>
            <a:r>
              <a:rPr lang="en-US" dirty="0" smtClean="0"/>
              <a:t>AHRS SW </a:t>
            </a:r>
            <a:r>
              <a:rPr lang="en-US" dirty="0"/>
              <a:t>and complete algorithm testing</a:t>
            </a:r>
          </a:p>
          <a:p>
            <a:pPr lvl="1"/>
            <a:r>
              <a:rPr lang="en-US" dirty="0"/>
              <a:t>Complete SPI interface and output-</a:t>
            </a:r>
            <a:r>
              <a:rPr lang="en-US" dirty="0" smtClean="0"/>
              <a:t>packet development</a:t>
            </a:r>
            <a:endParaRPr lang="en-US" dirty="0"/>
          </a:p>
          <a:p>
            <a:pPr>
              <a:tabLst>
                <a:tab pos="8053388" algn="r"/>
              </a:tabLst>
            </a:pPr>
            <a:r>
              <a:rPr lang="en-US" dirty="0" smtClean="0"/>
              <a:t>INS: </a:t>
            </a:r>
            <a:r>
              <a:rPr lang="en-US" dirty="0"/>
              <a:t>Jan 30, 2013</a:t>
            </a:r>
            <a:r>
              <a:rPr lang="en-US" dirty="0" smtClean="0"/>
              <a:t> (3 months)</a:t>
            </a:r>
            <a:endParaRPr lang="en-US" dirty="0"/>
          </a:p>
          <a:p>
            <a:pPr lvl="1"/>
            <a:r>
              <a:rPr lang="en-US" dirty="0" smtClean="0"/>
              <a:t>Implement GPS interface</a:t>
            </a:r>
          </a:p>
          <a:p>
            <a:pPr lvl="1"/>
            <a:r>
              <a:rPr lang="en-US" dirty="0" smtClean="0"/>
              <a:t>Complete INS algorithm development</a:t>
            </a:r>
          </a:p>
          <a:p>
            <a:pPr lvl="1"/>
            <a:r>
              <a:rPr lang="en-US" dirty="0" smtClean="0"/>
              <a:t>Finalize INS </a:t>
            </a:r>
            <a:r>
              <a:rPr lang="en-US" dirty="0"/>
              <a:t>SW and complete algorithm testing</a:t>
            </a:r>
          </a:p>
          <a:p>
            <a:pPr lvl="1"/>
            <a:r>
              <a:rPr lang="en-US" dirty="0"/>
              <a:t>Complete SPI interface and packet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</a:t>
            </a:r>
            <a:r>
              <a:rPr lang="en-US" dirty="0"/>
              <a:t>data rate: 400Hz </a:t>
            </a:r>
            <a:endParaRPr lang="en-US" dirty="0" smtClean="0"/>
          </a:p>
          <a:p>
            <a:r>
              <a:rPr lang="en-US" dirty="0" smtClean="0"/>
              <a:t>SPI </a:t>
            </a:r>
            <a:r>
              <a:rPr lang="en-US" dirty="0"/>
              <a:t>or </a:t>
            </a:r>
            <a:r>
              <a:rPr lang="en-US" dirty="0" smtClean="0"/>
              <a:t>serial (i.e. RS232) options</a:t>
            </a:r>
            <a:endParaRPr lang="en-US" dirty="0"/>
          </a:p>
          <a:p>
            <a:r>
              <a:rPr lang="en-US" dirty="0"/>
              <a:t>Accelerometer options: </a:t>
            </a:r>
            <a:r>
              <a:rPr lang="en-US" dirty="0" smtClean="0"/>
              <a:t>2, 4, or 8G</a:t>
            </a:r>
            <a:endParaRPr lang="en-US" dirty="0"/>
          </a:p>
          <a:p>
            <a:r>
              <a:rPr lang="en-US" dirty="0"/>
              <a:t>Rate options: </a:t>
            </a:r>
            <a:r>
              <a:rPr lang="en-US" dirty="0" smtClean="0"/>
              <a:t>250 </a:t>
            </a:r>
            <a:r>
              <a:rPr lang="en-US" dirty="0"/>
              <a:t>or </a:t>
            </a:r>
            <a:r>
              <a:rPr lang="en-US" dirty="0" smtClean="0"/>
              <a:t>400 </a:t>
            </a:r>
            <a:r>
              <a:rPr lang="en-US" dirty="0" err="1" smtClean="0"/>
              <a:t>deg</a:t>
            </a:r>
            <a:r>
              <a:rPr lang="en-US" dirty="0" smtClean="0"/>
              <a:t>/sec</a:t>
            </a:r>
            <a:endParaRPr lang="en-US" dirty="0"/>
          </a:p>
          <a:p>
            <a:r>
              <a:rPr lang="en-US" dirty="0"/>
              <a:t>Mag options: </a:t>
            </a:r>
            <a:r>
              <a:rPr lang="en-US" dirty="0" smtClean="0"/>
              <a:t>range </a:t>
            </a:r>
            <a:r>
              <a:rPr lang="en-US" dirty="0"/>
              <a:t>from </a:t>
            </a:r>
            <a:r>
              <a:rPr lang="en-US" dirty="0" smtClean="0"/>
              <a:t>0.88 </a:t>
            </a:r>
            <a:r>
              <a:rPr lang="en-US" dirty="0"/>
              <a:t>to </a:t>
            </a:r>
            <a:r>
              <a:rPr lang="en-US" dirty="0" smtClean="0"/>
              <a:t>8.0 Gauss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001423"/>
              </p:ext>
            </p:extLst>
          </p:nvPr>
        </p:nvGraphicFramePr>
        <p:xfrm>
          <a:off x="333113" y="5234034"/>
          <a:ext cx="8501842" cy="138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2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0" cy="729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SW block diagram </a:t>
            </a: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methods: 440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417638"/>
            <a:ext cx="869205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Analog sensor connected to an ADC, which samples the signal as fast as it can; SW accumulates the data. Each </a:t>
            </a:r>
            <a:r>
              <a:rPr lang="en-US" sz="2400" i="1" dirty="0" smtClean="0"/>
              <a:t>system sample</a:t>
            </a:r>
            <a:r>
              <a:rPr lang="en-US" sz="2400" dirty="0" smtClean="0"/>
              <a:t> is formed from the accumulated data divided by number of samples (an N-point average).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3214805"/>
            <a:ext cx="8621619" cy="34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Sampling: MAX21000 (Rate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Processor controls sample start of rate sensor.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2725823"/>
              </p:ext>
            </p:extLst>
          </p:nvPr>
        </p:nvGraphicFramePr>
        <p:xfrm>
          <a:off x="228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2514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Internally, the MAX21000 samples at 10kHz. It is very likely the chip begins averaging the 10kHz samples when the sync is received (similar to the 440); data is output when it accumulates sufficient samples to provide data at a 400Hz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52591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Sampling: MMA8451Q (Accelerometer)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accelerometer lacks a sync line. It can output at 800Hz (or 400Hz) but the signal is asynchronous to the rate sensor sampling.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4686982"/>
              </p:ext>
            </p:extLst>
          </p:nvPr>
        </p:nvGraphicFramePr>
        <p:xfrm>
          <a:off x="2971800" y="3505200"/>
          <a:ext cx="3657600" cy="32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321203"/>
              </p:ext>
            </p:extLst>
          </p:nvPr>
        </p:nvGraphicFramePr>
        <p:xfrm>
          <a:off x="6172200" y="4191001"/>
          <a:ext cx="2971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3048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Accelerometer samples are accumulated (in an interrupt) at 800Hz. When the system is ready to proceed, the data is averaged to form a </a:t>
            </a:r>
            <a:r>
              <a:rPr lang="en-US" i="1" dirty="0" smtClean="0"/>
              <a:t>system sample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Note: if the system is running at 400Hz, 1-3 individual </a:t>
            </a:r>
            <a:r>
              <a:rPr lang="en-US" dirty="0" err="1" smtClean="0"/>
              <a:t>accel</a:t>
            </a:r>
            <a:r>
              <a:rPr lang="en-US" dirty="0" smtClean="0"/>
              <a:t> samples are averaged to form a </a:t>
            </a:r>
            <a:r>
              <a:rPr lang="en-US" i="1" dirty="0" smtClean="0"/>
              <a:t>system sample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4705" y="3659430"/>
            <a:ext cx="1581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Accelerometer</a:t>
            </a:r>
          </a:p>
          <a:p>
            <a:pPr algn="ctr"/>
            <a:r>
              <a:rPr lang="en-US" b="1" dirty="0" smtClean="0"/>
              <a:t>Data Interrupt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919115" y="3004043"/>
            <a:ext cx="1756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Acquisition</a:t>
            </a:r>
          </a:p>
          <a:p>
            <a:pPr algn="ctr"/>
            <a:r>
              <a:rPr lang="en-US" b="1" dirty="0" smtClean="0"/>
              <a:t>Interrupt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8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Sampling: MPU3300 (Rate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Invensense</a:t>
            </a:r>
            <a:r>
              <a:rPr lang="en-US" dirty="0" smtClean="0"/>
              <a:t> rate sensor also does not have a sync line. The process is very similar to the accelerometer but the data is at 8kHz instead of 800Hz so more sensor samples are accumulated between system samples.</a:t>
            </a:r>
          </a:p>
          <a:p>
            <a:r>
              <a:rPr lang="en-US" dirty="0" smtClean="0"/>
              <a:t>Note: if this gyro is the target, the timer interrupt needs to signal the </a:t>
            </a:r>
            <a:r>
              <a:rPr lang="en-US" dirty="0" err="1" smtClean="0"/>
              <a:t>accel</a:t>
            </a:r>
            <a:r>
              <a:rPr lang="en-US" dirty="0" smtClean="0"/>
              <a:t> and gyro to be finished.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663026"/>
              </p:ext>
            </p:extLst>
          </p:nvPr>
        </p:nvGraphicFramePr>
        <p:xfrm>
          <a:off x="24068" y="5848515"/>
          <a:ext cx="9119932" cy="80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9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Sampling: HMC5883L (Magnetometer)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Maximum output </a:t>
            </a:r>
            <a:r>
              <a:rPr lang="en-US" dirty="0"/>
              <a:t>rate </a:t>
            </a:r>
            <a:r>
              <a:rPr lang="en-US" dirty="0" smtClean="0"/>
              <a:t>of 160 Hz (asynchronous with other inertial sensors). Data is picked up as it is available; previous sample is used until new is available.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0332717"/>
              </p:ext>
            </p:extLst>
          </p:nvPr>
        </p:nvGraphicFramePr>
        <p:xfrm>
          <a:off x="1569065" y="3198570"/>
          <a:ext cx="596012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8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1100</Words>
  <Application>Microsoft Office PowerPoint</Application>
  <PresentationFormat>On-screen Show (4:3)</PresentationFormat>
  <Paragraphs>213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DMU380 SW Review</vt:lpstr>
      <vt:lpstr>Agenda</vt:lpstr>
      <vt:lpstr>System Configuration</vt:lpstr>
      <vt:lpstr>SW block diagram       </vt:lpstr>
      <vt:lpstr>Sampling methods: 440</vt:lpstr>
      <vt:lpstr>Sampling: MAX21000 (Rate Sensor)</vt:lpstr>
      <vt:lpstr>Sampling: MMA8451Q (Accelerometer)</vt:lpstr>
      <vt:lpstr>Sampling: MPU3300 (Rate Sensor)</vt:lpstr>
      <vt:lpstr>Sampling: HMC5883L (Magnetometer)</vt:lpstr>
      <vt:lpstr>Sampling: TMP102 (Temp Sensor)</vt:lpstr>
      <vt:lpstr>Data Acquisition Timeline</vt:lpstr>
      <vt:lpstr>OS Tasks</vt:lpstr>
      <vt:lpstr>Code Organization: Data</vt:lpstr>
      <vt:lpstr>Code Organization: Debug Interface</vt:lpstr>
      <vt:lpstr>Code Organization: XBOW Interface</vt:lpstr>
      <vt:lpstr>Current Packet Status: UCB</vt:lpstr>
      <vt:lpstr>Demo!</vt:lpstr>
      <vt:lpstr>Code organization: SPI Interface</vt:lpstr>
      <vt:lpstr>Remaining DMU380 Tasks</vt:lpstr>
      <vt:lpstr>Development 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DMU380 SW Review</dc:title>
  <dc:creator>elecia</dc:creator>
  <cp:lastModifiedBy>Joe Motyka</cp:lastModifiedBy>
  <cp:revision>158</cp:revision>
  <cp:lastPrinted>2013-06-28T16:32:54Z</cp:lastPrinted>
  <dcterms:created xsi:type="dcterms:W3CDTF">2013-06-12T14:58:25Z</dcterms:created>
  <dcterms:modified xsi:type="dcterms:W3CDTF">2013-06-28T23:55:56Z</dcterms:modified>
</cp:coreProperties>
</file>