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9" r:id="rId2"/>
    <p:sldId id="256" r:id="rId3"/>
    <p:sldId id="260" r:id="rId4"/>
    <p:sldId id="262" r:id="rId5"/>
    <p:sldId id="263" r:id="rId6"/>
    <p:sldId id="304" r:id="rId7"/>
    <p:sldId id="266" r:id="rId8"/>
    <p:sldId id="258" r:id="rId9"/>
    <p:sldId id="267" r:id="rId10"/>
    <p:sldId id="264" r:id="rId11"/>
    <p:sldId id="268" r:id="rId12"/>
    <p:sldId id="274" r:id="rId13"/>
    <p:sldId id="282" r:id="rId14"/>
    <p:sldId id="302" r:id="rId15"/>
    <p:sldId id="309" r:id="rId16"/>
    <p:sldId id="276" r:id="rId17"/>
    <p:sldId id="270" r:id="rId18"/>
    <p:sldId id="271" r:id="rId19"/>
    <p:sldId id="275" r:id="rId20"/>
    <p:sldId id="277" r:id="rId21"/>
    <p:sldId id="278" r:id="rId22"/>
    <p:sldId id="288" r:id="rId23"/>
    <p:sldId id="269" r:id="rId24"/>
    <p:sldId id="279" r:id="rId25"/>
    <p:sldId id="305" r:id="rId26"/>
    <p:sldId id="314" r:id="rId27"/>
    <p:sldId id="280" r:id="rId28"/>
    <p:sldId id="306" r:id="rId29"/>
    <p:sldId id="281" r:id="rId30"/>
    <p:sldId id="307" r:id="rId31"/>
    <p:sldId id="286" r:id="rId32"/>
    <p:sldId id="310" r:id="rId33"/>
    <p:sldId id="301" r:id="rId34"/>
    <p:sldId id="298" r:id="rId35"/>
    <p:sldId id="308" r:id="rId36"/>
    <p:sldId id="283" r:id="rId37"/>
    <p:sldId id="291" r:id="rId38"/>
    <p:sldId id="317" r:id="rId39"/>
    <p:sldId id="292" r:id="rId40"/>
    <p:sldId id="293" r:id="rId41"/>
    <p:sldId id="311" r:id="rId42"/>
    <p:sldId id="315" r:id="rId43"/>
    <p:sldId id="316" r:id="rId44"/>
    <p:sldId id="312" r:id="rId45"/>
    <p:sldId id="313" r:id="rId46"/>
    <p:sldId id="297" r:id="rId47"/>
    <p:sldId id="300" r:id="rId48"/>
    <p:sldId id="290" r:id="rId49"/>
    <p:sldId id="272" r:id="rId50"/>
    <p:sldId id="28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B8808-C73F-4315-8824-0EF6B82E85AA}">
          <p14:sldIdLst>
            <p14:sldId id="259"/>
            <p14:sldId id="256"/>
            <p14:sldId id="260"/>
            <p14:sldId id="262"/>
            <p14:sldId id="263"/>
            <p14:sldId id="304"/>
            <p14:sldId id="266"/>
            <p14:sldId id="258"/>
            <p14:sldId id="267"/>
            <p14:sldId id="264"/>
            <p14:sldId id="268"/>
            <p14:sldId id="274"/>
            <p14:sldId id="282"/>
            <p14:sldId id="302"/>
            <p14:sldId id="309"/>
            <p14:sldId id="276"/>
            <p14:sldId id="270"/>
            <p14:sldId id="271"/>
            <p14:sldId id="275"/>
            <p14:sldId id="277"/>
            <p14:sldId id="278"/>
            <p14:sldId id="288"/>
            <p14:sldId id="269"/>
            <p14:sldId id="279"/>
            <p14:sldId id="305"/>
            <p14:sldId id="314"/>
            <p14:sldId id="280"/>
            <p14:sldId id="306"/>
            <p14:sldId id="281"/>
            <p14:sldId id="307"/>
            <p14:sldId id="286"/>
            <p14:sldId id="310"/>
            <p14:sldId id="301"/>
            <p14:sldId id="298"/>
            <p14:sldId id="308"/>
            <p14:sldId id="283"/>
            <p14:sldId id="291"/>
            <p14:sldId id="317"/>
            <p14:sldId id="292"/>
            <p14:sldId id="293"/>
            <p14:sldId id="311"/>
            <p14:sldId id="315"/>
            <p14:sldId id="316"/>
            <p14:sldId id="312"/>
            <p14:sldId id="313"/>
            <p14:sldId id="297"/>
            <p14:sldId id="300"/>
            <p14:sldId id="290"/>
            <p14:sldId id="272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3057" autoAdjust="0"/>
  </p:normalViewPr>
  <p:slideViewPr>
    <p:cSldViewPr>
      <p:cViewPr>
        <p:scale>
          <a:sx n="100" d="100"/>
          <a:sy n="100" d="100"/>
        </p:scale>
        <p:origin x="-129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992B6-5ED2-47E9-8EF6-41FB88D845C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A9417-3906-4E8C-A3FF-D37B13D533DC}">
      <dgm:prSet/>
      <dgm:spPr/>
      <dgm:t>
        <a:bodyPr/>
        <a:lstStyle/>
        <a:p>
          <a:r>
            <a:rPr lang="en-US" dirty="0" smtClean="0"/>
            <a:t>15-110</a:t>
          </a:r>
          <a:endParaRPr lang="en-US" dirty="0"/>
        </a:p>
      </dgm:t>
    </dgm:pt>
    <dgm:pt modelId="{B475947D-174E-44A1-B7AD-6454EED10C56}" type="parTrans" cxnId="{5AB3ACC1-C86F-41CA-90EC-74777CA41A8A}">
      <dgm:prSet/>
      <dgm:spPr/>
      <dgm:t>
        <a:bodyPr/>
        <a:lstStyle/>
        <a:p>
          <a:endParaRPr lang="en-US"/>
        </a:p>
      </dgm:t>
    </dgm:pt>
    <dgm:pt modelId="{373059AB-59E2-4B00-8AD1-F77F7F5E08E6}" type="sibTrans" cxnId="{5AB3ACC1-C86F-41CA-90EC-74777CA41A8A}">
      <dgm:prSet/>
      <dgm:spPr/>
      <dgm:t>
        <a:bodyPr/>
        <a:lstStyle/>
        <a:p>
          <a:endParaRPr lang="en-US"/>
        </a:p>
      </dgm:t>
    </dgm:pt>
    <dgm:pt modelId="{F3273AA7-572E-46DD-B214-8243A4C0B4B1}">
      <dgm:prSet/>
      <dgm:spPr/>
      <dgm:t>
        <a:bodyPr/>
        <a:lstStyle/>
        <a:p>
          <a:r>
            <a:rPr lang="en-US" dirty="0" smtClean="0"/>
            <a:t>15-122</a:t>
          </a:r>
          <a:endParaRPr lang="en-US" dirty="0"/>
        </a:p>
      </dgm:t>
    </dgm:pt>
    <dgm:pt modelId="{D35E7D0D-FA1D-4E95-979C-F44FE2683E3B}" type="parTrans" cxnId="{89B5F562-4E7A-4B3F-9740-D21D863ACFC1}">
      <dgm:prSet/>
      <dgm:spPr/>
      <dgm:t>
        <a:bodyPr/>
        <a:lstStyle/>
        <a:p>
          <a:endParaRPr lang="en-US"/>
        </a:p>
      </dgm:t>
    </dgm:pt>
    <dgm:pt modelId="{371092A8-CE46-4558-9F6C-8D51854F63DF}" type="sibTrans" cxnId="{89B5F562-4E7A-4B3F-9740-D21D863ACFC1}">
      <dgm:prSet/>
      <dgm:spPr/>
      <dgm:t>
        <a:bodyPr/>
        <a:lstStyle/>
        <a:p>
          <a:endParaRPr lang="en-US"/>
        </a:p>
      </dgm:t>
    </dgm:pt>
    <dgm:pt modelId="{A0C181C0-231E-48AD-95F9-294FB3864FFC}">
      <dgm:prSet/>
      <dgm:spPr/>
      <dgm:t>
        <a:bodyPr/>
        <a:lstStyle/>
        <a:p>
          <a:r>
            <a:rPr lang="en-US" dirty="0" smtClean="0"/>
            <a:t>15-150</a:t>
          </a:r>
          <a:endParaRPr lang="en-US" dirty="0"/>
        </a:p>
      </dgm:t>
    </dgm:pt>
    <dgm:pt modelId="{07564E51-C0FA-4D20-8950-21DF1A9D3350}" type="parTrans" cxnId="{98545FA5-74AC-46D4-9F82-BDEFE099C9CF}">
      <dgm:prSet/>
      <dgm:spPr/>
      <dgm:t>
        <a:bodyPr/>
        <a:lstStyle/>
        <a:p>
          <a:endParaRPr lang="en-US"/>
        </a:p>
      </dgm:t>
    </dgm:pt>
    <dgm:pt modelId="{F56A0575-E640-4116-A7AC-82B47DEC27CB}" type="sibTrans" cxnId="{98545FA5-74AC-46D4-9F82-BDEFE099C9CF}">
      <dgm:prSet/>
      <dgm:spPr/>
      <dgm:t>
        <a:bodyPr/>
        <a:lstStyle/>
        <a:p>
          <a:endParaRPr lang="en-US"/>
        </a:p>
      </dgm:t>
    </dgm:pt>
    <dgm:pt modelId="{DACF214D-210C-4C8C-BB40-FBE7533DE296}">
      <dgm:prSet/>
      <dgm:spPr/>
      <dgm:t>
        <a:bodyPr/>
        <a:lstStyle/>
        <a:p>
          <a:r>
            <a:rPr lang="en-US" dirty="0" smtClean="0"/>
            <a:t>15-210</a:t>
          </a:r>
          <a:endParaRPr lang="en-US" dirty="0"/>
        </a:p>
      </dgm:t>
    </dgm:pt>
    <dgm:pt modelId="{0856081C-E091-4373-AA63-E698C754D63F}" type="parTrans" cxnId="{A2F29CBC-0155-4E7C-844A-A30C2D5E1EAA}">
      <dgm:prSet/>
      <dgm:spPr/>
      <dgm:t>
        <a:bodyPr/>
        <a:lstStyle/>
        <a:p>
          <a:endParaRPr lang="en-US"/>
        </a:p>
      </dgm:t>
    </dgm:pt>
    <dgm:pt modelId="{303846BB-D2AE-4755-85B8-66A4BB46FBB9}" type="sibTrans" cxnId="{A2F29CBC-0155-4E7C-844A-A30C2D5E1EAA}">
      <dgm:prSet/>
      <dgm:spPr/>
      <dgm:t>
        <a:bodyPr/>
        <a:lstStyle/>
        <a:p>
          <a:endParaRPr lang="en-US"/>
        </a:p>
      </dgm:t>
    </dgm:pt>
    <dgm:pt modelId="{9F0C1958-5134-4ACF-8610-453148AF1050}">
      <dgm:prSet/>
      <dgm:spPr/>
      <dgm:t>
        <a:bodyPr/>
        <a:lstStyle/>
        <a:p>
          <a:r>
            <a:rPr lang="en-US" dirty="0" smtClean="0"/>
            <a:t>15-213</a:t>
          </a:r>
          <a:endParaRPr lang="en-US" dirty="0"/>
        </a:p>
      </dgm:t>
    </dgm:pt>
    <dgm:pt modelId="{35851637-CDDA-412A-8F47-FFFAC2A2D83A}" type="parTrans" cxnId="{DC0AADBF-BD5E-4959-B48E-D4C1EB1486CB}">
      <dgm:prSet/>
      <dgm:spPr/>
      <dgm:t>
        <a:bodyPr/>
        <a:lstStyle/>
        <a:p>
          <a:endParaRPr lang="en-US"/>
        </a:p>
      </dgm:t>
    </dgm:pt>
    <dgm:pt modelId="{5C8632A5-CECB-40F7-8D97-C00CA0CFCB05}" type="sibTrans" cxnId="{DC0AADBF-BD5E-4959-B48E-D4C1EB1486CB}">
      <dgm:prSet/>
      <dgm:spPr/>
      <dgm:t>
        <a:bodyPr/>
        <a:lstStyle/>
        <a:p>
          <a:endParaRPr lang="en-US"/>
        </a:p>
      </dgm:t>
    </dgm:pt>
    <dgm:pt modelId="{4DB68CC8-141F-4185-9050-B98DE0A9C65A}">
      <dgm:prSet/>
      <dgm:spPr/>
      <dgm:t>
        <a:bodyPr/>
        <a:lstStyle/>
        <a:p>
          <a:r>
            <a:rPr lang="en-US" dirty="0" smtClean="0"/>
            <a:t>15-214</a:t>
          </a:r>
          <a:endParaRPr lang="en-US" dirty="0"/>
        </a:p>
      </dgm:t>
    </dgm:pt>
    <dgm:pt modelId="{4DFC908B-CB92-4578-86C9-6C8BC428379D}" type="parTrans" cxnId="{8119D6AC-B874-4106-B6CF-2261A79D44E3}">
      <dgm:prSet/>
      <dgm:spPr/>
      <dgm:t>
        <a:bodyPr/>
        <a:lstStyle/>
        <a:p>
          <a:endParaRPr lang="en-US"/>
        </a:p>
      </dgm:t>
    </dgm:pt>
    <dgm:pt modelId="{89070E71-6583-4C29-8B57-663086B9782C}" type="sibTrans" cxnId="{8119D6AC-B874-4106-B6CF-2261A79D44E3}">
      <dgm:prSet/>
      <dgm:spPr/>
      <dgm:t>
        <a:bodyPr/>
        <a:lstStyle/>
        <a:p>
          <a:endParaRPr lang="en-US"/>
        </a:p>
      </dgm:t>
    </dgm:pt>
    <dgm:pt modelId="{A5C23739-F63D-416D-8209-E9D29356C5BF}" type="pres">
      <dgm:prSet presAssocID="{81A992B6-5ED2-47E9-8EF6-41FB88D845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CBD4A0-0BFF-4504-BA17-CD39E2FD9E21}" type="pres">
      <dgm:prSet presAssocID="{43CA9417-3906-4E8C-A3FF-D37B13D533DC}" presName="hierRoot1" presStyleCnt="0">
        <dgm:presLayoutVars>
          <dgm:hierBranch val="init"/>
        </dgm:presLayoutVars>
      </dgm:prSet>
      <dgm:spPr/>
    </dgm:pt>
    <dgm:pt modelId="{69F4CC6A-8E0F-4FF1-9CDA-F0298AF1EB52}" type="pres">
      <dgm:prSet presAssocID="{43CA9417-3906-4E8C-A3FF-D37B13D533DC}" presName="rootComposite1" presStyleCnt="0"/>
      <dgm:spPr/>
    </dgm:pt>
    <dgm:pt modelId="{01CD2DA4-C4DB-490C-B0F0-229CD30D58A6}" type="pres">
      <dgm:prSet presAssocID="{43CA9417-3906-4E8C-A3FF-D37B13D533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A2766-0015-44D1-9FF5-5D3DD4C2903D}" type="pres">
      <dgm:prSet presAssocID="{43CA9417-3906-4E8C-A3FF-D37B13D533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516B67-0C1F-4F5D-9AB2-AFDC2707872B}" type="pres">
      <dgm:prSet presAssocID="{43CA9417-3906-4E8C-A3FF-D37B13D533DC}" presName="hierChild2" presStyleCnt="0"/>
      <dgm:spPr/>
    </dgm:pt>
    <dgm:pt modelId="{BC533DF0-80E5-41F3-A589-724F55A09357}" type="pres">
      <dgm:prSet presAssocID="{D35E7D0D-FA1D-4E95-979C-F44FE2683E3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E7E5146-3A6B-4DE5-9D38-B5B8DC444066}" type="pres">
      <dgm:prSet presAssocID="{F3273AA7-572E-46DD-B214-8243A4C0B4B1}" presName="hierRoot2" presStyleCnt="0">
        <dgm:presLayoutVars>
          <dgm:hierBranch val="init"/>
        </dgm:presLayoutVars>
      </dgm:prSet>
      <dgm:spPr/>
    </dgm:pt>
    <dgm:pt modelId="{23A29E44-7790-4F52-B258-1AED9EA4F0BC}" type="pres">
      <dgm:prSet presAssocID="{F3273AA7-572E-46DD-B214-8243A4C0B4B1}" presName="rootComposite" presStyleCnt="0"/>
      <dgm:spPr/>
    </dgm:pt>
    <dgm:pt modelId="{FA0C7F43-04A1-4DDB-9219-F82C6C2BFBB6}" type="pres">
      <dgm:prSet presAssocID="{F3273AA7-572E-46DD-B214-8243A4C0B4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DE26E-2278-4D09-B0A8-E44CAE313E69}" type="pres">
      <dgm:prSet presAssocID="{F3273AA7-572E-46DD-B214-8243A4C0B4B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F92FC09-496E-48AF-9CFB-5D37ECDFDFFF}" type="pres">
      <dgm:prSet presAssocID="{F3273AA7-572E-46DD-B214-8243A4C0B4B1}" presName="hierChild4" presStyleCnt="0"/>
      <dgm:spPr/>
    </dgm:pt>
    <dgm:pt modelId="{B8F3286D-F196-4CF5-8C49-46CE629C66D5}" type="pres">
      <dgm:prSet presAssocID="{35851637-CDDA-412A-8F47-FFFAC2A2D83A}" presName="Name64" presStyleLbl="parChTrans1D3" presStyleIdx="0" presStyleCnt="3"/>
      <dgm:spPr/>
      <dgm:t>
        <a:bodyPr/>
        <a:lstStyle/>
        <a:p>
          <a:endParaRPr lang="en-US"/>
        </a:p>
      </dgm:t>
    </dgm:pt>
    <dgm:pt modelId="{157950CF-73AE-41CD-80A6-2D9C10250D9D}" type="pres">
      <dgm:prSet presAssocID="{9F0C1958-5134-4ACF-8610-453148AF1050}" presName="hierRoot2" presStyleCnt="0">
        <dgm:presLayoutVars>
          <dgm:hierBranch val="init"/>
        </dgm:presLayoutVars>
      </dgm:prSet>
      <dgm:spPr/>
    </dgm:pt>
    <dgm:pt modelId="{8807FC65-2B3F-46E0-B02B-445E2D01B7C6}" type="pres">
      <dgm:prSet presAssocID="{9F0C1958-5134-4ACF-8610-453148AF1050}" presName="rootComposite" presStyleCnt="0"/>
      <dgm:spPr/>
    </dgm:pt>
    <dgm:pt modelId="{A18D92D5-E046-406E-8188-5D37F1B95C2B}" type="pres">
      <dgm:prSet presAssocID="{9F0C1958-5134-4ACF-8610-453148AF105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07DDA-C235-41E1-B508-88365CA58030}" type="pres">
      <dgm:prSet presAssocID="{9F0C1958-5134-4ACF-8610-453148AF1050}" presName="rootConnector" presStyleLbl="node3" presStyleIdx="0" presStyleCnt="3"/>
      <dgm:spPr/>
      <dgm:t>
        <a:bodyPr/>
        <a:lstStyle/>
        <a:p>
          <a:endParaRPr lang="en-US"/>
        </a:p>
      </dgm:t>
    </dgm:pt>
    <dgm:pt modelId="{9BF5F1E2-6083-46B3-843D-42BBF27E3E7D}" type="pres">
      <dgm:prSet presAssocID="{9F0C1958-5134-4ACF-8610-453148AF1050}" presName="hierChild4" presStyleCnt="0"/>
      <dgm:spPr/>
    </dgm:pt>
    <dgm:pt modelId="{79325199-0DA7-47DE-B7A9-08C7E181EF11}" type="pres">
      <dgm:prSet presAssocID="{9F0C1958-5134-4ACF-8610-453148AF1050}" presName="hierChild5" presStyleCnt="0"/>
      <dgm:spPr/>
    </dgm:pt>
    <dgm:pt modelId="{4868144F-607A-41CE-9062-72239863622B}" type="pres">
      <dgm:prSet presAssocID="{4DFC908B-CB92-4578-86C9-6C8BC428379D}" presName="Name64" presStyleLbl="parChTrans1D3" presStyleIdx="1" presStyleCnt="3"/>
      <dgm:spPr/>
      <dgm:t>
        <a:bodyPr/>
        <a:lstStyle/>
        <a:p>
          <a:endParaRPr lang="en-US"/>
        </a:p>
      </dgm:t>
    </dgm:pt>
    <dgm:pt modelId="{2427D0BB-07E3-4062-8A57-B2C2169891E1}" type="pres">
      <dgm:prSet presAssocID="{4DB68CC8-141F-4185-9050-B98DE0A9C65A}" presName="hierRoot2" presStyleCnt="0">
        <dgm:presLayoutVars>
          <dgm:hierBranch val="init"/>
        </dgm:presLayoutVars>
      </dgm:prSet>
      <dgm:spPr/>
    </dgm:pt>
    <dgm:pt modelId="{A6E059C3-A0DA-472D-A65A-A1F555780146}" type="pres">
      <dgm:prSet presAssocID="{4DB68CC8-141F-4185-9050-B98DE0A9C65A}" presName="rootComposite" presStyleCnt="0"/>
      <dgm:spPr/>
    </dgm:pt>
    <dgm:pt modelId="{8C4AA001-0131-4A3D-B92D-84A1E8485836}" type="pres">
      <dgm:prSet presAssocID="{4DB68CC8-141F-4185-9050-B98DE0A9C65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87A14-F901-4494-8ADD-45C6F864A829}" type="pres">
      <dgm:prSet presAssocID="{4DB68CC8-141F-4185-9050-B98DE0A9C65A}" presName="rootConnector" presStyleLbl="node3" presStyleIdx="1" presStyleCnt="3"/>
      <dgm:spPr/>
      <dgm:t>
        <a:bodyPr/>
        <a:lstStyle/>
        <a:p>
          <a:endParaRPr lang="en-US"/>
        </a:p>
      </dgm:t>
    </dgm:pt>
    <dgm:pt modelId="{E9FF7DC4-5127-4AF2-A217-44DD2F7671E5}" type="pres">
      <dgm:prSet presAssocID="{4DB68CC8-141F-4185-9050-B98DE0A9C65A}" presName="hierChild4" presStyleCnt="0"/>
      <dgm:spPr/>
    </dgm:pt>
    <dgm:pt modelId="{0D95D874-9BB6-4815-9D8E-AD635A02823C}" type="pres">
      <dgm:prSet presAssocID="{4DB68CC8-141F-4185-9050-B98DE0A9C65A}" presName="hierChild5" presStyleCnt="0"/>
      <dgm:spPr/>
    </dgm:pt>
    <dgm:pt modelId="{4FBB2749-7F47-410D-A1CA-7D0DF76A11A6}" type="pres">
      <dgm:prSet presAssocID="{0856081C-E091-4373-AA63-E698C754D63F}" presName="Name64" presStyleLbl="parChTrans1D3" presStyleIdx="2" presStyleCnt="3"/>
      <dgm:spPr/>
      <dgm:t>
        <a:bodyPr/>
        <a:lstStyle/>
        <a:p>
          <a:endParaRPr lang="en-US"/>
        </a:p>
      </dgm:t>
    </dgm:pt>
    <dgm:pt modelId="{0F6C8846-1C38-4737-B1D3-4FB39C366DCB}" type="pres">
      <dgm:prSet presAssocID="{DACF214D-210C-4C8C-BB40-FBE7533DE296}" presName="hierRoot2" presStyleCnt="0">
        <dgm:presLayoutVars>
          <dgm:hierBranch val="init"/>
        </dgm:presLayoutVars>
      </dgm:prSet>
      <dgm:spPr/>
    </dgm:pt>
    <dgm:pt modelId="{01D85076-CDAA-48A8-A420-EA7F298FB92F}" type="pres">
      <dgm:prSet presAssocID="{DACF214D-210C-4C8C-BB40-FBE7533DE296}" presName="rootComposite" presStyleCnt="0"/>
      <dgm:spPr/>
    </dgm:pt>
    <dgm:pt modelId="{3FDC9F4D-65C2-4B09-9740-B7A7FB9A287C}" type="pres">
      <dgm:prSet presAssocID="{DACF214D-210C-4C8C-BB40-FBE7533DE29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504DB-EF24-4934-88C1-925DB1291659}" type="pres">
      <dgm:prSet presAssocID="{DACF214D-210C-4C8C-BB40-FBE7533DE296}" presName="rootConnector" presStyleLbl="node3" presStyleIdx="2" presStyleCnt="3"/>
      <dgm:spPr/>
      <dgm:t>
        <a:bodyPr/>
        <a:lstStyle/>
        <a:p>
          <a:endParaRPr lang="en-US"/>
        </a:p>
      </dgm:t>
    </dgm:pt>
    <dgm:pt modelId="{336DFB19-82F3-4BA3-BB08-47E3C9069F57}" type="pres">
      <dgm:prSet presAssocID="{DACF214D-210C-4C8C-BB40-FBE7533DE296}" presName="hierChild4" presStyleCnt="0"/>
      <dgm:spPr/>
    </dgm:pt>
    <dgm:pt modelId="{827ED57B-70F0-44AD-9772-9CCF80FD2CDB}" type="pres">
      <dgm:prSet presAssocID="{DACF214D-210C-4C8C-BB40-FBE7533DE296}" presName="hierChild5" presStyleCnt="0"/>
      <dgm:spPr/>
    </dgm:pt>
    <dgm:pt modelId="{B75D6EFF-57C2-4225-BA02-1A1687DBC056}" type="pres">
      <dgm:prSet presAssocID="{F3273AA7-572E-46DD-B214-8243A4C0B4B1}" presName="hierChild5" presStyleCnt="0"/>
      <dgm:spPr/>
    </dgm:pt>
    <dgm:pt modelId="{A6BAEACC-228F-496F-9F9D-0CCB56B3E7D2}" type="pres">
      <dgm:prSet presAssocID="{07564E51-C0FA-4D20-8950-21DF1A9D335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1CFCFDB-44B2-436E-A999-2F754CB06381}" type="pres">
      <dgm:prSet presAssocID="{A0C181C0-231E-48AD-95F9-294FB3864FFC}" presName="hierRoot2" presStyleCnt="0">
        <dgm:presLayoutVars>
          <dgm:hierBranch val="init"/>
        </dgm:presLayoutVars>
      </dgm:prSet>
      <dgm:spPr/>
    </dgm:pt>
    <dgm:pt modelId="{F5B6F0C9-3324-4722-B281-28D39CAE5F28}" type="pres">
      <dgm:prSet presAssocID="{A0C181C0-231E-48AD-95F9-294FB3864FFC}" presName="rootComposite" presStyleCnt="0"/>
      <dgm:spPr/>
    </dgm:pt>
    <dgm:pt modelId="{F5FF3627-8A90-4160-95E3-B43B33B67730}" type="pres">
      <dgm:prSet presAssocID="{A0C181C0-231E-48AD-95F9-294FB3864FF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5AA94-3615-4CC7-860A-D58202C8FC96}" type="pres">
      <dgm:prSet presAssocID="{A0C181C0-231E-48AD-95F9-294FB3864FFC}" presName="rootConnector" presStyleLbl="node2" presStyleIdx="1" presStyleCnt="2"/>
      <dgm:spPr/>
      <dgm:t>
        <a:bodyPr/>
        <a:lstStyle/>
        <a:p>
          <a:endParaRPr lang="en-US"/>
        </a:p>
      </dgm:t>
    </dgm:pt>
    <dgm:pt modelId="{F63D101F-6C87-4DD2-ACAE-3A9585E2EED7}" type="pres">
      <dgm:prSet presAssocID="{A0C181C0-231E-48AD-95F9-294FB3864FFC}" presName="hierChild4" presStyleCnt="0"/>
      <dgm:spPr/>
    </dgm:pt>
    <dgm:pt modelId="{16F1F2E1-2C18-4BCF-9BDD-6A35F526273F}" type="pres">
      <dgm:prSet presAssocID="{A0C181C0-231E-48AD-95F9-294FB3864FFC}" presName="hierChild5" presStyleCnt="0"/>
      <dgm:spPr/>
    </dgm:pt>
    <dgm:pt modelId="{DC011202-7EEB-48D8-921C-5087F6A04259}" type="pres">
      <dgm:prSet presAssocID="{43CA9417-3906-4E8C-A3FF-D37B13D533DC}" presName="hierChild3" presStyleCnt="0"/>
      <dgm:spPr/>
    </dgm:pt>
  </dgm:ptLst>
  <dgm:cxnLst>
    <dgm:cxn modelId="{EDC825FC-184B-49E4-8E23-5A42A711F09D}" type="presOf" srcId="{A0C181C0-231E-48AD-95F9-294FB3864FFC}" destId="{F5FF3627-8A90-4160-95E3-B43B33B67730}" srcOrd="0" destOrd="0" presId="urn:microsoft.com/office/officeart/2009/3/layout/HorizontalOrganizationChart"/>
    <dgm:cxn modelId="{8119D6AC-B874-4106-B6CF-2261A79D44E3}" srcId="{F3273AA7-572E-46DD-B214-8243A4C0B4B1}" destId="{4DB68CC8-141F-4185-9050-B98DE0A9C65A}" srcOrd="1" destOrd="0" parTransId="{4DFC908B-CB92-4578-86C9-6C8BC428379D}" sibTransId="{89070E71-6583-4C29-8B57-663086B9782C}"/>
    <dgm:cxn modelId="{A2F29CBC-0155-4E7C-844A-A30C2D5E1EAA}" srcId="{F3273AA7-572E-46DD-B214-8243A4C0B4B1}" destId="{DACF214D-210C-4C8C-BB40-FBE7533DE296}" srcOrd="2" destOrd="0" parTransId="{0856081C-E091-4373-AA63-E698C754D63F}" sibTransId="{303846BB-D2AE-4755-85B8-66A4BB46FBB9}"/>
    <dgm:cxn modelId="{29A63F35-7AA3-4B6D-A6DA-227A950E5087}" type="presOf" srcId="{D35E7D0D-FA1D-4E95-979C-F44FE2683E3B}" destId="{BC533DF0-80E5-41F3-A589-724F55A09357}" srcOrd="0" destOrd="0" presId="urn:microsoft.com/office/officeart/2009/3/layout/HorizontalOrganizationChart"/>
    <dgm:cxn modelId="{F1EE2609-B7F5-4C97-AFF1-EB0DA8591AC8}" type="presOf" srcId="{A0C181C0-231E-48AD-95F9-294FB3864FFC}" destId="{75C5AA94-3615-4CC7-860A-D58202C8FC96}" srcOrd="1" destOrd="0" presId="urn:microsoft.com/office/officeart/2009/3/layout/HorizontalOrganizationChart"/>
    <dgm:cxn modelId="{6378C6D4-D4A6-4308-9215-2AA0BD321331}" type="presOf" srcId="{DACF214D-210C-4C8C-BB40-FBE7533DE296}" destId="{90E504DB-EF24-4934-88C1-925DB1291659}" srcOrd="1" destOrd="0" presId="urn:microsoft.com/office/officeart/2009/3/layout/HorizontalOrganizationChart"/>
    <dgm:cxn modelId="{442BA9F1-27BE-41F4-9F4F-55150E8DA8C5}" type="presOf" srcId="{0856081C-E091-4373-AA63-E698C754D63F}" destId="{4FBB2749-7F47-410D-A1CA-7D0DF76A11A6}" srcOrd="0" destOrd="0" presId="urn:microsoft.com/office/officeart/2009/3/layout/HorizontalOrganizationChart"/>
    <dgm:cxn modelId="{42314F9B-9E27-45D9-B40D-13AFB0C18E07}" type="presOf" srcId="{81A992B6-5ED2-47E9-8EF6-41FB88D845CF}" destId="{A5C23739-F63D-416D-8209-E9D29356C5BF}" srcOrd="0" destOrd="0" presId="urn:microsoft.com/office/officeart/2009/3/layout/HorizontalOrganizationChart"/>
    <dgm:cxn modelId="{ECA39A5D-F62E-40DC-AF7D-35AA47382CA6}" type="presOf" srcId="{43CA9417-3906-4E8C-A3FF-D37B13D533DC}" destId="{01CD2DA4-C4DB-490C-B0F0-229CD30D58A6}" srcOrd="0" destOrd="0" presId="urn:microsoft.com/office/officeart/2009/3/layout/HorizontalOrganizationChart"/>
    <dgm:cxn modelId="{0E24C1DD-C428-4241-AC45-289DDDC99C54}" type="presOf" srcId="{9F0C1958-5134-4ACF-8610-453148AF1050}" destId="{A18D92D5-E046-406E-8188-5D37F1B95C2B}" srcOrd="0" destOrd="0" presId="urn:microsoft.com/office/officeart/2009/3/layout/HorizontalOrganizationChart"/>
    <dgm:cxn modelId="{FD2E67A8-8AB3-4E71-9030-CDE8351BDF8E}" type="presOf" srcId="{F3273AA7-572E-46DD-B214-8243A4C0B4B1}" destId="{F67DE26E-2278-4D09-B0A8-E44CAE313E69}" srcOrd="1" destOrd="0" presId="urn:microsoft.com/office/officeart/2009/3/layout/HorizontalOrganizationChart"/>
    <dgm:cxn modelId="{9C5A8986-D8C4-4355-88A9-D7BA6D37437A}" type="presOf" srcId="{DACF214D-210C-4C8C-BB40-FBE7533DE296}" destId="{3FDC9F4D-65C2-4B09-9740-B7A7FB9A287C}" srcOrd="0" destOrd="0" presId="urn:microsoft.com/office/officeart/2009/3/layout/HorizontalOrganizationChart"/>
    <dgm:cxn modelId="{4D2422B7-8A19-4583-9E0D-3DE8A8F5F3D1}" type="presOf" srcId="{43CA9417-3906-4E8C-A3FF-D37B13D533DC}" destId="{F61A2766-0015-44D1-9FF5-5D3DD4C2903D}" srcOrd="1" destOrd="0" presId="urn:microsoft.com/office/officeart/2009/3/layout/HorizontalOrganizationChart"/>
    <dgm:cxn modelId="{D610BD8E-6035-45DB-90A4-666A683ED3D8}" type="presOf" srcId="{9F0C1958-5134-4ACF-8610-453148AF1050}" destId="{A0907DDA-C235-41E1-B508-88365CA58030}" srcOrd="1" destOrd="0" presId="urn:microsoft.com/office/officeart/2009/3/layout/HorizontalOrganizationChart"/>
    <dgm:cxn modelId="{22511AF4-B66F-4AC6-BF2B-C5898336EDD3}" type="presOf" srcId="{35851637-CDDA-412A-8F47-FFFAC2A2D83A}" destId="{B8F3286D-F196-4CF5-8C49-46CE629C66D5}" srcOrd="0" destOrd="0" presId="urn:microsoft.com/office/officeart/2009/3/layout/HorizontalOrganizationChart"/>
    <dgm:cxn modelId="{6BA3CE0C-DD6C-479E-82ED-5DB76D2FF284}" type="presOf" srcId="{F3273AA7-572E-46DD-B214-8243A4C0B4B1}" destId="{FA0C7F43-04A1-4DDB-9219-F82C6C2BFBB6}" srcOrd="0" destOrd="0" presId="urn:microsoft.com/office/officeart/2009/3/layout/HorizontalOrganizationChart"/>
    <dgm:cxn modelId="{78CC5EA5-436B-460B-964C-D864053ABD2A}" type="presOf" srcId="{4DB68CC8-141F-4185-9050-B98DE0A9C65A}" destId="{8C4AA001-0131-4A3D-B92D-84A1E8485836}" srcOrd="0" destOrd="0" presId="urn:microsoft.com/office/officeart/2009/3/layout/HorizontalOrganizationChart"/>
    <dgm:cxn modelId="{87A377A6-E6FB-4BC6-AB8A-6BAE83FAE6F5}" type="presOf" srcId="{4DB68CC8-141F-4185-9050-B98DE0A9C65A}" destId="{86F87A14-F901-4494-8ADD-45C6F864A829}" srcOrd="1" destOrd="0" presId="urn:microsoft.com/office/officeart/2009/3/layout/HorizontalOrganizationChart"/>
    <dgm:cxn modelId="{54B83955-FC52-4AE9-9BF0-D6ABB00C5466}" type="presOf" srcId="{07564E51-C0FA-4D20-8950-21DF1A9D3350}" destId="{A6BAEACC-228F-496F-9F9D-0CCB56B3E7D2}" srcOrd="0" destOrd="0" presId="urn:microsoft.com/office/officeart/2009/3/layout/HorizontalOrganizationChart"/>
    <dgm:cxn modelId="{DC0AADBF-BD5E-4959-B48E-D4C1EB1486CB}" srcId="{F3273AA7-572E-46DD-B214-8243A4C0B4B1}" destId="{9F0C1958-5134-4ACF-8610-453148AF1050}" srcOrd="0" destOrd="0" parTransId="{35851637-CDDA-412A-8F47-FFFAC2A2D83A}" sibTransId="{5C8632A5-CECB-40F7-8D97-C00CA0CFCB05}"/>
    <dgm:cxn modelId="{5AB3ACC1-C86F-41CA-90EC-74777CA41A8A}" srcId="{81A992B6-5ED2-47E9-8EF6-41FB88D845CF}" destId="{43CA9417-3906-4E8C-A3FF-D37B13D533DC}" srcOrd="0" destOrd="0" parTransId="{B475947D-174E-44A1-B7AD-6454EED10C56}" sibTransId="{373059AB-59E2-4B00-8AD1-F77F7F5E08E6}"/>
    <dgm:cxn modelId="{98545FA5-74AC-46D4-9F82-BDEFE099C9CF}" srcId="{43CA9417-3906-4E8C-A3FF-D37B13D533DC}" destId="{A0C181C0-231E-48AD-95F9-294FB3864FFC}" srcOrd="1" destOrd="0" parTransId="{07564E51-C0FA-4D20-8950-21DF1A9D3350}" sibTransId="{F56A0575-E640-4116-A7AC-82B47DEC27CB}"/>
    <dgm:cxn modelId="{92CA4AE8-76FD-4B73-A280-71D2356BC095}" type="presOf" srcId="{4DFC908B-CB92-4578-86C9-6C8BC428379D}" destId="{4868144F-607A-41CE-9062-72239863622B}" srcOrd="0" destOrd="0" presId="urn:microsoft.com/office/officeart/2009/3/layout/HorizontalOrganizationChart"/>
    <dgm:cxn modelId="{89B5F562-4E7A-4B3F-9740-D21D863ACFC1}" srcId="{43CA9417-3906-4E8C-A3FF-D37B13D533DC}" destId="{F3273AA7-572E-46DD-B214-8243A4C0B4B1}" srcOrd="0" destOrd="0" parTransId="{D35E7D0D-FA1D-4E95-979C-F44FE2683E3B}" sibTransId="{371092A8-CE46-4558-9F6C-8D51854F63DF}"/>
    <dgm:cxn modelId="{CD14C63D-702C-4C8F-9FD2-572819063196}" type="presParOf" srcId="{A5C23739-F63D-416D-8209-E9D29356C5BF}" destId="{05CBD4A0-0BFF-4504-BA17-CD39E2FD9E21}" srcOrd="0" destOrd="0" presId="urn:microsoft.com/office/officeart/2009/3/layout/HorizontalOrganizationChart"/>
    <dgm:cxn modelId="{27B5E15E-8BC2-4668-9849-5896570FEFE7}" type="presParOf" srcId="{05CBD4A0-0BFF-4504-BA17-CD39E2FD9E21}" destId="{69F4CC6A-8E0F-4FF1-9CDA-F0298AF1EB52}" srcOrd="0" destOrd="0" presId="urn:microsoft.com/office/officeart/2009/3/layout/HorizontalOrganizationChart"/>
    <dgm:cxn modelId="{8E93F4B4-A53D-4B6C-816E-C4F7D414EE65}" type="presParOf" srcId="{69F4CC6A-8E0F-4FF1-9CDA-F0298AF1EB52}" destId="{01CD2DA4-C4DB-490C-B0F0-229CD30D58A6}" srcOrd="0" destOrd="0" presId="urn:microsoft.com/office/officeart/2009/3/layout/HorizontalOrganizationChart"/>
    <dgm:cxn modelId="{4E3BE505-90F8-4A8E-ACDB-976F50D6E7B3}" type="presParOf" srcId="{69F4CC6A-8E0F-4FF1-9CDA-F0298AF1EB52}" destId="{F61A2766-0015-44D1-9FF5-5D3DD4C2903D}" srcOrd="1" destOrd="0" presId="urn:microsoft.com/office/officeart/2009/3/layout/HorizontalOrganizationChart"/>
    <dgm:cxn modelId="{CA53CB1F-33F3-4192-A535-ABEAEFE5686F}" type="presParOf" srcId="{05CBD4A0-0BFF-4504-BA17-CD39E2FD9E21}" destId="{F6516B67-0C1F-4F5D-9AB2-AFDC2707872B}" srcOrd="1" destOrd="0" presId="urn:microsoft.com/office/officeart/2009/3/layout/HorizontalOrganizationChart"/>
    <dgm:cxn modelId="{9244E380-4031-4449-896D-B97415C9825C}" type="presParOf" srcId="{F6516B67-0C1F-4F5D-9AB2-AFDC2707872B}" destId="{BC533DF0-80E5-41F3-A589-724F55A09357}" srcOrd="0" destOrd="0" presId="urn:microsoft.com/office/officeart/2009/3/layout/HorizontalOrganizationChart"/>
    <dgm:cxn modelId="{CFC68A15-E4C3-4E9C-9E7A-25BF38B9286D}" type="presParOf" srcId="{F6516B67-0C1F-4F5D-9AB2-AFDC2707872B}" destId="{9E7E5146-3A6B-4DE5-9D38-B5B8DC444066}" srcOrd="1" destOrd="0" presId="urn:microsoft.com/office/officeart/2009/3/layout/HorizontalOrganizationChart"/>
    <dgm:cxn modelId="{8F8E531D-F64D-4C1A-B847-49BEDC6D3D4A}" type="presParOf" srcId="{9E7E5146-3A6B-4DE5-9D38-B5B8DC444066}" destId="{23A29E44-7790-4F52-B258-1AED9EA4F0BC}" srcOrd="0" destOrd="0" presId="urn:microsoft.com/office/officeart/2009/3/layout/HorizontalOrganizationChart"/>
    <dgm:cxn modelId="{AD5C0AA4-D629-435F-ADF8-144CBA652CC2}" type="presParOf" srcId="{23A29E44-7790-4F52-B258-1AED9EA4F0BC}" destId="{FA0C7F43-04A1-4DDB-9219-F82C6C2BFBB6}" srcOrd="0" destOrd="0" presId="urn:microsoft.com/office/officeart/2009/3/layout/HorizontalOrganizationChart"/>
    <dgm:cxn modelId="{952FB8BD-DD50-47A8-A94A-106897EE8793}" type="presParOf" srcId="{23A29E44-7790-4F52-B258-1AED9EA4F0BC}" destId="{F67DE26E-2278-4D09-B0A8-E44CAE313E69}" srcOrd="1" destOrd="0" presId="urn:microsoft.com/office/officeart/2009/3/layout/HorizontalOrganizationChart"/>
    <dgm:cxn modelId="{D4BC9CD7-8A30-4427-925C-E8E1DAB30EEF}" type="presParOf" srcId="{9E7E5146-3A6B-4DE5-9D38-B5B8DC444066}" destId="{DF92FC09-496E-48AF-9CFB-5D37ECDFDFFF}" srcOrd="1" destOrd="0" presId="urn:microsoft.com/office/officeart/2009/3/layout/HorizontalOrganizationChart"/>
    <dgm:cxn modelId="{F9443567-0E31-47F9-9E38-E23C2C6B8C4E}" type="presParOf" srcId="{DF92FC09-496E-48AF-9CFB-5D37ECDFDFFF}" destId="{B8F3286D-F196-4CF5-8C49-46CE629C66D5}" srcOrd="0" destOrd="0" presId="urn:microsoft.com/office/officeart/2009/3/layout/HorizontalOrganizationChart"/>
    <dgm:cxn modelId="{56DCD822-0CC3-466B-B61C-CCE9665DFACA}" type="presParOf" srcId="{DF92FC09-496E-48AF-9CFB-5D37ECDFDFFF}" destId="{157950CF-73AE-41CD-80A6-2D9C10250D9D}" srcOrd="1" destOrd="0" presId="urn:microsoft.com/office/officeart/2009/3/layout/HorizontalOrganizationChart"/>
    <dgm:cxn modelId="{0E4ECD87-E537-4611-9515-38622CB52594}" type="presParOf" srcId="{157950CF-73AE-41CD-80A6-2D9C10250D9D}" destId="{8807FC65-2B3F-46E0-B02B-445E2D01B7C6}" srcOrd="0" destOrd="0" presId="urn:microsoft.com/office/officeart/2009/3/layout/HorizontalOrganizationChart"/>
    <dgm:cxn modelId="{CB9FCC8B-7514-42FF-90AA-F28810C42007}" type="presParOf" srcId="{8807FC65-2B3F-46E0-B02B-445E2D01B7C6}" destId="{A18D92D5-E046-406E-8188-5D37F1B95C2B}" srcOrd="0" destOrd="0" presId="urn:microsoft.com/office/officeart/2009/3/layout/HorizontalOrganizationChart"/>
    <dgm:cxn modelId="{516AD998-4E6A-4AF1-984A-D427C0FE1093}" type="presParOf" srcId="{8807FC65-2B3F-46E0-B02B-445E2D01B7C6}" destId="{A0907DDA-C235-41E1-B508-88365CA58030}" srcOrd="1" destOrd="0" presId="urn:microsoft.com/office/officeart/2009/3/layout/HorizontalOrganizationChart"/>
    <dgm:cxn modelId="{311FE709-B054-4016-9031-C80F5D23A5AC}" type="presParOf" srcId="{157950CF-73AE-41CD-80A6-2D9C10250D9D}" destId="{9BF5F1E2-6083-46B3-843D-42BBF27E3E7D}" srcOrd="1" destOrd="0" presId="urn:microsoft.com/office/officeart/2009/3/layout/HorizontalOrganizationChart"/>
    <dgm:cxn modelId="{61A8380D-0676-414F-B759-899F6DBB7C14}" type="presParOf" srcId="{157950CF-73AE-41CD-80A6-2D9C10250D9D}" destId="{79325199-0DA7-47DE-B7A9-08C7E181EF11}" srcOrd="2" destOrd="0" presId="urn:microsoft.com/office/officeart/2009/3/layout/HorizontalOrganizationChart"/>
    <dgm:cxn modelId="{FB5B41D5-F5C1-4584-9B03-795DCAE9DFC2}" type="presParOf" srcId="{DF92FC09-496E-48AF-9CFB-5D37ECDFDFFF}" destId="{4868144F-607A-41CE-9062-72239863622B}" srcOrd="2" destOrd="0" presId="urn:microsoft.com/office/officeart/2009/3/layout/HorizontalOrganizationChart"/>
    <dgm:cxn modelId="{A8A809DE-104B-4A90-B0FE-A3EDC1E85777}" type="presParOf" srcId="{DF92FC09-496E-48AF-9CFB-5D37ECDFDFFF}" destId="{2427D0BB-07E3-4062-8A57-B2C2169891E1}" srcOrd="3" destOrd="0" presId="urn:microsoft.com/office/officeart/2009/3/layout/HorizontalOrganizationChart"/>
    <dgm:cxn modelId="{24229D79-5229-4DA5-A9A0-97A94CC78479}" type="presParOf" srcId="{2427D0BB-07E3-4062-8A57-B2C2169891E1}" destId="{A6E059C3-A0DA-472D-A65A-A1F555780146}" srcOrd="0" destOrd="0" presId="urn:microsoft.com/office/officeart/2009/3/layout/HorizontalOrganizationChart"/>
    <dgm:cxn modelId="{1786E0EE-666A-4F87-8504-20F106345B09}" type="presParOf" srcId="{A6E059C3-A0DA-472D-A65A-A1F555780146}" destId="{8C4AA001-0131-4A3D-B92D-84A1E8485836}" srcOrd="0" destOrd="0" presId="urn:microsoft.com/office/officeart/2009/3/layout/HorizontalOrganizationChart"/>
    <dgm:cxn modelId="{DE922FFA-BAED-4550-8C9A-26F6500D9690}" type="presParOf" srcId="{A6E059C3-A0DA-472D-A65A-A1F555780146}" destId="{86F87A14-F901-4494-8ADD-45C6F864A829}" srcOrd="1" destOrd="0" presId="urn:microsoft.com/office/officeart/2009/3/layout/HorizontalOrganizationChart"/>
    <dgm:cxn modelId="{37FC1DC1-DE4E-4665-8E3F-67BE966BB831}" type="presParOf" srcId="{2427D0BB-07E3-4062-8A57-B2C2169891E1}" destId="{E9FF7DC4-5127-4AF2-A217-44DD2F7671E5}" srcOrd="1" destOrd="0" presId="urn:microsoft.com/office/officeart/2009/3/layout/HorizontalOrganizationChart"/>
    <dgm:cxn modelId="{8D205357-AA94-4729-9C6F-6DCEBAA0EE01}" type="presParOf" srcId="{2427D0BB-07E3-4062-8A57-B2C2169891E1}" destId="{0D95D874-9BB6-4815-9D8E-AD635A02823C}" srcOrd="2" destOrd="0" presId="urn:microsoft.com/office/officeart/2009/3/layout/HorizontalOrganizationChart"/>
    <dgm:cxn modelId="{890E1C7B-E3F7-4FDB-9D89-20F0B27083DC}" type="presParOf" srcId="{DF92FC09-496E-48AF-9CFB-5D37ECDFDFFF}" destId="{4FBB2749-7F47-410D-A1CA-7D0DF76A11A6}" srcOrd="4" destOrd="0" presId="urn:microsoft.com/office/officeart/2009/3/layout/HorizontalOrganizationChart"/>
    <dgm:cxn modelId="{40D62F5C-886C-4EAA-9D9D-5E598F70422F}" type="presParOf" srcId="{DF92FC09-496E-48AF-9CFB-5D37ECDFDFFF}" destId="{0F6C8846-1C38-4737-B1D3-4FB39C366DCB}" srcOrd="5" destOrd="0" presId="urn:microsoft.com/office/officeart/2009/3/layout/HorizontalOrganizationChart"/>
    <dgm:cxn modelId="{8ACB13EB-8E1A-4919-B2DA-D9EF0EFBD47D}" type="presParOf" srcId="{0F6C8846-1C38-4737-B1D3-4FB39C366DCB}" destId="{01D85076-CDAA-48A8-A420-EA7F298FB92F}" srcOrd="0" destOrd="0" presId="urn:microsoft.com/office/officeart/2009/3/layout/HorizontalOrganizationChart"/>
    <dgm:cxn modelId="{E5CAC039-BEAE-415D-83EE-03336319BDD2}" type="presParOf" srcId="{01D85076-CDAA-48A8-A420-EA7F298FB92F}" destId="{3FDC9F4D-65C2-4B09-9740-B7A7FB9A287C}" srcOrd="0" destOrd="0" presId="urn:microsoft.com/office/officeart/2009/3/layout/HorizontalOrganizationChart"/>
    <dgm:cxn modelId="{A9C335A3-4B3E-4451-9C69-6EF66CB79F52}" type="presParOf" srcId="{01D85076-CDAA-48A8-A420-EA7F298FB92F}" destId="{90E504DB-EF24-4934-88C1-925DB1291659}" srcOrd="1" destOrd="0" presId="urn:microsoft.com/office/officeart/2009/3/layout/HorizontalOrganizationChart"/>
    <dgm:cxn modelId="{0A1EBFDE-445F-48EA-8A7F-758C35710899}" type="presParOf" srcId="{0F6C8846-1C38-4737-B1D3-4FB39C366DCB}" destId="{336DFB19-82F3-4BA3-BB08-47E3C9069F57}" srcOrd="1" destOrd="0" presId="urn:microsoft.com/office/officeart/2009/3/layout/HorizontalOrganizationChart"/>
    <dgm:cxn modelId="{279B6E6C-76E8-4C74-9429-FEAA15D4D136}" type="presParOf" srcId="{0F6C8846-1C38-4737-B1D3-4FB39C366DCB}" destId="{827ED57B-70F0-44AD-9772-9CCF80FD2CDB}" srcOrd="2" destOrd="0" presId="urn:microsoft.com/office/officeart/2009/3/layout/HorizontalOrganizationChart"/>
    <dgm:cxn modelId="{730A3EF1-CAF0-43B1-B373-31F5AAE814C9}" type="presParOf" srcId="{9E7E5146-3A6B-4DE5-9D38-B5B8DC444066}" destId="{B75D6EFF-57C2-4225-BA02-1A1687DBC056}" srcOrd="2" destOrd="0" presId="urn:microsoft.com/office/officeart/2009/3/layout/HorizontalOrganizationChart"/>
    <dgm:cxn modelId="{F3AD9C65-5DEC-4E42-8D35-08D3EE812473}" type="presParOf" srcId="{F6516B67-0C1F-4F5D-9AB2-AFDC2707872B}" destId="{A6BAEACC-228F-496F-9F9D-0CCB56B3E7D2}" srcOrd="2" destOrd="0" presId="urn:microsoft.com/office/officeart/2009/3/layout/HorizontalOrganizationChart"/>
    <dgm:cxn modelId="{B56040A2-B6AC-4877-B252-227CFB9123FF}" type="presParOf" srcId="{F6516B67-0C1F-4F5D-9AB2-AFDC2707872B}" destId="{21CFCFDB-44B2-436E-A999-2F754CB06381}" srcOrd="3" destOrd="0" presId="urn:microsoft.com/office/officeart/2009/3/layout/HorizontalOrganizationChart"/>
    <dgm:cxn modelId="{DEA53945-FD22-492D-9903-2C853E77E04A}" type="presParOf" srcId="{21CFCFDB-44B2-436E-A999-2F754CB06381}" destId="{F5B6F0C9-3324-4722-B281-28D39CAE5F28}" srcOrd="0" destOrd="0" presId="urn:microsoft.com/office/officeart/2009/3/layout/HorizontalOrganizationChart"/>
    <dgm:cxn modelId="{2D4E5DA0-E55B-4F9C-8EB0-7594161D9BB3}" type="presParOf" srcId="{F5B6F0C9-3324-4722-B281-28D39CAE5F28}" destId="{F5FF3627-8A90-4160-95E3-B43B33B67730}" srcOrd="0" destOrd="0" presId="urn:microsoft.com/office/officeart/2009/3/layout/HorizontalOrganizationChart"/>
    <dgm:cxn modelId="{B10626EE-4421-446B-88EF-CAFABDE32CF5}" type="presParOf" srcId="{F5B6F0C9-3324-4722-B281-28D39CAE5F28}" destId="{75C5AA94-3615-4CC7-860A-D58202C8FC96}" srcOrd="1" destOrd="0" presId="urn:microsoft.com/office/officeart/2009/3/layout/HorizontalOrganizationChart"/>
    <dgm:cxn modelId="{B6E488DF-EC28-41DA-B5C5-A2E2C28B9B6E}" type="presParOf" srcId="{21CFCFDB-44B2-436E-A999-2F754CB06381}" destId="{F63D101F-6C87-4DD2-ACAE-3A9585E2EED7}" srcOrd="1" destOrd="0" presId="urn:microsoft.com/office/officeart/2009/3/layout/HorizontalOrganizationChart"/>
    <dgm:cxn modelId="{290299A6-E317-4EDC-AF2A-2009E96DB64B}" type="presParOf" srcId="{21CFCFDB-44B2-436E-A999-2F754CB06381}" destId="{16F1F2E1-2C18-4BCF-9BDD-6A35F526273F}" srcOrd="2" destOrd="0" presId="urn:microsoft.com/office/officeart/2009/3/layout/HorizontalOrganizationChart"/>
    <dgm:cxn modelId="{A5E7E954-1AC1-454A-922F-6569B613D660}" type="presParOf" srcId="{05CBD4A0-0BFF-4504-BA17-CD39E2FD9E21}" destId="{DC011202-7EEB-48D8-921C-5087F6A042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992B6-5ED2-47E9-8EF6-41FB88D845C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A9417-3906-4E8C-A3FF-D37B13D533DC}">
      <dgm:prSet/>
      <dgm:spPr/>
      <dgm:t>
        <a:bodyPr/>
        <a:lstStyle/>
        <a:p>
          <a:r>
            <a:rPr lang="en-US" dirty="0" smtClean="0"/>
            <a:t>15-100</a:t>
          </a:r>
          <a:endParaRPr lang="en-US" dirty="0"/>
        </a:p>
      </dgm:t>
    </dgm:pt>
    <dgm:pt modelId="{B475947D-174E-44A1-B7AD-6454EED10C56}" type="parTrans" cxnId="{5AB3ACC1-C86F-41CA-90EC-74777CA41A8A}">
      <dgm:prSet/>
      <dgm:spPr/>
      <dgm:t>
        <a:bodyPr/>
        <a:lstStyle/>
        <a:p>
          <a:endParaRPr lang="en-US"/>
        </a:p>
      </dgm:t>
    </dgm:pt>
    <dgm:pt modelId="{373059AB-59E2-4B00-8AD1-F77F7F5E08E6}" type="sibTrans" cxnId="{5AB3ACC1-C86F-41CA-90EC-74777CA41A8A}">
      <dgm:prSet/>
      <dgm:spPr/>
      <dgm:t>
        <a:bodyPr/>
        <a:lstStyle/>
        <a:p>
          <a:endParaRPr lang="en-US"/>
        </a:p>
      </dgm:t>
    </dgm:pt>
    <dgm:pt modelId="{F3273AA7-572E-46DD-B214-8243A4C0B4B1}">
      <dgm:prSet/>
      <dgm:spPr/>
      <dgm:t>
        <a:bodyPr/>
        <a:lstStyle/>
        <a:p>
          <a:r>
            <a:rPr lang="en-US" dirty="0" smtClean="0"/>
            <a:t>15-121</a:t>
          </a:r>
          <a:endParaRPr lang="en-US" dirty="0"/>
        </a:p>
      </dgm:t>
    </dgm:pt>
    <dgm:pt modelId="{D35E7D0D-FA1D-4E95-979C-F44FE2683E3B}" type="parTrans" cxnId="{89B5F562-4E7A-4B3F-9740-D21D863ACFC1}">
      <dgm:prSet/>
      <dgm:spPr/>
      <dgm:t>
        <a:bodyPr/>
        <a:lstStyle/>
        <a:p>
          <a:endParaRPr lang="en-US"/>
        </a:p>
      </dgm:t>
    </dgm:pt>
    <dgm:pt modelId="{371092A8-CE46-4558-9F6C-8D51854F63DF}" type="sibTrans" cxnId="{89B5F562-4E7A-4B3F-9740-D21D863ACFC1}">
      <dgm:prSet/>
      <dgm:spPr/>
      <dgm:t>
        <a:bodyPr/>
        <a:lstStyle/>
        <a:p>
          <a:endParaRPr lang="en-US"/>
        </a:p>
      </dgm:t>
    </dgm:pt>
    <dgm:pt modelId="{A0C181C0-231E-48AD-95F9-294FB3864FFC}">
      <dgm:prSet/>
      <dgm:spPr/>
      <dgm:t>
        <a:bodyPr/>
        <a:lstStyle/>
        <a:p>
          <a:r>
            <a:rPr lang="en-US" dirty="0" smtClean="0"/>
            <a:t>15-123</a:t>
          </a:r>
          <a:endParaRPr lang="en-US" dirty="0"/>
        </a:p>
      </dgm:t>
    </dgm:pt>
    <dgm:pt modelId="{07564E51-C0FA-4D20-8950-21DF1A9D3350}" type="parTrans" cxnId="{98545FA5-74AC-46D4-9F82-BDEFE099C9CF}">
      <dgm:prSet/>
      <dgm:spPr/>
      <dgm:t>
        <a:bodyPr/>
        <a:lstStyle/>
        <a:p>
          <a:endParaRPr lang="en-US"/>
        </a:p>
      </dgm:t>
    </dgm:pt>
    <dgm:pt modelId="{F56A0575-E640-4116-A7AC-82B47DEC27CB}" type="sibTrans" cxnId="{98545FA5-74AC-46D4-9F82-BDEFE099C9CF}">
      <dgm:prSet/>
      <dgm:spPr/>
      <dgm:t>
        <a:bodyPr/>
        <a:lstStyle/>
        <a:p>
          <a:endParaRPr lang="en-US"/>
        </a:p>
      </dgm:t>
    </dgm:pt>
    <dgm:pt modelId="{DACF214D-210C-4C8C-BB40-FBE7533DE296}">
      <dgm:prSet/>
      <dgm:spPr/>
      <dgm:t>
        <a:bodyPr/>
        <a:lstStyle/>
        <a:p>
          <a:r>
            <a:rPr lang="en-US" dirty="0" smtClean="0"/>
            <a:t>15-211</a:t>
          </a:r>
          <a:endParaRPr lang="en-US" dirty="0"/>
        </a:p>
      </dgm:t>
    </dgm:pt>
    <dgm:pt modelId="{0856081C-E091-4373-AA63-E698C754D63F}" type="parTrans" cxnId="{A2F29CBC-0155-4E7C-844A-A30C2D5E1EAA}">
      <dgm:prSet/>
      <dgm:spPr/>
      <dgm:t>
        <a:bodyPr/>
        <a:lstStyle/>
        <a:p>
          <a:endParaRPr lang="en-US"/>
        </a:p>
      </dgm:t>
    </dgm:pt>
    <dgm:pt modelId="{303846BB-D2AE-4755-85B8-66A4BB46FBB9}" type="sibTrans" cxnId="{A2F29CBC-0155-4E7C-844A-A30C2D5E1EAA}">
      <dgm:prSet/>
      <dgm:spPr/>
      <dgm:t>
        <a:bodyPr/>
        <a:lstStyle/>
        <a:p>
          <a:endParaRPr lang="en-US"/>
        </a:p>
      </dgm:t>
    </dgm:pt>
    <dgm:pt modelId="{ED554270-6AE1-4B8A-9594-CC0345F3FAB8}">
      <dgm:prSet/>
      <dgm:spPr/>
      <dgm:t>
        <a:bodyPr/>
        <a:lstStyle/>
        <a:p>
          <a:r>
            <a:rPr lang="en-US" dirty="0" smtClean="0"/>
            <a:t>15-212</a:t>
          </a:r>
          <a:endParaRPr lang="en-US" dirty="0"/>
        </a:p>
      </dgm:t>
    </dgm:pt>
    <dgm:pt modelId="{1F8F1D90-7BDF-46FC-BEE4-AEFF1C86B8A5}" type="parTrans" cxnId="{99EEB20D-570B-4FA4-B533-EBD972E3A52E}">
      <dgm:prSet/>
      <dgm:spPr/>
      <dgm:t>
        <a:bodyPr/>
        <a:lstStyle/>
        <a:p>
          <a:endParaRPr lang="en-US"/>
        </a:p>
      </dgm:t>
    </dgm:pt>
    <dgm:pt modelId="{9CB045BA-C8D5-477B-BA94-DA7FC804FCA6}" type="sibTrans" cxnId="{99EEB20D-570B-4FA4-B533-EBD972E3A52E}">
      <dgm:prSet/>
      <dgm:spPr/>
      <dgm:t>
        <a:bodyPr/>
        <a:lstStyle/>
        <a:p>
          <a:endParaRPr lang="en-US"/>
        </a:p>
      </dgm:t>
    </dgm:pt>
    <dgm:pt modelId="{9F0C1958-5134-4ACF-8610-453148AF1050}">
      <dgm:prSet/>
      <dgm:spPr/>
      <dgm:t>
        <a:bodyPr/>
        <a:lstStyle/>
        <a:p>
          <a:r>
            <a:rPr lang="en-US" dirty="0" smtClean="0"/>
            <a:t>15-213</a:t>
          </a:r>
          <a:endParaRPr lang="en-US" dirty="0"/>
        </a:p>
      </dgm:t>
    </dgm:pt>
    <dgm:pt modelId="{35851637-CDDA-412A-8F47-FFFAC2A2D83A}" type="parTrans" cxnId="{DC0AADBF-BD5E-4959-B48E-D4C1EB1486CB}">
      <dgm:prSet/>
      <dgm:spPr/>
      <dgm:t>
        <a:bodyPr/>
        <a:lstStyle/>
        <a:p>
          <a:endParaRPr lang="en-US"/>
        </a:p>
      </dgm:t>
    </dgm:pt>
    <dgm:pt modelId="{5C8632A5-CECB-40F7-8D97-C00CA0CFCB05}" type="sibTrans" cxnId="{DC0AADBF-BD5E-4959-B48E-D4C1EB1486CB}">
      <dgm:prSet/>
      <dgm:spPr/>
      <dgm:t>
        <a:bodyPr/>
        <a:lstStyle/>
        <a:p>
          <a:endParaRPr lang="en-US"/>
        </a:p>
      </dgm:t>
    </dgm:pt>
    <dgm:pt modelId="{A5C23739-F63D-416D-8209-E9D29356C5BF}" type="pres">
      <dgm:prSet presAssocID="{81A992B6-5ED2-47E9-8EF6-41FB88D845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CBD4A0-0BFF-4504-BA17-CD39E2FD9E21}" type="pres">
      <dgm:prSet presAssocID="{43CA9417-3906-4E8C-A3FF-D37B13D533DC}" presName="hierRoot1" presStyleCnt="0">
        <dgm:presLayoutVars>
          <dgm:hierBranch val="init"/>
        </dgm:presLayoutVars>
      </dgm:prSet>
      <dgm:spPr/>
    </dgm:pt>
    <dgm:pt modelId="{69F4CC6A-8E0F-4FF1-9CDA-F0298AF1EB52}" type="pres">
      <dgm:prSet presAssocID="{43CA9417-3906-4E8C-A3FF-D37B13D533DC}" presName="rootComposite1" presStyleCnt="0"/>
      <dgm:spPr/>
    </dgm:pt>
    <dgm:pt modelId="{01CD2DA4-C4DB-490C-B0F0-229CD30D58A6}" type="pres">
      <dgm:prSet presAssocID="{43CA9417-3906-4E8C-A3FF-D37B13D533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A2766-0015-44D1-9FF5-5D3DD4C2903D}" type="pres">
      <dgm:prSet presAssocID="{43CA9417-3906-4E8C-A3FF-D37B13D533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516B67-0C1F-4F5D-9AB2-AFDC2707872B}" type="pres">
      <dgm:prSet presAssocID="{43CA9417-3906-4E8C-A3FF-D37B13D533DC}" presName="hierChild2" presStyleCnt="0"/>
      <dgm:spPr/>
    </dgm:pt>
    <dgm:pt modelId="{BC533DF0-80E5-41F3-A589-724F55A09357}" type="pres">
      <dgm:prSet presAssocID="{D35E7D0D-FA1D-4E95-979C-F44FE2683E3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E7E5146-3A6B-4DE5-9D38-B5B8DC444066}" type="pres">
      <dgm:prSet presAssocID="{F3273AA7-572E-46DD-B214-8243A4C0B4B1}" presName="hierRoot2" presStyleCnt="0">
        <dgm:presLayoutVars>
          <dgm:hierBranch val="init"/>
        </dgm:presLayoutVars>
      </dgm:prSet>
      <dgm:spPr/>
    </dgm:pt>
    <dgm:pt modelId="{23A29E44-7790-4F52-B258-1AED9EA4F0BC}" type="pres">
      <dgm:prSet presAssocID="{F3273AA7-572E-46DD-B214-8243A4C0B4B1}" presName="rootComposite" presStyleCnt="0"/>
      <dgm:spPr/>
    </dgm:pt>
    <dgm:pt modelId="{FA0C7F43-04A1-4DDB-9219-F82C6C2BFBB6}" type="pres">
      <dgm:prSet presAssocID="{F3273AA7-572E-46DD-B214-8243A4C0B4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DE26E-2278-4D09-B0A8-E44CAE313E69}" type="pres">
      <dgm:prSet presAssocID="{F3273AA7-572E-46DD-B214-8243A4C0B4B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F92FC09-496E-48AF-9CFB-5D37ECDFDFFF}" type="pres">
      <dgm:prSet presAssocID="{F3273AA7-572E-46DD-B214-8243A4C0B4B1}" presName="hierChild4" presStyleCnt="0"/>
      <dgm:spPr/>
    </dgm:pt>
    <dgm:pt modelId="{4FBB2749-7F47-410D-A1CA-7D0DF76A11A6}" type="pres">
      <dgm:prSet presAssocID="{0856081C-E091-4373-AA63-E698C754D63F}" presName="Name64" presStyleLbl="parChTrans1D3" presStyleIdx="0" presStyleCnt="1"/>
      <dgm:spPr/>
      <dgm:t>
        <a:bodyPr/>
        <a:lstStyle/>
        <a:p>
          <a:endParaRPr lang="en-US"/>
        </a:p>
      </dgm:t>
    </dgm:pt>
    <dgm:pt modelId="{0F6C8846-1C38-4737-B1D3-4FB39C366DCB}" type="pres">
      <dgm:prSet presAssocID="{DACF214D-210C-4C8C-BB40-FBE7533DE296}" presName="hierRoot2" presStyleCnt="0">
        <dgm:presLayoutVars>
          <dgm:hierBranch val="init"/>
        </dgm:presLayoutVars>
      </dgm:prSet>
      <dgm:spPr/>
    </dgm:pt>
    <dgm:pt modelId="{01D85076-CDAA-48A8-A420-EA7F298FB92F}" type="pres">
      <dgm:prSet presAssocID="{DACF214D-210C-4C8C-BB40-FBE7533DE296}" presName="rootComposite" presStyleCnt="0"/>
      <dgm:spPr/>
    </dgm:pt>
    <dgm:pt modelId="{3FDC9F4D-65C2-4B09-9740-B7A7FB9A287C}" type="pres">
      <dgm:prSet presAssocID="{DACF214D-210C-4C8C-BB40-FBE7533DE296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504DB-EF24-4934-88C1-925DB1291659}" type="pres">
      <dgm:prSet presAssocID="{DACF214D-210C-4C8C-BB40-FBE7533DE296}" presName="rootConnector" presStyleLbl="node3" presStyleIdx="0" presStyleCnt="1"/>
      <dgm:spPr/>
      <dgm:t>
        <a:bodyPr/>
        <a:lstStyle/>
        <a:p>
          <a:endParaRPr lang="en-US"/>
        </a:p>
      </dgm:t>
    </dgm:pt>
    <dgm:pt modelId="{336DFB19-82F3-4BA3-BB08-47E3C9069F57}" type="pres">
      <dgm:prSet presAssocID="{DACF214D-210C-4C8C-BB40-FBE7533DE296}" presName="hierChild4" presStyleCnt="0"/>
      <dgm:spPr/>
    </dgm:pt>
    <dgm:pt modelId="{3654B06F-62A7-413A-BCE3-038C7DB49194}" type="pres">
      <dgm:prSet presAssocID="{1F8F1D90-7BDF-46FC-BEE4-AEFF1C86B8A5}" presName="Name64" presStyleLbl="parChTrans1D4" presStyleIdx="0" presStyleCnt="2"/>
      <dgm:spPr/>
      <dgm:t>
        <a:bodyPr/>
        <a:lstStyle/>
        <a:p>
          <a:endParaRPr lang="en-US"/>
        </a:p>
      </dgm:t>
    </dgm:pt>
    <dgm:pt modelId="{A0C74E81-D4C7-4633-B051-FA6A32078214}" type="pres">
      <dgm:prSet presAssocID="{ED554270-6AE1-4B8A-9594-CC0345F3FAB8}" presName="hierRoot2" presStyleCnt="0">
        <dgm:presLayoutVars>
          <dgm:hierBranch val="init"/>
        </dgm:presLayoutVars>
      </dgm:prSet>
      <dgm:spPr/>
    </dgm:pt>
    <dgm:pt modelId="{08BA7542-D589-41DE-9EDD-C41E4D2E215D}" type="pres">
      <dgm:prSet presAssocID="{ED554270-6AE1-4B8A-9594-CC0345F3FAB8}" presName="rootComposite" presStyleCnt="0"/>
      <dgm:spPr/>
    </dgm:pt>
    <dgm:pt modelId="{F1DC4C4D-337F-424C-918F-C3C6D239FD71}" type="pres">
      <dgm:prSet presAssocID="{ED554270-6AE1-4B8A-9594-CC0345F3FAB8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F2B270-25F7-4902-9450-6B88860B0927}" type="pres">
      <dgm:prSet presAssocID="{ED554270-6AE1-4B8A-9594-CC0345F3FAB8}" presName="rootConnector" presStyleLbl="node4" presStyleIdx="0" presStyleCnt="2"/>
      <dgm:spPr/>
      <dgm:t>
        <a:bodyPr/>
        <a:lstStyle/>
        <a:p>
          <a:endParaRPr lang="en-US"/>
        </a:p>
      </dgm:t>
    </dgm:pt>
    <dgm:pt modelId="{9A29B1B2-C493-4E94-8EAF-003B1A32B399}" type="pres">
      <dgm:prSet presAssocID="{ED554270-6AE1-4B8A-9594-CC0345F3FAB8}" presName="hierChild4" presStyleCnt="0"/>
      <dgm:spPr/>
    </dgm:pt>
    <dgm:pt modelId="{1F4AA235-8090-4A71-8894-F946C5CBE9AF}" type="pres">
      <dgm:prSet presAssocID="{ED554270-6AE1-4B8A-9594-CC0345F3FAB8}" presName="hierChild5" presStyleCnt="0"/>
      <dgm:spPr/>
    </dgm:pt>
    <dgm:pt modelId="{B8F3286D-F196-4CF5-8C49-46CE629C66D5}" type="pres">
      <dgm:prSet presAssocID="{35851637-CDDA-412A-8F47-FFFAC2A2D83A}" presName="Name64" presStyleLbl="parChTrans1D4" presStyleIdx="1" presStyleCnt="2"/>
      <dgm:spPr/>
      <dgm:t>
        <a:bodyPr/>
        <a:lstStyle/>
        <a:p>
          <a:endParaRPr lang="en-US"/>
        </a:p>
      </dgm:t>
    </dgm:pt>
    <dgm:pt modelId="{157950CF-73AE-41CD-80A6-2D9C10250D9D}" type="pres">
      <dgm:prSet presAssocID="{9F0C1958-5134-4ACF-8610-453148AF1050}" presName="hierRoot2" presStyleCnt="0">
        <dgm:presLayoutVars>
          <dgm:hierBranch val="init"/>
        </dgm:presLayoutVars>
      </dgm:prSet>
      <dgm:spPr/>
    </dgm:pt>
    <dgm:pt modelId="{8807FC65-2B3F-46E0-B02B-445E2D01B7C6}" type="pres">
      <dgm:prSet presAssocID="{9F0C1958-5134-4ACF-8610-453148AF1050}" presName="rootComposite" presStyleCnt="0"/>
      <dgm:spPr/>
    </dgm:pt>
    <dgm:pt modelId="{A18D92D5-E046-406E-8188-5D37F1B95C2B}" type="pres">
      <dgm:prSet presAssocID="{9F0C1958-5134-4ACF-8610-453148AF105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07DDA-C235-41E1-B508-88365CA58030}" type="pres">
      <dgm:prSet presAssocID="{9F0C1958-5134-4ACF-8610-453148AF1050}" presName="rootConnector" presStyleLbl="node4" presStyleIdx="1" presStyleCnt="2"/>
      <dgm:spPr/>
      <dgm:t>
        <a:bodyPr/>
        <a:lstStyle/>
        <a:p>
          <a:endParaRPr lang="en-US"/>
        </a:p>
      </dgm:t>
    </dgm:pt>
    <dgm:pt modelId="{9BF5F1E2-6083-46B3-843D-42BBF27E3E7D}" type="pres">
      <dgm:prSet presAssocID="{9F0C1958-5134-4ACF-8610-453148AF1050}" presName="hierChild4" presStyleCnt="0"/>
      <dgm:spPr/>
    </dgm:pt>
    <dgm:pt modelId="{79325199-0DA7-47DE-B7A9-08C7E181EF11}" type="pres">
      <dgm:prSet presAssocID="{9F0C1958-5134-4ACF-8610-453148AF1050}" presName="hierChild5" presStyleCnt="0"/>
      <dgm:spPr/>
    </dgm:pt>
    <dgm:pt modelId="{827ED57B-70F0-44AD-9772-9CCF80FD2CDB}" type="pres">
      <dgm:prSet presAssocID="{DACF214D-210C-4C8C-BB40-FBE7533DE296}" presName="hierChild5" presStyleCnt="0"/>
      <dgm:spPr/>
    </dgm:pt>
    <dgm:pt modelId="{B75D6EFF-57C2-4225-BA02-1A1687DBC056}" type="pres">
      <dgm:prSet presAssocID="{F3273AA7-572E-46DD-B214-8243A4C0B4B1}" presName="hierChild5" presStyleCnt="0"/>
      <dgm:spPr/>
    </dgm:pt>
    <dgm:pt modelId="{A6BAEACC-228F-496F-9F9D-0CCB56B3E7D2}" type="pres">
      <dgm:prSet presAssocID="{07564E51-C0FA-4D20-8950-21DF1A9D335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1CFCFDB-44B2-436E-A999-2F754CB06381}" type="pres">
      <dgm:prSet presAssocID="{A0C181C0-231E-48AD-95F9-294FB3864FFC}" presName="hierRoot2" presStyleCnt="0">
        <dgm:presLayoutVars>
          <dgm:hierBranch val="init"/>
        </dgm:presLayoutVars>
      </dgm:prSet>
      <dgm:spPr/>
    </dgm:pt>
    <dgm:pt modelId="{F5B6F0C9-3324-4722-B281-28D39CAE5F28}" type="pres">
      <dgm:prSet presAssocID="{A0C181C0-231E-48AD-95F9-294FB3864FFC}" presName="rootComposite" presStyleCnt="0"/>
      <dgm:spPr/>
    </dgm:pt>
    <dgm:pt modelId="{F5FF3627-8A90-4160-95E3-B43B33B67730}" type="pres">
      <dgm:prSet presAssocID="{A0C181C0-231E-48AD-95F9-294FB3864FF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5AA94-3615-4CC7-860A-D58202C8FC96}" type="pres">
      <dgm:prSet presAssocID="{A0C181C0-231E-48AD-95F9-294FB3864FFC}" presName="rootConnector" presStyleLbl="node2" presStyleIdx="1" presStyleCnt="2"/>
      <dgm:spPr/>
      <dgm:t>
        <a:bodyPr/>
        <a:lstStyle/>
        <a:p>
          <a:endParaRPr lang="en-US"/>
        </a:p>
      </dgm:t>
    </dgm:pt>
    <dgm:pt modelId="{F63D101F-6C87-4DD2-ACAE-3A9585E2EED7}" type="pres">
      <dgm:prSet presAssocID="{A0C181C0-231E-48AD-95F9-294FB3864FFC}" presName="hierChild4" presStyleCnt="0"/>
      <dgm:spPr/>
    </dgm:pt>
    <dgm:pt modelId="{16F1F2E1-2C18-4BCF-9BDD-6A35F526273F}" type="pres">
      <dgm:prSet presAssocID="{A0C181C0-231E-48AD-95F9-294FB3864FFC}" presName="hierChild5" presStyleCnt="0"/>
      <dgm:spPr/>
    </dgm:pt>
    <dgm:pt modelId="{DC011202-7EEB-48D8-921C-5087F6A04259}" type="pres">
      <dgm:prSet presAssocID="{43CA9417-3906-4E8C-A3FF-D37B13D533DC}" presName="hierChild3" presStyleCnt="0"/>
      <dgm:spPr/>
    </dgm:pt>
  </dgm:ptLst>
  <dgm:cxnLst>
    <dgm:cxn modelId="{DC0AADBF-BD5E-4959-B48E-D4C1EB1486CB}" srcId="{DACF214D-210C-4C8C-BB40-FBE7533DE296}" destId="{9F0C1958-5134-4ACF-8610-453148AF1050}" srcOrd="1" destOrd="0" parTransId="{35851637-CDDA-412A-8F47-FFFAC2A2D83A}" sibTransId="{5C8632A5-CECB-40F7-8D97-C00CA0CFCB05}"/>
    <dgm:cxn modelId="{A23C6E73-B91E-49B7-9B9A-CF0116E70658}" type="presOf" srcId="{ED554270-6AE1-4B8A-9594-CC0345F3FAB8}" destId="{F1DC4C4D-337F-424C-918F-C3C6D239FD71}" srcOrd="0" destOrd="0" presId="urn:microsoft.com/office/officeart/2009/3/layout/HorizontalOrganizationChart"/>
    <dgm:cxn modelId="{B5D8E9ED-6AE3-4253-8766-13922DC44A1B}" type="presOf" srcId="{9F0C1958-5134-4ACF-8610-453148AF1050}" destId="{A18D92D5-E046-406E-8188-5D37F1B95C2B}" srcOrd="0" destOrd="0" presId="urn:microsoft.com/office/officeart/2009/3/layout/HorizontalOrganizationChart"/>
    <dgm:cxn modelId="{7A39079C-5988-4D1A-8F59-BB5A615948C0}" type="presOf" srcId="{1F8F1D90-7BDF-46FC-BEE4-AEFF1C86B8A5}" destId="{3654B06F-62A7-413A-BCE3-038C7DB49194}" srcOrd="0" destOrd="0" presId="urn:microsoft.com/office/officeart/2009/3/layout/HorizontalOrganizationChart"/>
    <dgm:cxn modelId="{BBB5C19C-4BD0-4DA6-8AD2-484849B6551F}" type="presOf" srcId="{35851637-CDDA-412A-8F47-FFFAC2A2D83A}" destId="{B8F3286D-F196-4CF5-8C49-46CE629C66D5}" srcOrd="0" destOrd="0" presId="urn:microsoft.com/office/officeart/2009/3/layout/HorizontalOrganizationChart"/>
    <dgm:cxn modelId="{427AFCBF-0EF6-4ECB-A68A-04616360F4E6}" type="presOf" srcId="{DACF214D-210C-4C8C-BB40-FBE7533DE296}" destId="{90E504DB-EF24-4934-88C1-925DB1291659}" srcOrd="1" destOrd="0" presId="urn:microsoft.com/office/officeart/2009/3/layout/HorizontalOrganizationChart"/>
    <dgm:cxn modelId="{E9096E55-85A4-4B65-B805-2AB755614758}" type="presOf" srcId="{07564E51-C0FA-4D20-8950-21DF1A9D3350}" destId="{A6BAEACC-228F-496F-9F9D-0CCB56B3E7D2}" srcOrd="0" destOrd="0" presId="urn:microsoft.com/office/officeart/2009/3/layout/HorizontalOrganizationChart"/>
    <dgm:cxn modelId="{98545FA5-74AC-46D4-9F82-BDEFE099C9CF}" srcId="{43CA9417-3906-4E8C-A3FF-D37B13D533DC}" destId="{A0C181C0-231E-48AD-95F9-294FB3864FFC}" srcOrd="1" destOrd="0" parTransId="{07564E51-C0FA-4D20-8950-21DF1A9D3350}" sibTransId="{F56A0575-E640-4116-A7AC-82B47DEC27CB}"/>
    <dgm:cxn modelId="{A2F29CBC-0155-4E7C-844A-A30C2D5E1EAA}" srcId="{F3273AA7-572E-46DD-B214-8243A4C0B4B1}" destId="{DACF214D-210C-4C8C-BB40-FBE7533DE296}" srcOrd="0" destOrd="0" parTransId="{0856081C-E091-4373-AA63-E698C754D63F}" sibTransId="{303846BB-D2AE-4755-85B8-66A4BB46FBB9}"/>
    <dgm:cxn modelId="{20CE2241-58C6-4F05-81BE-E9583E70D530}" type="presOf" srcId="{D35E7D0D-FA1D-4E95-979C-F44FE2683E3B}" destId="{BC533DF0-80E5-41F3-A589-724F55A09357}" srcOrd="0" destOrd="0" presId="urn:microsoft.com/office/officeart/2009/3/layout/HorizontalOrganizationChart"/>
    <dgm:cxn modelId="{EB69B613-38A2-43C3-93F1-0E5654CC550F}" type="presOf" srcId="{43CA9417-3906-4E8C-A3FF-D37B13D533DC}" destId="{F61A2766-0015-44D1-9FF5-5D3DD4C2903D}" srcOrd="1" destOrd="0" presId="urn:microsoft.com/office/officeart/2009/3/layout/HorizontalOrganizationChart"/>
    <dgm:cxn modelId="{209788FE-00DC-4E42-9050-7A1956EEB875}" type="presOf" srcId="{43CA9417-3906-4E8C-A3FF-D37B13D533DC}" destId="{01CD2DA4-C4DB-490C-B0F0-229CD30D58A6}" srcOrd="0" destOrd="0" presId="urn:microsoft.com/office/officeart/2009/3/layout/HorizontalOrganizationChart"/>
    <dgm:cxn modelId="{5AB3ACC1-C86F-41CA-90EC-74777CA41A8A}" srcId="{81A992B6-5ED2-47E9-8EF6-41FB88D845CF}" destId="{43CA9417-3906-4E8C-A3FF-D37B13D533DC}" srcOrd="0" destOrd="0" parTransId="{B475947D-174E-44A1-B7AD-6454EED10C56}" sibTransId="{373059AB-59E2-4B00-8AD1-F77F7F5E08E6}"/>
    <dgm:cxn modelId="{89B5F562-4E7A-4B3F-9740-D21D863ACFC1}" srcId="{43CA9417-3906-4E8C-A3FF-D37B13D533DC}" destId="{F3273AA7-572E-46DD-B214-8243A4C0B4B1}" srcOrd="0" destOrd="0" parTransId="{D35E7D0D-FA1D-4E95-979C-F44FE2683E3B}" sibTransId="{371092A8-CE46-4558-9F6C-8D51854F63DF}"/>
    <dgm:cxn modelId="{47B75E29-E8F8-4E89-9754-557406C77060}" type="presOf" srcId="{81A992B6-5ED2-47E9-8EF6-41FB88D845CF}" destId="{A5C23739-F63D-416D-8209-E9D29356C5BF}" srcOrd="0" destOrd="0" presId="urn:microsoft.com/office/officeart/2009/3/layout/HorizontalOrganizationChart"/>
    <dgm:cxn modelId="{F0F779F6-FEFD-4DE8-905E-8A775AA3B621}" type="presOf" srcId="{A0C181C0-231E-48AD-95F9-294FB3864FFC}" destId="{75C5AA94-3615-4CC7-860A-D58202C8FC96}" srcOrd="1" destOrd="0" presId="urn:microsoft.com/office/officeart/2009/3/layout/HorizontalOrganizationChart"/>
    <dgm:cxn modelId="{99EEB20D-570B-4FA4-B533-EBD972E3A52E}" srcId="{DACF214D-210C-4C8C-BB40-FBE7533DE296}" destId="{ED554270-6AE1-4B8A-9594-CC0345F3FAB8}" srcOrd="0" destOrd="0" parTransId="{1F8F1D90-7BDF-46FC-BEE4-AEFF1C86B8A5}" sibTransId="{9CB045BA-C8D5-477B-BA94-DA7FC804FCA6}"/>
    <dgm:cxn modelId="{C3705B87-84E8-4139-B607-B1A64B3BEE3B}" type="presOf" srcId="{F3273AA7-572E-46DD-B214-8243A4C0B4B1}" destId="{F67DE26E-2278-4D09-B0A8-E44CAE313E69}" srcOrd="1" destOrd="0" presId="urn:microsoft.com/office/officeart/2009/3/layout/HorizontalOrganizationChart"/>
    <dgm:cxn modelId="{62236973-A184-47BE-AB68-7376A1240080}" type="presOf" srcId="{9F0C1958-5134-4ACF-8610-453148AF1050}" destId="{A0907DDA-C235-41E1-B508-88365CA58030}" srcOrd="1" destOrd="0" presId="urn:microsoft.com/office/officeart/2009/3/layout/HorizontalOrganizationChart"/>
    <dgm:cxn modelId="{4FCFAFCA-2A22-4499-B551-AEF4B22DF517}" type="presOf" srcId="{A0C181C0-231E-48AD-95F9-294FB3864FFC}" destId="{F5FF3627-8A90-4160-95E3-B43B33B67730}" srcOrd="0" destOrd="0" presId="urn:microsoft.com/office/officeart/2009/3/layout/HorizontalOrganizationChart"/>
    <dgm:cxn modelId="{DBF0582E-E0D2-4583-A827-854A2BB8F4C8}" type="presOf" srcId="{F3273AA7-572E-46DD-B214-8243A4C0B4B1}" destId="{FA0C7F43-04A1-4DDB-9219-F82C6C2BFBB6}" srcOrd="0" destOrd="0" presId="urn:microsoft.com/office/officeart/2009/3/layout/HorizontalOrganizationChart"/>
    <dgm:cxn modelId="{CE1C506C-0870-4639-A360-D8EA2CFE1D03}" type="presOf" srcId="{DACF214D-210C-4C8C-BB40-FBE7533DE296}" destId="{3FDC9F4D-65C2-4B09-9740-B7A7FB9A287C}" srcOrd="0" destOrd="0" presId="urn:microsoft.com/office/officeart/2009/3/layout/HorizontalOrganizationChart"/>
    <dgm:cxn modelId="{76E486C1-851D-43E8-96F8-39A3A73098C8}" type="presOf" srcId="{ED554270-6AE1-4B8A-9594-CC0345F3FAB8}" destId="{B6F2B270-25F7-4902-9450-6B88860B0927}" srcOrd="1" destOrd="0" presId="urn:microsoft.com/office/officeart/2009/3/layout/HorizontalOrganizationChart"/>
    <dgm:cxn modelId="{586055B8-5AB2-4555-97CA-35A336681B6D}" type="presOf" srcId="{0856081C-E091-4373-AA63-E698C754D63F}" destId="{4FBB2749-7F47-410D-A1CA-7D0DF76A11A6}" srcOrd="0" destOrd="0" presId="urn:microsoft.com/office/officeart/2009/3/layout/HorizontalOrganizationChart"/>
    <dgm:cxn modelId="{E85FB2EF-CC85-4D09-A02F-17F3B16D9C13}" type="presParOf" srcId="{A5C23739-F63D-416D-8209-E9D29356C5BF}" destId="{05CBD4A0-0BFF-4504-BA17-CD39E2FD9E21}" srcOrd="0" destOrd="0" presId="urn:microsoft.com/office/officeart/2009/3/layout/HorizontalOrganizationChart"/>
    <dgm:cxn modelId="{68620D31-DCE5-41B3-8C89-2ECC25888FEB}" type="presParOf" srcId="{05CBD4A0-0BFF-4504-BA17-CD39E2FD9E21}" destId="{69F4CC6A-8E0F-4FF1-9CDA-F0298AF1EB52}" srcOrd="0" destOrd="0" presId="urn:microsoft.com/office/officeart/2009/3/layout/HorizontalOrganizationChart"/>
    <dgm:cxn modelId="{BB16BAC1-4AE5-4C12-9946-9BB5D3A551FD}" type="presParOf" srcId="{69F4CC6A-8E0F-4FF1-9CDA-F0298AF1EB52}" destId="{01CD2DA4-C4DB-490C-B0F0-229CD30D58A6}" srcOrd="0" destOrd="0" presId="urn:microsoft.com/office/officeart/2009/3/layout/HorizontalOrganizationChart"/>
    <dgm:cxn modelId="{E26132D3-3401-496A-9913-C93925C973F9}" type="presParOf" srcId="{69F4CC6A-8E0F-4FF1-9CDA-F0298AF1EB52}" destId="{F61A2766-0015-44D1-9FF5-5D3DD4C2903D}" srcOrd="1" destOrd="0" presId="urn:microsoft.com/office/officeart/2009/3/layout/HorizontalOrganizationChart"/>
    <dgm:cxn modelId="{C1F0A070-8DC6-44F6-80FA-84AA864A105D}" type="presParOf" srcId="{05CBD4A0-0BFF-4504-BA17-CD39E2FD9E21}" destId="{F6516B67-0C1F-4F5D-9AB2-AFDC2707872B}" srcOrd="1" destOrd="0" presId="urn:microsoft.com/office/officeart/2009/3/layout/HorizontalOrganizationChart"/>
    <dgm:cxn modelId="{EE96B526-AE4C-41BA-B7C1-9D918AE567D6}" type="presParOf" srcId="{F6516B67-0C1F-4F5D-9AB2-AFDC2707872B}" destId="{BC533DF0-80E5-41F3-A589-724F55A09357}" srcOrd="0" destOrd="0" presId="urn:microsoft.com/office/officeart/2009/3/layout/HorizontalOrganizationChart"/>
    <dgm:cxn modelId="{E39BBA4A-6416-4E47-A81E-E980556F409C}" type="presParOf" srcId="{F6516B67-0C1F-4F5D-9AB2-AFDC2707872B}" destId="{9E7E5146-3A6B-4DE5-9D38-B5B8DC444066}" srcOrd="1" destOrd="0" presId="urn:microsoft.com/office/officeart/2009/3/layout/HorizontalOrganizationChart"/>
    <dgm:cxn modelId="{F6EF4079-0272-4C09-9D68-9CFCCDD0FF4A}" type="presParOf" srcId="{9E7E5146-3A6B-4DE5-9D38-B5B8DC444066}" destId="{23A29E44-7790-4F52-B258-1AED9EA4F0BC}" srcOrd="0" destOrd="0" presId="urn:microsoft.com/office/officeart/2009/3/layout/HorizontalOrganizationChart"/>
    <dgm:cxn modelId="{88B23001-664D-48CF-9F3C-283C0E63ACE6}" type="presParOf" srcId="{23A29E44-7790-4F52-B258-1AED9EA4F0BC}" destId="{FA0C7F43-04A1-4DDB-9219-F82C6C2BFBB6}" srcOrd="0" destOrd="0" presId="urn:microsoft.com/office/officeart/2009/3/layout/HorizontalOrganizationChart"/>
    <dgm:cxn modelId="{206F2394-3CAA-4F2C-8955-EC0985651F0F}" type="presParOf" srcId="{23A29E44-7790-4F52-B258-1AED9EA4F0BC}" destId="{F67DE26E-2278-4D09-B0A8-E44CAE313E69}" srcOrd="1" destOrd="0" presId="urn:microsoft.com/office/officeart/2009/3/layout/HorizontalOrganizationChart"/>
    <dgm:cxn modelId="{A0428224-7D90-44BC-B5B7-262D26C0D2AF}" type="presParOf" srcId="{9E7E5146-3A6B-4DE5-9D38-B5B8DC444066}" destId="{DF92FC09-496E-48AF-9CFB-5D37ECDFDFFF}" srcOrd="1" destOrd="0" presId="urn:microsoft.com/office/officeart/2009/3/layout/HorizontalOrganizationChart"/>
    <dgm:cxn modelId="{33DF090A-6F63-4CA6-A3CA-3D2856113371}" type="presParOf" srcId="{DF92FC09-496E-48AF-9CFB-5D37ECDFDFFF}" destId="{4FBB2749-7F47-410D-A1CA-7D0DF76A11A6}" srcOrd="0" destOrd="0" presId="urn:microsoft.com/office/officeart/2009/3/layout/HorizontalOrganizationChart"/>
    <dgm:cxn modelId="{D0AC2026-F8E3-4285-B5D1-DECEDB91E538}" type="presParOf" srcId="{DF92FC09-496E-48AF-9CFB-5D37ECDFDFFF}" destId="{0F6C8846-1C38-4737-B1D3-4FB39C366DCB}" srcOrd="1" destOrd="0" presId="urn:microsoft.com/office/officeart/2009/3/layout/HorizontalOrganizationChart"/>
    <dgm:cxn modelId="{DC687D0F-7ECA-4EAB-8D7A-8C1C8A294449}" type="presParOf" srcId="{0F6C8846-1C38-4737-B1D3-4FB39C366DCB}" destId="{01D85076-CDAA-48A8-A420-EA7F298FB92F}" srcOrd="0" destOrd="0" presId="urn:microsoft.com/office/officeart/2009/3/layout/HorizontalOrganizationChart"/>
    <dgm:cxn modelId="{998AB7C3-C671-4A2C-B7FD-970A9AE81BB3}" type="presParOf" srcId="{01D85076-CDAA-48A8-A420-EA7F298FB92F}" destId="{3FDC9F4D-65C2-4B09-9740-B7A7FB9A287C}" srcOrd="0" destOrd="0" presId="urn:microsoft.com/office/officeart/2009/3/layout/HorizontalOrganizationChart"/>
    <dgm:cxn modelId="{6A7F19BC-03DD-419F-98D2-7765CDE7F8A8}" type="presParOf" srcId="{01D85076-CDAA-48A8-A420-EA7F298FB92F}" destId="{90E504DB-EF24-4934-88C1-925DB1291659}" srcOrd="1" destOrd="0" presId="urn:microsoft.com/office/officeart/2009/3/layout/HorizontalOrganizationChart"/>
    <dgm:cxn modelId="{347E3D7C-8879-4A75-9788-C2CCABAED2AD}" type="presParOf" srcId="{0F6C8846-1C38-4737-B1D3-4FB39C366DCB}" destId="{336DFB19-82F3-4BA3-BB08-47E3C9069F57}" srcOrd="1" destOrd="0" presId="urn:microsoft.com/office/officeart/2009/3/layout/HorizontalOrganizationChart"/>
    <dgm:cxn modelId="{0E874E26-5C99-4280-AA00-5482D6FA04D1}" type="presParOf" srcId="{336DFB19-82F3-4BA3-BB08-47E3C9069F57}" destId="{3654B06F-62A7-413A-BCE3-038C7DB49194}" srcOrd="0" destOrd="0" presId="urn:microsoft.com/office/officeart/2009/3/layout/HorizontalOrganizationChart"/>
    <dgm:cxn modelId="{1991CF9B-6CD3-46FF-846A-5CA27230635D}" type="presParOf" srcId="{336DFB19-82F3-4BA3-BB08-47E3C9069F57}" destId="{A0C74E81-D4C7-4633-B051-FA6A32078214}" srcOrd="1" destOrd="0" presId="urn:microsoft.com/office/officeart/2009/3/layout/HorizontalOrganizationChart"/>
    <dgm:cxn modelId="{9B296168-D608-454B-A050-FA6F72D359B6}" type="presParOf" srcId="{A0C74E81-D4C7-4633-B051-FA6A32078214}" destId="{08BA7542-D589-41DE-9EDD-C41E4D2E215D}" srcOrd="0" destOrd="0" presId="urn:microsoft.com/office/officeart/2009/3/layout/HorizontalOrganizationChart"/>
    <dgm:cxn modelId="{4EDD4D59-3217-4256-9094-ADF5083AA38B}" type="presParOf" srcId="{08BA7542-D589-41DE-9EDD-C41E4D2E215D}" destId="{F1DC4C4D-337F-424C-918F-C3C6D239FD71}" srcOrd="0" destOrd="0" presId="urn:microsoft.com/office/officeart/2009/3/layout/HorizontalOrganizationChart"/>
    <dgm:cxn modelId="{967D2DD2-C323-4619-B55E-8842BF515C1B}" type="presParOf" srcId="{08BA7542-D589-41DE-9EDD-C41E4D2E215D}" destId="{B6F2B270-25F7-4902-9450-6B88860B0927}" srcOrd="1" destOrd="0" presId="urn:microsoft.com/office/officeart/2009/3/layout/HorizontalOrganizationChart"/>
    <dgm:cxn modelId="{EC6F8065-F976-41E1-821F-85BD78A75993}" type="presParOf" srcId="{A0C74E81-D4C7-4633-B051-FA6A32078214}" destId="{9A29B1B2-C493-4E94-8EAF-003B1A32B399}" srcOrd="1" destOrd="0" presId="urn:microsoft.com/office/officeart/2009/3/layout/HorizontalOrganizationChart"/>
    <dgm:cxn modelId="{929C5C75-E2A0-4769-9A71-E4B2D0BB43A8}" type="presParOf" srcId="{A0C74E81-D4C7-4633-B051-FA6A32078214}" destId="{1F4AA235-8090-4A71-8894-F946C5CBE9AF}" srcOrd="2" destOrd="0" presId="urn:microsoft.com/office/officeart/2009/3/layout/HorizontalOrganizationChart"/>
    <dgm:cxn modelId="{B824E8ED-B20B-4C41-8C80-3194233086D6}" type="presParOf" srcId="{336DFB19-82F3-4BA3-BB08-47E3C9069F57}" destId="{B8F3286D-F196-4CF5-8C49-46CE629C66D5}" srcOrd="2" destOrd="0" presId="urn:microsoft.com/office/officeart/2009/3/layout/HorizontalOrganizationChart"/>
    <dgm:cxn modelId="{16EBE400-9D76-41E9-B049-264C6DF3FA25}" type="presParOf" srcId="{336DFB19-82F3-4BA3-BB08-47E3C9069F57}" destId="{157950CF-73AE-41CD-80A6-2D9C10250D9D}" srcOrd="3" destOrd="0" presId="urn:microsoft.com/office/officeart/2009/3/layout/HorizontalOrganizationChart"/>
    <dgm:cxn modelId="{DE0039EB-23AF-4113-AEB0-257E41CF6AA1}" type="presParOf" srcId="{157950CF-73AE-41CD-80A6-2D9C10250D9D}" destId="{8807FC65-2B3F-46E0-B02B-445E2D01B7C6}" srcOrd="0" destOrd="0" presId="urn:microsoft.com/office/officeart/2009/3/layout/HorizontalOrganizationChart"/>
    <dgm:cxn modelId="{7AD2FD9D-0898-4167-A81A-CAE270C31029}" type="presParOf" srcId="{8807FC65-2B3F-46E0-B02B-445E2D01B7C6}" destId="{A18D92D5-E046-406E-8188-5D37F1B95C2B}" srcOrd="0" destOrd="0" presId="urn:microsoft.com/office/officeart/2009/3/layout/HorizontalOrganizationChart"/>
    <dgm:cxn modelId="{E3D0EC42-F48E-4E4B-9A85-8CC633D4B75B}" type="presParOf" srcId="{8807FC65-2B3F-46E0-B02B-445E2D01B7C6}" destId="{A0907DDA-C235-41E1-B508-88365CA58030}" srcOrd="1" destOrd="0" presId="urn:microsoft.com/office/officeart/2009/3/layout/HorizontalOrganizationChart"/>
    <dgm:cxn modelId="{273D2E8E-7C14-4B82-BCB1-B1FC8F4E03B0}" type="presParOf" srcId="{157950CF-73AE-41CD-80A6-2D9C10250D9D}" destId="{9BF5F1E2-6083-46B3-843D-42BBF27E3E7D}" srcOrd="1" destOrd="0" presId="urn:microsoft.com/office/officeart/2009/3/layout/HorizontalOrganizationChart"/>
    <dgm:cxn modelId="{44EC3473-4FF3-4287-B2B4-2E5EA82662C7}" type="presParOf" srcId="{157950CF-73AE-41CD-80A6-2D9C10250D9D}" destId="{79325199-0DA7-47DE-B7A9-08C7E181EF11}" srcOrd="2" destOrd="0" presId="urn:microsoft.com/office/officeart/2009/3/layout/HorizontalOrganizationChart"/>
    <dgm:cxn modelId="{D94D77CE-83B4-4BDF-AEFA-B13161C482CC}" type="presParOf" srcId="{0F6C8846-1C38-4737-B1D3-4FB39C366DCB}" destId="{827ED57B-70F0-44AD-9772-9CCF80FD2CDB}" srcOrd="2" destOrd="0" presId="urn:microsoft.com/office/officeart/2009/3/layout/HorizontalOrganizationChart"/>
    <dgm:cxn modelId="{FE5070D8-E1D4-4E36-8059-3F8A7643C826}" type="presParOf" srcId="{9E7E5146-3A6B-4DE5-9D38-B5B8DC444066}" destId="{B75D6EFF-57C2-4225-BA02-1A1687DBC056}" srcOrd="2" destOrd="0" presId="urn:microsoft.com/office/officeart/2009/3/layout/HorizontalOrganizationChart"/>
    <dgm:cxn modelId="{E83216F6-C688-4BDD-ABA7-7CDBFA533130}" type="presParOf" srcId="{F6516B67-0C1F-4F5D-9AB2-AFDC2707872B}" destId="{A6BAEACC-228F-496F-9F9D-0CCB56B3E7D2}" srcOrd="2" destOrd="0" presId="urn:microsoft.com/office/officeart/2009/3/layout/HorizontalOrganizationChart"/>
    <dgm:cxn modelId="{DD348C5C-3BD3-427A-9CFF-C5E04CAAFA8A}" type="presParOf" srcId="{F6516B67-0C1F-4F5D-9AB2-AFDC2707872B}" destId="{21CFCFDB-44B2-436E-A999-2F754CB06381}" srcOrd="3" destOrd="0" presId="urn:microsoft.com/office/officeart/2009/3/layout/HorizontalOrganizationChart"/>
    <dgm:cxn modelId="{3C05EE42-8F75-4368-942B-69D0DCFA06BB}" type="presParOf" srcId="{21CFCFDB-44B2-436E-A999-2F754CB06381}" destId="{F5B6F0C9-3324-4722-B281-28D39CAE5F28}" srcOrd="0" destOrd="0" presId="urn:microsoft.com/office/officeart/2009/3/layout/HorizontalOrganizationChart"/>
    <dgm:cxn modelId="{53F9D6A5-2EE1-4BFA-9983-67A9198AA174}" type="presParOf" srcId="{F5B6F0C9-3324-4722-B281-28D39CAE5F28}" destId="{F5FF3627-8A90-4160-95E3-B43B33B67730}" srcOrd="0" destOrd="0" presId="urn:microsoft.com/office/officeart/2009/3/layout/HorizontalOrganizationChart"/>
    <dgm:cxn modelId="{81E66A49-7887-4AED-B06B-B78A94D82809}" type="presParOf" srcId="{F5B6F0C9-3324-4722-B281-28D39CAE5F28}" destId="{75C5AA94-3615-4CC7-860A-D58202C8FC96}" srcOrd="1" destOrd="0" presId="urn:microsoft.com/office/officeart/2009/3/layout/HorizontalOrganizationChart"/>
    <dgm:cxn modelId="{050412ED-9FFF-4D6F-91C4-4FF3E4E4FA7E}" type="presParOf" srcId="{21CFCFDB-44B2-436E-A999-2F754CB06381}" destId="{F63D101F-6C87-4DD2-ACAE-3A9585E2EED7}" srcOrd="1" destOrd="0" presId="urn:microsoft.com/office/officeart/2009/3/layout/HorizontalOrganizationChart"/>
    <dgm:cxn modelId="{90124D1C-747C-4EA1-A26A-58182B05AC77}" type="presParOf" srcId="{21CFCFDB-44B2-436E-A999-2F754CB06381}" destId="{16F1F2E1-2C18-4BCF-9BDD-6A35F526273F}" srcOrd="2" destOrd="0" presId="urn:microsoft.com/office/officeart/2009/3/layout/HorizontalOrganizationChart"/>
    <dgm:cxn modelId="{FE371E0C-A0DE-4BBE-8BD2-B3FF0FF04FBE}" type="presParOf" srcId="{05CBD4A0-0BFF-4504-BA17-CD39E2FD9E21}" destId="{DC011202-7EEB-48D8-921C-5087F6A042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A992B6-5ED2-47E9-8EF6-41FB88D845C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A9417-3906-4E8C-A3FF-D37B13D533DC}">
      <dgm:prSet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475947D-174E-44A1-B7AD-6454EED10C56}" type="parTrans" cxnId="{5AB3ACC1-C86F-41CA-90EC-74777CA41A8A}">
      <dgm:prSet/>
      <dgm:spPr/>
      <dgm:t>
        <a:bodyPr/>
        <a:lstStyle/>
        <a:p>
          <a:endParaRPr lang="en-US"/>
        </a:p>
      </dgm:t>
    </dgm:pt>
    <dgm:pt modelId="{373059AB-59E2-4B00-8AD1-F77F7F5E08E6}" type="sibTrans" cxnId="{5AB3ACC1-C86F-41CA-90EC-74777CA41A8A}">
      <dgm:prSet/>
      <dgm:spPr/>
      <dgm:t>
        <a:bodyPr/>
        <a:lstStyle/>
        <a:p>
          <a:endParaRPr lang="en-US"/>
        </a:p>
      </dgm:t>
    </dgm:pt>
    <dgm:pt modelId="{F3273AA7-572E-46DD-B214-8243A4C0B4B1}">
      <dgm:prSet/>
      <dgm:spPr/>
      <dgm:t>
        <a:bodyPr/>
        <a:lstStyle/>
        <a:p>
          <a:r>
            <a:rPr lang="en-US" dirty="0" smtClean="0"/>
            <a:t>??</a:t>
          </a:r>
          <a:endParaRPr lang="en-US" dirty="0"/>
        </a:p>
      </dgm:t>
    </dgm:pt>
    <dgm:pt modelId="{D35E7D0D-FA1D-4E95-979C-F44FE2683E3B}" type="parTrans" cxnId="{89B5F562-4E7A-4B3F-9740-D21D863ACFC1}">
      <dgm:prSet/>
      <dgm:spPr/>
      <dgm:t>
        <a:bodyPr/>
        <a:lstStyle/>
        <a:p>
          <a:endParaRPr lang="en-US"/>
        </a:p>
      </dgm:t>
    </dgm:pt>
    <dgm:pt modelId="{371092A8-CE46-4558-9F6C-8D51854F63DF}" type="sibTrans" cxnId="{89B5F562-4E7A-4B3F-9740-D21D863ACFC1}">
      <dgm:prSet/>
      <dgm:spPr/>
      <dgm:t>
        <a:bodyPr/>
        <a:lstStyle/>
        <a:p>
          <a:endParaRPr lang="en-US"/>
        </a:p>
      </dgm:t>
    </dgm:pt>
    <dgm:pt modelId="{A0C181C0-231E-48AD-95F9-294FB3864FFC}">
      <dgm:prSet/>
      <dgm:spPr/>
      <dgm:t>
        <a:bodyPr/>
        <a:lstStyle/>
        <a:p>
          <a:r>
            <a:rPr lang="en-US" dirty="0" smtClean="0"/>
            <a:t>ML?</a:t>
          </a:r>
          <a:endParaRPr lang="en-US" dirty="0"/>
        </a:p>
      </dgm:t>
    </dgm:pt>
    <dgm:pt modelId="{07564E51-C0FA-4D20-8950-21DF1A9D3350}" type="parTrans" cxnId="{98545FA5-74AC-46D4-9F82-BDEFE099C9CF}">
      <dgm:prSet/>
      <dgm:spPr/>
      <dgm:t>
        <a:bodyPr/>
        <a:lstStyle/>
        <a:p>
          <a:endParaRPr lang="en-US"/>
        </a:p>
      </dgm:t>
    </dgm:pt>
    <dgm:pt modelId="{F56A0575-E640-4116-A7AC-82B47DEC27CB}" type="sibTrans" cxnId="{98545FA5-74AC-46D4-9F82-BDEFE099C9CF}">
      <dgm:prSet/>
      <dgm:spPr/>
      <dgm:t>
        <a:bodyPr/>
        <a:lstStyle/>
        <a:p>
          <a:endParaRPr lang="en-US"/>
        </a:p>
      </dgm:t>
    </dgm:pt>
    <dgm:pt modelId="{DACF214D-210C-4C8C-BB40-FBE7533DE296}">
      <dgm:prSet/>
      <dgm:spPr/>
      <dgm:t>
        <a:bodyPr/>
        <a:lstStyle/>
        <a:p>
          <a:r>
            <a:rPr lang="en-US" dirty="0" smtClean="0"/>
            <a:t>ML</a:t>
          </a:r>
          <a:endParaRPr lang="en-US" dirty="0"/>
        </a:p>
      </dgm:t>
    </dgm:pt>
    <dgm:pt modelId="{0856081C-E091-4373-AA63-E698C754D63F}" type="parTrans" cxnId="{A2F29CBC-0155-4E7C-844A-A30C2D5E1EAA}">
      <dgm:prSet/>
      <dgm:spPr/>
      <dgm:t>
        <a:bodyPr/>
        <a:lstStyle/>
        <a:p>
          <a:endParaRPr lang="en-US"/>
        </a:p>
      </dgm:t>
    </dgm:pt>
    <dgm:pt modelId="{303846BB-D2AE-4755-85B8-66A4BB46FBB9}" type="sibTrans" cxnId="{A2F29CBC-0155-4E7C-844A-A30C2D5E1EAA}">
      <dgm:prSet/>
      <dgm:spPr/>
      <dgm:t>
        <a:bodyPr/>
        <a:lstStyle/>
        <a:p>
          <a:endParaRPr lang="en-US"/>
        </a:p>
      </dgm:t>
    </dgm:pt>
    <dgm:pt modelId="{9F0C1958-5134-4ACF-8610-453148AF1050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5851637-CDDA-412A-8F47-FFFAC2A2D83A}" type="parTrans" cxnId="{DC0AADBF-BD5E-4959-B48E-D4C1EB1486CB}">
      <dgm:prSet/>
      <dgm:spPr/>
      <dgm:t>
        <a:bodyPr/>
        <a:lstStyle/>
        <a:p>
          <a:endParaRPr lang="en-US"/>
        </a:p>
      </dgm:t>
    </dgm:pt>
    <dgm:pt modelId="{5C8632A5-CECB-40F7-8D97-C00CA0CFCB05}" type="sibTrans" cxnId="{DC0AADBF-BD5E-4959-B48E-D4C1EB1486CB}">
      <dgm:prSet/>
      <dgm:spPr/>
      <dgm:t>
        <a:bodyPr/>
        <a:lstStyle/>
        <a:p>
          <a:endParaRPr lang="en-US"/>
        </a:p>
      </dgm:t>
    </dgm:pt>
    <dgm:pt modelId="{4DB68CC8-141F-4185-9050-B98DE0A9C65A}">
      <dgm:prSet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4DFC908B-CB92-4578-86C9-6C8BC428379D}" type="parTrans" cxnId="{8119D6AC-B874-4106-B6CF-2261A79D44E3}">
      <dgm:prSet/>
      <dgm:spPr/>
      <dgm:t>
        <a:bodyPr/>
        <a:lstStyle/>
        <a:p>
          <a:endParaRPr lang="en-US"/>
        </a:p>
      </dgm:t>
    </dgm:pt>
    <dgm:pt modelId="{89070E71-6583-4C29-8B57-663086B9782C}" type="sibTrans" cxnId="{8119D6AC-B874-4106-B6CF-2261A79D44E3}">
      <dgm:prSet/>
      <dgm:spPr/>
      <dgm:t>
        <a:bodyPr/>
        <a:lstStyle/>
        <a:p>
          <a:endParaRPr lang="en-US"/>
        </a:p>
      </dgm:t>
    </dgm:pt>
    <dgm:pt modelId="{A5C23739-F63D-416D-8209-E9D29356C5BF}" type="pres">
      <dgm:prSet presAssocID="{81A992B6-5ED2-47E9-8EF6-41FB88D845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CBD4A0-0BFF-4504-BA17-CD39E2FD9E21}" type="pres">
      <dgm:prSet presAssocID="{43CA9417-3906-4E8C-A3FF-D37B13D533DC}" presName="hierRoot1" presStyleCnt="0">
        <dgm:presLayoutVars>
          <dgm:hierBranch val="init"/>
        </dgm:presLayoutVars>
      </dgm:prSet>
      <dgm:spPr/>
    </dgm:pt>
    <dgm:pt modelId="{69F4CC6A-8E0F-4FF1-9CDA-F0298AF1EB52}" type="pres">
      <dgm:prSet presAssocID="{43CA9417-3906-4E8C-A3FF-D37B13D533DC}" presName="rootComposite1" presStyleCnt="0"/>
      <dgm:spPr/>
    </dgm:pt>
    <dgm:pt modelId="{01CD2DA4-C4DB-490C-B0F0-229CD30D58A6}" type="pres">
      <dgm:prSet presAssocID="{43CA9417-3906-4E8C-A3FF-D37B13D533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A2766-0015-44D1-9FF5-5D3DD4C2903D}" type="pres">
      <dgm:prSet presAssocID="{43CA9417-3906-4E8C-A3FF-D37B13D533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516B67-0C1F-4F5D-9AB2-AFDC2707872B}" type="pres">
      <dgm:prSet presAssocID="{43CA9417-3906-4E8C-A3FF-D37B13D533DC}" presName="hierChild2" presStyleCnt="0"/>
      <dgm:spPr/>
    </dgm:pt>
    <dgm:pt modelId="{BC533DF0-80E5-41F3-A589-724F55A09357}" type="pres">
      <dgm:prSet presAssocID="{D35E7D0D-FA1D-4E95-979C-F44FE2683E3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E7E5146-3A6B-4DE5-9D38-B5B8DC444066}" type="pres">
      <dgm:prSet presAssocID="{F3273AA7-572E-46DD-B214-8243A4C0B4B1}" presName="hierRoot2" presStyleCnt="0">
        <dgm:presLayoutVars>
          <dgm:hierBranch val="init"/>
        </dgm:presLayoutVars>
      </dgm:prSet>
      <dgm:spPr/>
    </dgm:pt>
    <dgm:pt modelId="{23A29E44-7790-4F52-B258-1AED9EA4F0BC}" type="pres">
      <dgm:prSet presAssocID="{F3273AA7-572E-46DD-B214-8243A4C0B4B1}" presName="rootComposite" presStyleCnt="0"/>
      <dgm:spPr/>
    </dgm:pt>
    <dgm:pt modelId="{FA0C7F43-04A1-4DDB-9219-F82C6C2BFBB6}" type="pres">
      <dgm:prSet presAssocID="{F3273AA7-572E-46DD-B214-8243A4C0B4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DE26E-2278-4D09-B0A8-E44CAE313E69}" type="pres">
      <dgm:prSet presAssocID="{F3273AA7-572E-46DD-B214-8243A4C0B4B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F92FC09-496E-48AF-9CFB-5D37ECDFDFFF}" type="pres">
      <dgm:prSet presAssocID="{F3273AA7-572E-46DD-B214-8243A4C0B4B1}" presName="hierChild4" presStyleCnt="0"/>
      <dgm:spPr/>
    </dgm:pt>
    <dgm:pt modelId="{B8F3286D-F196-4CF5-8C49-46CE629C66D5}" type="pres">
      <dgm:prSet presAssocID="{35851637-CDDA-412A-8F47-FFFAC2A2D83A}" presName="Name64" presStyleLbl="parChTrans1D3" presStyleIdx="0" presStyleCnt="3"/>
      <dgm:spPr/>
      <dgm:t>
        <a:bodyPr/>
        <a:lstStyle/>
        <a:p>
          <a:endParaRPr lang="en-US"/>
        </a:p>
      </dgm:t>
    </dgm:pt>
    <dgm:pt modelId="{157950CF-73AE-41CD-80A6-2D9C10250D9D}" type="pres">
      <dgm:prSet presAssocID="{9F0C1958-5134-4ACF-8610-453148AF1050}" presName="hierRoot2" presStyleCnt="0">
        <dgm:presLayoutVars>
          <dgm:hierBranch val="init"/>
        </dgm:presLayoutVars>
      </dgm:prSet>
      <dgm:spPr/>
    </dgm:pt>
    <dgm:pt modelId="{8807FC65-2B3F-46E0-B02B-445E2D01B7C6}" type="pres">
      <dgm:prSet presAssocID="{9F0C1958-5134-4ACF-8610-453148AF1050}" presName="rootComposite" presStyleCnt="0"/>
      <dgm:spPr/>
    </dgm:pt>
    <dgm:pt modelId="{A18D92D5-E046-406E-8188-5D37F1B95C2B}" type="pres">
      <dgm:prSet presAssocID="{9F0C1958-5134-4ACF-8610-453148AF105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07DDA-C235-41E1-B508-88365CA58030}" type="pres">
      <dgm:prSet presAssocID="{9F0C1958-5134-4ACF-8610-453148AF1050}" presName="rootConnector" presStyleLbl="node3" presStyleIdx="0" presStyleCnt="3"/>
      <dgm:spPr/>
      <dgm:t>
        <a:bodyPr/>
        <a:lstStyle/>
        <a:p>
          <a:endParaRPr lang="en-US"/>
        </a:p>
      </dgm:t>
    </dgm:pt>
    <dgm:pt modelId="{9BF5F1E2-6083-46B3-843D-42BBF27E3E7D}" type="pres">
      <dgm:prSet presAssocID="{9F0C1958-5134-4ACF-8610-453148AF1050}" presName="hierChild4" presStyleCnt="0"/>
      <dgm:spPr/>
    </dgm:pt>
    <dgm:pt modelId="{79325199-0DA7-47DE-B7A9-08C7E181EF11}" type="pres">
      <dgm:prSet presAssocID="{9F0C1958-5134-4ACF-8610-453148AF1050}" presName="hierChild5" presStyleCnt="0"/>
      <dgm:spPr/>
    </dgm:pt>
    <dgm:pt modelId="{4868144F-607A-41CE-9062-72239863622B}" type="pres">
      <dgm:prSet presAssocID="{4DFC908B-CB92-4578-86C9-6C8BC428379D}" presName="Name64" presStyleLbl="parChTrans1D3" presStyleIdx="1" presStyleCnt="3"/>
      <dgm:spPr/>
      <dgm:t>
        <a:bodyPr/>
        <a:lstStyle/>
        <a:p>
          <a:endParaRPr lang="en-US"/>
        </a:p>
      </dgm:t>
    </dgm:pt>
    <dgm:pt modelId="{2427D0BB-07E3-4062-8A57-B2C2169891E1}" type="pres">
      <dgm:prSet presAssocID="{4DB68CC8-141F-4185-9050-B98DE0A9C65A}" presName="hierRoot2" presStyleCnt="0">
        <dgm:presLayoutVars>
          <dgm:hierBranch val="init"/>
        </dgm:presLayoutVars>
      </dgm:prSet>
      <dgm:spPr/>
    </dgm:pt>
    <dgm:pt modelId="{A6E059C3-A0DA-472D-A65A-A1F555780146}" type="pres">
      <dgm:prSet presAssocID="{4DB68CC8-141F-4185-9050-B98DE0A9C65A}" presName="rootComposite" presStyleCnt="0"/>
      <dgm:spPr/>
    </dgm:pt>
    <dgm:pt modelId="{8C4AA001-0131-4A3D-B92D-84A1E8485836}" type="pres">
      <dgm:prSet presAssocID="{4DB68CC8-141F-4185-9050-B98DE0A9C65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87A14-F901-4494-8ADD-45C6F864A829}" type="pres">
      <dgm:prSet presAssocID="{4DB68CC8-141F-4185-9050-B98DE0A9C65A}" presName="rootConnector" presStyleLbl="node3" presStyleIdx="1" presStyleCnt="3"/>
      <dgm:spPr/>
      <dgm:t>
        <a:bodyPr/>
        <a:lstStyle/>
        <a:p>
          <a:endParaRPr lang="en-US"/>
        </a:p>
      </dgm:t>
    </dgm:pt>
    <dgm:pt modelId="{E9FF7DC4-5127-4AF2-A217-44DD2F7671E5}" type="pres">
      <dgm:prSet presAssocID="{4DB68CC8-141F-4185-9050-B98DE0A9C65A}" presName="hierChild4" presStyleCnt="0"/>
      <dgm:spPr/>
    </dgm:pt>
    <dgm:pt modelId="{0D95D874-9BB6-4815-9D8E-AD635A02823C}" type="pres">
      <dgm:prSet presAssocID="{4DB68CC8-141F-4185-9050-B98DE0A9C65A}" presName="hierChild5" presStyleCnt="0"/>
      <dgm:spPr/>
    </dgm:pt>
    <dgm:pt modelId="{4FBB2749-7F47-410D-A1CA-7D0DF76A11A6}" type="pres">
      <dgm:prSet presAssocID="{0856081C-E091-4373-AA63-E698C754D63F}" presName="Name64" presStyleLbl="parChTrans1D3" presStyleIdx="2" presStyleCnt="3"/>
      <dgm:spPr/>
      <dgm:t>
        <a:bodyPr/>
        <a:lstStyle/>
        <a:p>
          <a:endParaRPr lang="en-US"/>
        </a:p>
      </dgm:t>
    </dgm:pt>
    <dgm:pt modelId="{0F6C8846-1C38-4737-B1D3-4FB39C366DCB}" type="pres">
      <dgm:prSet presAssocID="{DACF214D-210C-4C8C-BB40-FBE7533DE296}" presName="hierRoot2" presStyleCnt="0">
        <dgm:presLayoutVars>
          <dgm:hierBranch val="init"/>
        </dgm:presLayoutVars>
      </dgm:prSet>
      <dgm:spPr/>
    </dgm:pt>
    <dgm:pt modelId="{01D85076-CDAA-48A8-A420-EA7F298FB92F}" type="pres">
      <dgm:prSet presAssocID="{DACF214D-210C-4C8C-BB40-FBE7533DE296}" presName="rootComposite" presStyleCnt="0"/>
      <dgm:spPr/>
    </dgm:pt>
    <dgm:pt modelId="{3FDC9F4D-65C2-4B09-9740-B7A7FB9A287C}" type="pres">
      <dgm:prSet presAssocID="{DACF214D-210C-4C8C-BB40-FBE7533DE29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504DB-EF24-4934-88C1-925DB1291659}" type="pres">
      <dgm:prSet presAssocID="{DACF214D-210C-4C8C-BB40-FBE7533DE296}" presName="rootConnector" presStyleLbl="node3" presStyleIdx="2" presStyleCnt="3"/>
      <dgm:spPr/>
      <dgm:t>
        <a:bodyPr/>
        <a:lstStyle/>
        <a:p>
          <a:endParaRPr lang="en-US"/>
        </a:p>
      </dgm:t>
    </dgm:pt>
    <dgm:pt modelId="{336DFB19-82F3-4BA3-BB08-47E3C9069F57}" type="pres">
      <dgm:prSet presAssocID="{DACF214D-210C-4C8C-BB40-FBE7533DE296}" presName="hierChild4" presStyleCnt="0"/>
      <dgm:spPr/>
    </dgm:pt>
    <dgm:pt modelId="{827ED57B-70F0-44AD-9772-9CCF80FD2CDB}" type="pres">
      <dgm:prSet presAssocID="{DACF214D-210C-4C8C-BB40-FBE7533DE296}" presName="hierChild5" presStyleCnt="0"/>
      <dgm:spPr/>
    </dgm:pt>
    <dgm:pt modelId="{B75D6EFF-57C2-4225-BA02-1A1687DBC056}" type="pres">
      <dgm:prSet presAssocID="{F3273AA7-572E-46DD-B214-8243A4C0B4B1}" presName="hierChild5" presStyleCnt="0"/>
      <dgm:spPr/>
    </dgm:pt>
    <dgm:pt modelId="{A6BAEACC-228F-496F-9F9D-0CCB56B3E7D2}" type="pres">
      <dgm:prSet presAssocID="{07564E51-C0FA-4D20-8950-21DF1A9D335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1CFCFDB-44B2-436E-A999-2F754CB06381}" type="pres">
      <dgm:prSet presAssocID="{A0C181C0-231E-48AD-95F9-294FB3864FFC}" presName="hierRoot2" presStyleCnt="0">
        <dgm:presLayoutVars>
          <dgm:hierBranch val="init"/>
        </dgm:presLayoutVars>
      </dgm:prSet>
      <dgm:spPr/>
    </dgm:pt>
    <dgm:pt modelId="{F5B6F0C9-3324-4722-B281-28D39CAE5F28}" type="pres">
      <dgm:prSet presAssocID="{A0C181C0-231E-48AD-95F9-294FB3864FFC}" presName="rootComposite" presStyleCnt="0"/>
      <dgm:spPr/>
    </dgm:pt>
    <dgm:pt modelId="{F5FF3627-8A90-4160-95E3-B43B33B67730}" type="pres">
      <dgm:prSet presAssocID="{A0C181C0-231E-48AD-95F9-294FB3864FF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5AA94-3615-4CC7-860A-D58202C8FC96}" type="pres">
      <dgm:prSet presAssocID="{A0C181C0-231E-48AD-95F9-294FB3864FFC}" presName="rootConnector" presStyleLbl="node2" presStyleIdx="1" presStyleCnt="2"/>
      <dgm:spPr/>
      <dgm:t>
        <a:bodyPr/>
        <a:lstStyle/>
        <a:p>
          <a:endParaRPr lang="en-US"/>
        </a:p>
      </dgm:t>
    </dgm:pt>
    <dgm:pt modelId="{F63D101F-6C87-4DD2-ACAE-3A9585E2EED7}" type="pres">
      <dgm:prSet presAssocID="{A0C181C0-231E-48AD-95F9-294FB3864FFC}" presName="hierChild4" presStyleCnt="0"/>
      <dgm:spPr/>
    </dgm:pt>
    <dgm:pt modelId="{16F1F2E1-2C18-4BCF-9BDD-6A35F526273F}" type="pres">
      <dgm:prSet presAssocID="{A0C181C0-231E-48AD-95F9-294FB3864FFC}" presName="hierChild5" presStyleCnt="0"/>
      <dgm:spPr/>
    </dgm:pt>
    <dgm:pt modelId="{DC011202-7EEB-48D8-921C-5087F6A04259}" type="pres">
      <dgm:prSet presAssocID="{43CA9417-3906-4E8C-A3FF-D37B13D533DC}" presName="hierChild3" presStyleCnt="0"/>
      <dgm:spPr/>
    </dgm:pt>
  </dgm:ptLst>
  <dgm:cxnLst>
    <dgm:cxn modelId="{DC0AADBF-BD5E-4959-B48E-D4C1EB1486CB}" srcId="{F3273AA7-572E-46DD-B214-8243A4C0B4B1}" destId="{9F0C1958-5134-4ACF-8610-453148AF1050}" srcOrd="0" destOrd="0" parTransId="{35851637-CDDA-412A-8F47-FFFAC2A2D83A}" sibTransId="{5C8632A5-CECB-40F7-8D97-C00CA0CFCB05}"/>
    <dgm:cxn modelId="{8DB2DA6A-F691-465F-BEA4-F5B493258494}" type="presOf" srcId="{F3273AA7-572E-46DD-B214-8243A4C0B4B1}" destId="{FA0C7F43-04A1-4DDB-9219-F82C6C2BFBB6}" srcOrd="0" destOrd="0" presId="urn:microsoft.com/office/officeart/2009/3/layout/HorizontalOrganizationChart"/>
    <dgm:cxn modelId="{98545FA5-74AC-46D4-9F82-BDEFE099C9CF}" srcId="{43CA9417-3906-4E8C-A3FF-D37B13D533DC}" destId="{A0C181C0-231E-48AD-95F9-294FB3864FFC}" srcOrd="1" destOrd="0" parTransId="{07564E51-C0FA-4D20-8950-21DF1A9D3350}" sibTransId="{F56A0575-E640-4116-A7AC-82B47DEC27CB}"/>
    <dgm:cxn modelId="{D938E4EF-1788-4CF3-9D00-1BAC97E764A6}" type="presOf" srcId="{4DB68CC8-141F-4185-9050-B98DE0A9C65A}" destId="{86F87A14-F901-4494-8ADD-45C6F864A829}" srcOrd="1" destOrd="0" presId="urn:microsoft.com/office/officeart/2009/3/layout/HorizontalOrganizationChart"/>
    <dgm:cxn modelId="{A2F29CBC-0155-4E7C-844A-A30C2D5E1EAA}" srcId="{F3273AA7-572E-46DD-B214-8243A4C0B4B1}" destId="{DACF214D-210C-4C8C-BB40-FBE7533DE296}" srcOrd="2" destOrd="0" parTransId="{0856081C-E091-4373-AA63-E698C754D63F}" sibTransId="{303846BB-D2AE-4755-85B8-66A4BB46FBB9}"/>
    <dgm:cxn modelId="{FB2B29DE-3DEE-45A0-BEA7-F7F9E49487ED}" type="presOf" srcId="{35851637-CDDA-412A-8F47-FFFAC2A2D83A}" destId="{B8F3286D-F196-4CF5-8C49-46CE629C66D5}" srcOrd="0" destOrd="0" presId="urn:microsoft.com/office/officeart/2009/3/layout/HorizontalOrganizationChart"/>
    <dgm:cxn modelId="{ADDEEF9B-D47D-4650-AEFD-11AA5F412FB9}" type="presOf" srcId="{9F0C1958-5134-4ACF-8610-453148AF1050}" destId="{A18D92D5-E046-406E-8188-5D37F1B95C2B}" srcOrd="0" destOrd="0" presId="urn:microsoft.com/office/officeart/2009/3/layout/HorizontalOrganizationChart"/>
    <dgm:cxn modelId="{360D6C96-49E9-4886-AD5B-115AE3A9764D}" type="presOf" srcId="{07564E51-C0FA-4D20-8950-21DF1A9D3350}" destId="{A6BAEACC-228F-496F-9F9D-0CCB56B3E7D2}" srcOrd="0" destOrd="0" presId="urn:microsoft.com/office/officeart/2009/3/layout/HorizontalOrganizationChart"/>
    <dgm:cxn modelId="{5AB3ACC1-C86F-41CA-90EC-74777CA41A8A}" srcId="{81A992B6-5ED2-47E9-8EF6-41FB88D845CF}" destId="{43CA9417-3906-4E8C-A3FF-D37B13D533DC}" srcOrd="0" destOrd="0" parTransId="{B475947D-174E-44A1-B7AD-6454EED10C56}" sibTransId="{373059AB-59E2-4B00-8AD1-F77F7F5E08E6}"/>
    <dgm:cxn modelId="{89B5F562-4E7A-4B3F-9740-D21D863ACFC1}" srcId="{43CA9417-3906-4E8C-A3FF-D37B13D533DC}" destId="{F3273AA7-572E-46DD-B214-8243A4C0B4B1}" srcOrd="0" destOrd="0" parTransId="{D35E7D0D-FA1D-4E95-979C-F44FE2683E3B}" sibTransId="{371092A8-CE46-4558-9F6C-8D51854F63DF}"/>
    <dgm:cxn modelId="{54E758DD-860B-42D9-9848-802EBB6187CB}" type="presOf" srcId="{43CA9417-3906-4E8C-A3FF-D37B13D533DC}" destId="{F61A2766-0015-44D1-9FF5-5D3DD4C2903D}" srcOrd="1" destOrd="0" presId="urn:microsoft.com/office/officeart/2009/3/layout/HorizontalOrganizationChart"/>
    <dgm:cxn modelId="{96096690-230C-47A9-8D93-AB1078255C9B}" type="presOf" srcId="{D35E7D0D-FA1D-4E95-979C-F44FE2683E3B}" destId="{BC533DF0-80E5-41F3-A589-724F55A09357}" srcOrd="0" destOrd="0" presId="urn:microsoft.com/office/officeart/2009/3/layout/HorizontalOrganizationChart"/>
    <dgm:cxn modelId="{94FCF353-4C15-4954-8EF5-7CFA3FA4BF3B}" type="presOf" srcId="{DACF214D-210C-4C8C-BB40-FBE7533DE296}" destId="{3FDC9F4D-65C2-4B09-9740-B7A7FB9A287C}" srcOrd="0" destOrd="0" presId="urn:microsoft.com/office/officeart/2009/3/layout/HorizontalOrganizationChart"/>
    <dgm:cxn modelId="{8D80814B-5E03-4961-913A-CB6B765450FC}" type="presOf" srcId="{9F0C1958-5134-4ACF-8610-453148AF1050}" destId="{A0907DDA-C235-41E1-B508-88365CA58030}" srcOrd="1" destOrd="0" presId="urn:microsoft.com/office/officeart/2009/3/layout/HorizontalOrganizationChart"/>
    <dgm:cxn modelId="{EABF3DA5-32DC-41BA-8453-545F9848058D}" type="presOf" srcId="{DACF214D-210C-4C8C-BB40-FBE7533DE296}" destId="{90E504DB-EF24-4934-88C1-925DB1291659}" srcOrd="1" destOrd="0" presId="urn:microsoft.com/office/officeart/2009/3/layout/HorizontalOrganizationChart"/>
    <dgm:cxn modelId="{FD7C3ED5-682E-4EF5-A562-7A263A18D8E5}" type="presOf" srcId="{4DB68CC8-141F-4185-9050-B98DE0A9C65A}" destId="{8C4AA001-0131-4A3D-B92D-84A1E8485836}" srcOrd="0" destOrd="0" presId="urn:microsoft.com/office/officeart/2009/3/layout/HorizontalOrganizationChart"/>
    <dgm:cxn modelId="{A272C94E-DBBA-4AA9-90FC-BFB3D7C7E31F}" type="presOf" srcId="{0856081C-E091-4373-AA63-E698C754D63F}" destId="{4FBB2749-7F47-410D-A1CA-7D0DF76A11A6}" srcOrd="0" destOrd="0" presId="urn:microsoft.com/office/officeart/2009/3/layout/HorizontalOrganizationChart"/>
    <dgm:cxn modelId="{ADC63534-4A1C-48BF-957D-8F57D5AEBEAB}" type="presOf" srcId="{81A992B6-5ED2-47E9-8EF6-41FB88D845CF}" destId="{A5C23739-F63D-416D-8209-E9D29356C5BF}" srcOrd="0" destOrd="0" presId="urn:microsoft.com/office/officeart/2009/3/layout/HorizontalOrganizationChart"/>
    <dgm:cxn modelId="{BEBD0A58-5DAC-4CE6-B3BD-387DFA51B5FA}" type="presOf" srcId="{A0C181C0-231E-48AD-95F9-294FB3864FFC}" destId="{75C5AA94-3615-4CC7-860A-D58202C8FC96}" srcOrd="1" destOrd="0" presId="urn:microsoft.com/office/officeart/2009/3/layout/HorizontalOrganizationChart"/>
    <dgm:cxn modelId="{8119D6AC-B874-4106-B6CF-2261A79D44E3}" srcId="{F3273AA7-572E-46DD-B214-8243A4C0B4B1}" destId="{4DB68CC8-141F-4185-9050-B98DE0A9C65A}" srcOrd="1" destOrd="0" parTransId="{4DFC908B-CB92-4578-86C9-6C8BC428379D}" sibTransId="{89070E71-6583-4C29-8B57-663086B9782C}"/>
    <dgm:cxn modelId="{73CFFEF3-A88B-4F35-A2D7-3E323EDAD073}" type="presOf" srcId="{4DFC908B-CB92-4578-86C9-6C8BC428379D}" destId="{4868144F-607A-41CE-9062-72239863622B}" srcOrd="0" destOrd="0" presId="urn:microsoft.com/office/officeart/2009/3/layout/HorizontalOrganizationChart"/>
    <dgm:cxn modelId="{BE8F912A-6944-4857-A02D-5717904624B6}" type="presOf" srcId="{43CA9417-3906-4E8C-A3FF-D37B13D533DC}" destId="{01CD2DA4-C4DB-490C-B0F0-229CD30D58A6}" srcOrd="0" destOrd="0" presId="urn:microsoft.com/office/officeart/2009/3/layout/HorizontalOrganizationChart"/>
    <dgm:cxn modelId="{9F2F5314-1036-4B0D-8AE3-D8E661E03071}" type="presOf" srcId="{F3273AA7-572E-46DD-B214-8243A4C0B4B1}" destId="{F67DE26E-2278-4D09-B0A8-E44CAE313E69}" srcOrd="1" destOrd="0" presId="urn:microsoft.com/office/officeart/2009/3/layout/HorizontalOrganizationChart"/>
    <dgm:cxn modelId="{464E5DC0-538B-4936-8412-007ADCBEAFA7}" type="presOf" srcId="{A0C181C0-231E-48AD-95F9-294FB3864FFC}" destId="{F5FF3627-8A90-4160-95E3-B43B33B67730}" srcOrd="0" destOrd="0" presId="urn:microsoft.com/office/officeart/2009/3/layout/HorizontalOrganizationChart"/>
    <dgm:cxn modelId="{AFE536C2-81A1-42D4-803E-F262A480CFD6}" type="presParOf" srcId="{A5C23739-F63D-416D-8209-E9D29356C5BF}" destId="{05CBD4A0-0BFF-4504-BA17-CD39E2FD9E21}" srcOrd="0" destOrd="0" presId="urn:microsoft.com/office/officeart/2009/3/layout/HorizontalOrganizationChart"/>
    <dgm:cxn modelId="{BD1DEB54-8918-4F41-8D67-21A383E3209C}" type="presParOf" srcId="{05CBD4A0-0BFF-4504-BA17-CD39E2FD9E21}" destId="{69F4CC6A-8E0F-4FF1-9CDA-F0298AF1EB52}" srcOrd="0" destOrd="0" presId="urn:microsoft.com/office/officeart/2009/3/layout/HorizontalOrganizationChart"/>
    <dgm:cxn modelId="{08CC1A60-1C03-4A95-B227-2C51DE76747C}" type="presParOf" srcId="{69F4CC6A-8E0F-4FF1-9CDA-F0298AF1EB52}" destId="{01CD2DA4-C4DB-490C-B0F0-229CD30D58A6}" srcOrd="0" destOrd="0" presId="urn:microsoft.com/office/officeart/2009/3/layout/HorizontalOrganizationChart"/>
    <dgm:cxn modelId="{7C14628E-88D7-4690-AD19-ACD82864A944}" type="presParOf" srcId="{69F4CC6A-8E0F-4FF1-9CDA-F0298AF1EB52}" destId="{F61A2766-0015-44D1-9FF5-5D3DD4C2903D}" srcOrd="1" destOrd="0" presId="urn:microsoft.com/office/officeart/2009/3/layout/HorizontalOrganizationChart"/>
    <dgm:cxn modelId="{90C01A24-6C5E-4F85-BCFB-C5D51B121AF9}" type="presParOf" srcId="{05CBD4A0-0BFF-4504-BA17-CD39E2FD9E21}" destId="{F6516B67-0C1F-4F5D-9AB2-AFDC2707872B}" srcOrd="1" destOrd="0" presId="urn:microsoft.com/office/officeart/2009/3/layout/HorizontalOrganizationChart"/>
    <dgm:cxn modelId="{942B07D0-5587-4056-BB82-D0BA807F8691}" type="presParOf" srcId="{F6516B67-0C1F-4F5D-9AB2-AFDC2707872B}" destId="{BC533DF0-80E5-41F3-A589-724F55A09357}" srcOrd="0" destOrd="0" presId="urn:microsoft.com/office/officeart/2009/3/layout/HorizontalOrganizationChart"/>
    <dgm:cxn modelId="{3DAF956C-DEAB-44FF-80C7-F944B28C66A2}" type="presParOf" srcId="{F6516B67-0C1F-4F5D-9AB2-AFDC2707872B}" destId="{9E7E5146-3A6B-4DE5-9D38-B5B8DC444066}" srcOrd="1" destOrd="0" presId="urn:microsoft.com/office/officeart/2009/3/layout/HorizontalOrganizationChart"/>
    <dgm:cxn modelId="{AF4D228D-B553-4DFA-BDA6-1C64104CA01E}" type="presParOf" srcId="{9E7E5146-3A6B-4DE5-9D38-B5B8DC444066}" destId="{23A29E44-7790-4F52-B258-1AED9EA4F0BC}" srcOrd="0" destOrd="0" presId="urn:microsoft.com/office/officeart/2009/3/layout/HorizontalOrganizationChart"/>
    <dgm:cxn modelId="{9FCEB875-C12C-47EB-9B58-3F2018C8061A}" type="presParOf" srcId="{23A29E44-7790-4F52-B258-1AED9EA4F0BC}" destId="{FA0C7F43-04A1-4DDB-9219-F82C6C2BFBB6}" srcOrd="0" destOrd="0" presId="urn:microsoft.com/office/officeart/2009/3/layout/HorizontalOrganizationChart"/>
    <dgm:cxn modelId="{E39537DA-490E-4AC7-964A-9F111C16EA55}" type="presParOf" srcId="{23A29E44-7790-4F52-B258-1AED9EA4F0BC}" destId="{F67DE26E-2278-4D09-B0A8-E44CAE313E69}" srcOrd="1" destOrd="0" presId="urn:microsoft.com/office/officeart/2009/3/layout/HorizontalOrganizationChart"/>
    <dgm:cxn modelId="{4A75E192-E2E0-41ED-B747-D5C884C1C179}" type="presParOf" srcId="{9E7E5146-3A6B-4DE5-9D38-B5B8DC444066}" destId="{DF92FC09-496E-48AF-9CFB-5D37ECDFDFFF}" srcOrd="1" destOrd="0" presId="urn:microsoft.com/office/officeart/2009/3/layout/HorizontalOrganizationChart"/>
    <dgm:cxn modelId="{E12F0A77-1A44-468C-A1E3-75ABBEA1EF62}" type="presParOf" srcId="{DF92FC09-496E-48AF-9CFB-5D37ECDFDFFF}" destId="{B8F3286D-F196-4CF5-8C49-46CE629C66D5}" srcOrd="0" destOrd="0" presId="urn:microsoft.com/office/officeart/2009/3/layout/HorizontalOrganizationChart"/>
    <dgm:cxn modelId="{7D9486BC-080A-4A84-9884-E56BDCF72E02}" type="presParOf" srcId="{DF92FC09-496E-48AF-9CFB-5D37ECDFDFFF}" destId="{157950CF-73AE-41CD-80A6-2D9C10250D9D}" srcOrd="1" destOrd="0" presId="urn:microsoft.com/office/officeart/2009/3/layout/HorizontalOrganizationChart"/>
    <dgm:cxn modelId="{53BE4013-027A-4BE8-A871-355306A87675}" type="presParOf" srcId="{157950CF-73AE-41CD-80A6-2D9C10250D9D}" destId="{8807FC65-2B3F-46E0-B02B-445E2D01B7C6}" srcOrd="0" destOrd="0" presId="urn:microsoft.com/office/officeart/2009/3/layout/HorizontalOrganizationChart"/>
    <dgm:cxn modelId="{452DD161-1CBC-49F7-92D5-465F384AC2A3}" type="presParOf" srcId="{8807FC65-2B3F-46E0-B02B-445E2D01B7C6}" destId="{A18D92D5-E046-406E-8188-5D37F1B95C2B}" srcOrd="0" destOrd="0" presId="urn:microsoft.com/office/officeart/2009/3/layout/HorizontalOrganizationChart"/>
    <dgm:cxn modelId="{554B897E-A575-41BB-A1D5-B99406AB5130}" type="presParOf" srcId="{8807FC65-2B3F-46E0-B02B-445E2D01B7C6}" destId="{A0907DDA-C235-41E1-B508-88365CA58030}" srcOrd="1" destOrd="0" presId="urn:microsoft.com/office/officeart/2009/3/layout/HorizontalOrganizationChart"/>
    <dgm:cxn modelId="{6C57F031-37DC-40C8-8C7D-DA743C1B1039}" type="presParOf" srcId="{157950CF-73AE-41CD-80A6-2D9C10250D9D}" destId="{9BF5F1E2-6083-46B3-843D-42BBF27E3E7D}" srcOrd="1" destOrd="0" presId="urn:microsoft.com/office/officeart/2009/3/layout/HorizontalOrganizationChart"/>
    <dgm:cxn modelId="{A05791AF-82ED-4833-919D-A9302E71FAAE}" type="presParOf" srcId="{157950CF-73AE-41CD-80A6-2D9C10250D9D}" destId="{79325199-0DA7-47DE-B7A9-08C7E181EF11}" srcOrd="2" destOrd="0" presId="urn:microsoft.com/office/officeart/2009/3/layout/HorizontalOrganizationChart"/>
    <dgm:cxn modelId="{267242FF-FE81-436B-9DC2-529C5CF68464}" type="presParOf" srcId="{DF92FC09-496E-48AF-9CFB-5D37ECDFDFFF}" destId="{4868144F-607A-41CE-9062-72239863622B}" srcOrd="2" destOrd="0" presId="urn:microsoft.com/office/officeart/2009/3/layout/HorizontalOrganizationChart"/>
    <dgm:cxn modelId="{41440E1B-A035-4852-BDFA-788BCDC8BDD9}" type="presParOf" srcId="{DF92FC09-496E-48AF-9CFB-5D37ECDFDFFF}" destId="{2427D0BB-07E3-4062-8A57-B2C2169891E1}" srcOrd="3" destOrd="0" presId="urn:microsoft.com/office/officeart/2009/3/layout/HorizontalOrganizationChart"/>
    <dgm:cxn modelId="{F49B0C17-0B15-4A9C-B9C2-27C32A6E45DB}" type="presParOf" srcId="{2427D0BB-07E3-4062-8A57-B2C2169891E1}" destId="{A6E059C3-A0DA-472D-A65A-A1F555780146}" srcOrd="0" destOrd="0" presId="urn:microsoft.com/office/officeart/2009/3/layout/HorizontalOrganizationChart"/>
    <dgm:cxn modelId="{9B769980-48F0-46A7-902A-D53741B78DC5}" type="presParOf" srcId="{A6E059C3-A0DA-472D-A65A-A1F555780146}" destId="{8C4AA001-0131-4A3D-B92D-84A1E8485836}" srcOrd="0" destOrd="0" presId="urn:microsoft.com/office/officeart/2009/3/layout/HorizontalOrganizationChart"/>
    <dgm:cxn modelId="{CD68F1BA-C140-454F-A5C8-D8C74A510644}" type="presParOf" srcId="{A6E059C3-A0DA-472D-A65A-A1F555780146}" destId="{86F87A14-F901-4494-8ADD-45C6F864A829}" srcOrd="1" destOrd="0" presId="urn:microsoft.com/office/officeart/2009/3/layout/HorizontalOrganizationChart"/>
    <dgm:cxn modelId="{549C0882-9D10-4A32-8350-1012F43FD118}" type="presParOf" srcId="{2427D0BB-07E3-4062-8A57-B2C2169891E1}" destId="{E9FF7DC4-5127-4AF2-A217-44DD2F7671E5}" srcOrd="1" destOrd="0" presId="urn:microsoft.com/office/officeart/2009/3/layout/HorizontalOrganizationChart"/>
    <dgm:cxn modelId="{1FEC8B4A-D47E-4428-A828-B30865AF3554}" type="presParOf" srcId="{2427D0BB-07E3-4062-8A57-B2C2169891E1}" destId="{0D95D874-9BB6-4815-9D8E-AD635A02823C}" srcOrd="2" destOrd="0" presId="urn:microsoft.com/office/officeart/2009/3/layout/HorizontalOrganizationChart"/>
    <dgm:cxn modelId="{84BB9374-14C6-4D82-B486-72BDA7357412}" type="presParOf" srcId="{DF92FC09-496E-48AF-9CFB-5D37ECDFDFFF}" destId="{4FBB2749-7F47-410D-A1CA-7D0DF76A11A6}" srcOrd="4" destOrd="0" presId="urn:microsoft.com/office/officeart/2009/3/layout/HorizontalOrganizationChart"/>
    <dgm:cxn modelId="{3DCE0A92-2F90-4C08-998B-284C54C96C5C}" type="presParOf" srcId="{DF92FC09-496E-48AF-9CFB-5D37ECDFDFFF}" destId="{0F6C8846-1C38-4737-B1D3-4FB39C366DCB}" srcOrd="5" destOrd="0" presId="urn:microsoft.com/office/officeart/2009/3/layout/HorizontalOrganizationChart"/>
    <dgm:cxn modelId="{336DF3AE-9B4F-4BED-8074-5D9F3CEADF72}" type="presParOf" srcId="{0F6C8846-1C38-4737-B1D3-4FB39C366DCB}" destId="{01D85076-CDAA-48A8-A420-EA7F298FB92F}" srcOrd="0" destOrd="0" presId="urn:microsoft.com/office/officeart/2009/3/layout/HorizontalOrganizationChart"/>
    <dgm:cxn modelId="{DB5E0356-9F51-4D68-AD35-63EBD3A60E46}" type="presParOf" srcId="{01D85076-CDAA-48A8-A420-EA7F298FB92F}" destId="{3FDC9F4D-65C2-4B09-9740-B7A7FB9A287C}" srcOrd="0" destOrd="0" presId="urn:microsoft.com/office/officeart/2009/3/layout/HorizontalOrganizationChart"/>
    <dgm:cxn modelId="{9C7DF33C-B361-4BFA-BB19-5DABD235AEFE}" type="presParOf" srcId="{01D85076-CDAA-48A8-A420-EA7F298FB92F}" destId="{90E504DB-EF24-4934-88C1-925DB1291659}" srcOrd="1" destOrd="0" presId="urn:microsoft.com/office/officeart/2009/3/layout/HorizontalOrganizationChart"/>
    <dgm:cxn modelId="{28E609A4-EFD2-432F-B92A-51F9CE87D8BA}" type="presParOf" srcId="{0F6C8846-1C38-4737-B1D3-4FB39C366DCB}" destId="{336DFB19-82F3-4BA3-BB08-47E3C9069F57}" srcOrd="1" destOrd="0" presId="urn:microsoft.com/office/officeart/2009/3/layout/HorizontalOrganizationChart"/>
    <dgm:cxn modelId="{9947B68B-D2A4-4A40-9AB9-3302E1668422}" type="presParOf" srcId="{0F6C8846-1C38-4737-B1D3-4FB39C366DCB}" destId="{827ED57B-70F0-44AD-9772-9CCF80FD2CDB}" srcOrd="2" destOrd="0" presId="urn:microsoft.com/office/officeart/2009/3/layout/HorizontalOrganizationChart"/>
    <dgm:cxn modelId="{F5B07963-E9FF-4440-A1F0-1C658EE7FB0E}" type="presParOf" srcId="{9E7E5146-3A6B-4DE5-9D38-B5B8DC444066}" destId="{B75D6EFF-57C2-4225-BA02-1A1687DBC056}" srcOrd="2" destOrd="0" presId="urn:microsoft.com/office/officeart/2009/3/layout/HorizontalOrganizationChart"/>
    <dgm:cxn modelId="{B390A105-3A07-4A14-92D4-74F636D7CE27}" type="presParOf" srcId="{F6516B67-0C1F-4F5D-9AB2-AFDC2707872B}" destId="{A6BAEACC-228F-496F-9F9D-0CCB56B3E7D2}" srcOrd="2" destOrd="0" presId="urn:microsoft.com/office/officeart/2009/3/layout/HorizontalOrganizationChart"/>
    <dgm:cxn modelId="{6A3AE712-E679-4EFD-AB3F-DD6786E94F0D}" type="presParOf" srcId="{F6516B67-0C1F-4F5D-9AB2-AFDC2707872B}" destId="{21CFCFDB-44B2-436E-A999-2F754CB06381}" srcOrd="3" destOrd="0" presId="urn:microsoft.com/office/officeart/2009/3/layout/HorizontalOrganizationChart"/>
    <dgm:cxn modelId="{8B460899-7560-47ED-987B-E56232C326D5}" type="presParOf" srcId="{21CFCFDB-44B2-436E-A999-2F754CB06381}" destId="{F5B6F0C9-3324-4722-B281-28D39CAE5F28}" srcOrd="0" destOrd="0" presId="urn:microsoft.com/office/officeart/2009/3/layout/HorizontalOrganizationChart"/>
    <dgm:cxn modelId="{4CA2D14B-371F-4B82-B1B4-2E6751009588}" type="presParOf" srcId="{F5B6F0C9-3324-4722-B281-28D39CAE5F28}" destId="{F5FF3627-8A90-4160-95E3-B43B33B67730}" srcOrd="0" destOrd="0" presId="urn:microsoft.com/office/officeart/2009/3/layout/HorizontalOrganizationChart"/>
    <dgm:cxn modelId="{BCEF30DB-6988-4907-8A1A-9B4F9DC8F8C6}" type="presParOf" srcId="{F5B6F0C9-3324-4722-B281-28D39CAE5F28}" destId="{75C5AA94-3615-4CC7-860A-D58202C8FC96}" srcOrd="1" destOrd="0" presId="urn:microsoft.com/office/officeart/2009/3/layout/HorizontalOrganizationChart"/>
    <dgm:cxn modelId="{DB04E441-1E3F-4372-A873-B5B3712D5E84}" type="presParOf" srcId="{21CFCFDB-44B2-436E-A999-2F754CB06381}" destId="{F63D101F-6C87-4DD2-ACAE-3A9585E2EED7}" srcOrd="1" destOrd="0" presId="urn:microsoft.com/office/officeart/2009/3/layout/HorizontalOrganizationChart"/>
    <dgm:cxn modelId="{9A7265D2-A6AB-4ADD-982A-9B3420D12108}" type="presParOf" srcId="{21CFCFDB-44B2-436E-A999-2F754CB06381}" destId="{16F1F2E1-2C18-4BCF-9BDD-6A35F526273F}" srcOrd="2" destOrd="0" presId="urn:microsoft.com/office/officeart/2009/3/layout/HorizontalOrganizationChart"/>
    <dgm:cxn modelId="{F2E1C434-2D3E-4A2F-AF41-D39F25CB526C}" type="presParOf" srcId="{05CBD4A0-0BFF-4504-BA17-CD39E2FD9E21}" destId="{DC011202-7EEB-48D8-921C-5087F6A042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992B6-5ED2-47E9-8EF6-41FB88D845C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A9417-3906-4E8C-A3FF-D37B13D533DC}">
      <dgm:prSet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B475947D-174E-44A1-B7AD-6454EED10C56}" type="parTrans" cxnId="{5AB3ACC1-C86F-41CA-90EC-74777CA41A8A}">
      <dgm:prSet/>
      <dgm:spPr/>
      <dgm:t>
        <a:bodyPr/>
        <a:lstStyle/>
        <a:p>
          <a:endParaRPr lang="en-US"/>
        </a:p>
      </dgm:t>
    </dgm:pt>
    <dgm:pt modelId="{373059AB-59E2-4B00-8AD1-F77F7F5E08E6}" type="sibTrans" cxnId="{5AB3ACC1-C86F-41CA-90EC-74777CA41A8A}">
      <dgm:prSet/>
      <dgm:spPr/>
      <dgm:t>
        <a:bodyPr/>
        <a:lstStyle/>
        <a:p>
          <a:endParaRPr lang="en-US"/>
        </a:p>
      </dgm:t>
    </dgm:pt>
    <dgm:pt modelId="{F3273AA7-572E-46DD-B214-8243A4C0B4B1}">
      <dgm:prSet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D35E7D0D-FA1D-4E95-979C-F44FE2683E3B}" type="parTrans" cxnId="{89B5F562-4E7A-4B3F-9740-D21D863ACFC1}">
      <dgm:prSet/>
      <dgm:spPr/>
      <dgm:t>
        <a:bodyPr/>
        <a:lstStyle/>
        <a:p>
          <a:endParaRPr lang="en-US"/>
        </a:p>
      </dgm:t>
    </dgm:pt>
    <dgm:pt modelId="{371092A8-CE46-4558-9F6C-8D51854F63DF}" type="sibTrans" cxnId="{89B5F562-4E7A-4B3F-9740-D21D863ACFC1}">
      <dgm:prSet/>
      <dgm:spPr/>
      <dgm:t>
        <a:bodyPr/>
        <a:lstStyle/>
        <a:p>
          <a:endParaRPr lang="en-US"/>
        </a:p>
      </dgm:t>
    </dgm:pt>
    <dgm:pt modelId="{A0C181C0-231E-48AD-95F9-294FB3864FFC}">
      <dgm:prSet/>
      <dgm:spPr/>
      <dgm:t>
        <a:bodyPr/>
        <a:lstStyle/>
        <a:p>
          <a:r>
            <a:rPr lang="en-US" dirty="0" smtClean="0"/>
            <a:t>C / Perl</a:t>
          </a:r>
          <a:endParaRPr lang="en-US" dirty="0"/>
        </a:p>
      </dgm:t>
    </dgm:pt>
    <dgm:pt modelId="{07564E51-C0FA-4D20-8950-21DF1A9D3350}" type="parTrans" cxnId="{98545FA5-74AC-46D4-9F82-BDEFE099C9CF}">
      <dgm:prSet/>
      <dgm:spPr/>
      <dgm:t>
        <a:bodyPr/>
        <a:lstStyle/>
        <a:p>
          <a:endParaRPr lang="en-US"/>
        </a:p>
      </dgm:t>
    </dgm:pt>
    <dgm:pt modelId="{F56A0575-E640-4116-A7AC-82B47DEC27CB}" type="sibTrans" cxnId="{98545FA5-74AC-46D4-9F82-BDEFE099C9CF}">
      <dgm:prSet/>
      <dgm:spPr/>
      <dgm:t>
        <a:bodyPr/>
        <a:lstStyle/>
        <a:p>
          <a:endParaRPr lang="en-US"/>
        </a:p>
      </dgm:t>
    </dgm:pt>
    <dgm:pt modelId="{DACF214D-210C-4C8C-BB40-FBE7533DE296}">
      <dgm:prSet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0856081C-E091-4373-AA63-E698C754D63F}" type="parTrans" cxnId="{A2F29CBC-0155-4E7C-844A-A30C2D5E1EAA}">
      <dgm:prSet/>
      <dgm:spPr/>
      <dgm:t>
        <a:bodyPr/>
        <a:lstStyle/>
        <a:p>
          <a:endParaRPr lang="en-US"/>
        </a:p>
      </dgm:t>
    </dgm:pt>
    <dgm:pt modelId="{303846BB-D2AE-4755-85B8-66A4BB46FBB9}" type="sibTrans" cxnId="{A2F29CBC-0155-4E7C-844A-A30C2D5E1EAA}">
      <dgm:prSet/>
      <dgm:spPr/>
      <dgm:t>
        <a:bodyPr/>
        <a:lstStyle/>
        <a:p>
          <a:endParaRPr lang="en-US"/>
        </a:p>
      </dgm:t>
    </dgm:pt>
    <dgm:pt modelId="{ED554270-6AE1-4B8A-9594-CC0345F3FAB8}">
      <dgm:prSet/>
      <dgm:spPr/>
      <dgm:t>
        <a:bodyPr/>
        <a:lstStyle/>
        <a:p>
          <a:r>
            <a:rPr lang="en-US" dirty="0" smtClean="0"/>
            <a:t>ML</a:t>
          </a:r>
          <a:endParaRPr lang="en-US" dirty="0"/>
        </a:p>
      </dgm:t>
    </dgm:pt>
    <dgm:pt modelId="{1F8F1D90-7BDF-46FC-BEE4-AEFF1C86B8A5}" type="parTrans" cxnId="{99EEB20D-570B-4FA4-B533-EBD972E3A52E}">
      <dgm:prSet/>
      <dgm:spPr/>
      <dgm:t>
        <a:bodyPr/>
        <a:lstStyle/>
        <a:p>
          <a:endParaRPr lang="en-US"/>
        </a:p>
      </dgm:t>
    </dgm:pt>
    <dgm:pt modelId="{9CB045BA-C8D5-477B-BA94-DA7FC804FCA6}" type="sibTrans" cxnId="{99EEB20D-570B-4FA4-B533-EBD972E3A52E}">
      <dgm:prSet/>
      <dgm:spPr/>
      <dgm:t>
        <a:bodyPr/>
        <a:lstStyle/>
        <a:p>
          <a:endParaRPr lang="en-US"/>
        </a:p>
      </dgm:t>
    </dgm:pt>
    <dgm:pt modelId="{9F0C1958-5134-4ACF-8610-453148AF1050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5851637-CDDA-412A-8F47-FFFAC2A2D83A}" type="parTrans" cxnId="{DC0AADBF-BD5E-4959-B48E-D4C1EB1486CB}">
      <dgm:prSet/>
      <dgm:spPr/>
      <dgm:t>
        <a:bodyPr/>
        <a:lstStyle/>
        <a:p>
          <a:endParaRPr lang="en-US"/>
        </a:p>
      </dgm:t>
    </dgm:pt>
    <dgm:pt modelId="{5C8632A5-CECB-40F7-8D97-C00CA0CFCB05}" type="sibTrans" cxnId="{DC0AADBF-BD5E-4959-B48E-D4C1EB1486CB}">
      <dgm:prSet/>
      <dgm:spPr/>
      <dgm:t>
        <a:bodyPr/>
        <a:lstStyle/>
        <a:p>
          <a:endParaRPr lang="en-US"/>
        </a:p>
      </dgm:t>
    </dgm:pt>
    <dgm:pt modelId="{A5C23739-F63D-416D-8209-E9D29356C5BF}" type="pres">
      <dgm:prSet presAssocID="{81A992B6-5ED2-47E9-8EF6-41FB88D845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CBD4A0-0BFF-4504-BA17-CD39E2FD9E21}" type="pres">
      <dgm:prSet presAssocID="{43CA9417-3906-4E8C-A3FF-D37B13D533DC}" presName="hierRoot1" presStyleCnt="0">
        <dgm:presLayoutVars>
          <dgm:hierBranch val="init"/>
        </dgm:presLayoutVars>
      </dgm:prSet>
      <dgm:spPr/>
    </dgm:pt>
    <dgm:pt modelId="{69F4CC6A-8E0F-4FF1-9CDA-F0298AF1EB52}" type="pres">
      <dgm:prSet presAssocID="{43CA9417-3906-4E8C-A3FF-D37B13D533DC}" presName="rootComposite1" presStyleCnt="0"/>
      <dgm:spPr/>
    </dgm:pt>
    <dgm:pt modelId="{01CD2DA4-C4DB-490C-B0F0-229CD30D58A6}" type="pres">
      <dgm:prSet presAssocID="{43CA9417-3906-4E8C-A3FF-D37B13D533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A2766-0015-44D1-9FF5-5D3DD4C2903D}" type="pres">
      <dgm:prSet presAssocID="{43CA9417-3906-4E8C-A3FF-D37B13D533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516B67-0C1F-4F5D-9AB2-AFDC2707872B}" type="pres">
      <dgm:prSet presAssocID="{43CA9417-3906-4E8C-A3FF-D37B13D533DC}" presName="hierChild2" presStyleCnt="0"/>
      <dgm:spPr/>
    </dgm:pt>
    <dgm:pt modelId="{BC533DF0-80E5-41F3-A589-724F55A09357}" type="pres">
      <dgm:prSet presAssocID="{D35E7D0D-FA1D-4E95-979C-F44FE2683E3B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E7E5146-3A6B-4DE5-9D38-B5B8DC444066}" type="pres">
      <dgm:prSet presAssocID="{F3273AA7-572E-46DD-B214-8243A4C0B4B1}" presName="hierRoot2" presStyleCnt="0">
        <dgm:presLayoutVars>
          <dgm:hierBranch val="init"/>
        </dgm:presLayoutVars>
      </dgm:prSet>
      <dgm:spPr/>
    </dgm:pt>
    <dgm:pt modelId="{23A29E44-7790-4F52-B258-1AED9EA4F0BC}" type="pres">
      <dgm:prSet presAssocID="{F3273AA7-572E-46DD-B214-8243A4C0B4B1}" presName="rootComposite" presStyleCnt="0"/>
      <dgm:spPr/>
    </dgm:pt>
    <dgm:pt modelId="{FA0C7F43-04A1-4DDB-9219-F82C6C2BFBB6}" type="pres">
      <dgm:prSet presAssocID="{F3273AA7-572E-46DD-B214-8243A4C0B4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7DE26E-2278-4D09-B0A8-E44CAE313E69}" type="pres">
      <dgm:prSet presAssocID="{F3273AA7-572E-46DD-B214-8243A4C0B4B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F92FC09-496E-48AF-9CFB-5D37ECDFDFFF}" type="pres">
      <dgm:prSet presAssocID="{F3273AA7-572E-46DD-B214-8243A4C0B4B1}" presName="hierChild4" presStyleCnt="0"/>
      <dgm:spPr/>
    </dgm:pt>
    <dgm:pt modelId="{4FBB2749-7F47-410D-A1CA-7D0DF76A11A6}" type="pres">
      <dgm:prSet presAssocID="{0856081C-E091-4373-AA63-E698C754D63F}" presName="Name64" presStyleLbl="parChTrans1D3" presStyleIdx="0" presStyleCnt="1"/>
      <dgm:spPr/>
      <dgm:t>
        <a:bodyPr/>
        <a:lstStyle/>
        <a:p>
          <a:endParaRPr lang="en-US"/>
        </a:p>
      </dgm:t>
    </dgm:pt>
    <dgm:pt modelId="{0F6C8846-1C38-4737-B1D3-4FB39C366DCB}" type="pres">
      <dgm:prSet presAssocID="{DACF214D-210C-4C8C-BB40-FBE7533DE296}" presName="hierRoot2" presStyleCnt="0">
        <dgm:presLayoutVars>
          <dgm:hierBranch val="init"/>
        </dgm:presLayoutVars>
      </dgm:prSet>
      <dgm:spPr/>
    </dgm:pt>
    <dgm:pt modelId="{01D85076-CDAA-48A8-A420-EA7F298FB92F}" type="pres">
      <dgm:prSet presAssocID="{DACF214D-210C-4C8C-BB40-FBE7533DE296}" presName="rootComposite" presStyleCnt="0"/>
      <dgm:spPr/>
    </dgm:pt>
    <dgm:pt modelId="{3FDC9F4D-65C2-4B09-9740-B7A7FB9A287C}" type="pres">
      <dgm:prSet presAssocID="{DACF214D-210C-4C8C-BB40-FBE7533DE296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504DB-EF24-4934-88C1-925DB1291659}" type="pres">
      <dgm:prSet presAssocID="{DACF214D-210C-4C8C-BB40-FBE7533DE296}" presName="rootConnector" presStyleLbl="node3" presStyleIdx="0" presStyleCnt="1"/>
      <dgm:spPr/>
      <dgm:t>
        <a:bodyPr/>
        <a:lstStyle/>
        <a:p>
          <a:endParaRPr lang="en-US"/>
        </a:p>
      </dgm:t>
    </dgm:pt>
    <dgm:pt modelId="{336DFB19-82F3-4BA3-BB08-47E3C9069F57}" type="pres">
      <dgm:prSet presAssocID="{DACF214D-210C-4C8C-BB40-FBE7533DE296}" presName="hierChild4" presStyleCnt="0"/>
      <dgm:spPr/>
    </dgm:pt>
    <dgm:pt modelId="{3654B06F-62A7-413A-BCE3-038C7DB49194}" type="pres">
      <dgm:prSet presAssocID="{1F8F1D90-7BDF-46FC-BEE4-AEFF1C86B8A5}" presName="Name64" presStyleLbl="parChTrans1D4" presStyleIdx="0" presStyleCnt="2"/>
      <dgm:spPr/>
      <dgm:t>
        <a:bodyPr/>
        <a:lstStyle/>
        <a:p>
          <a:endParaRPr lang="en-US"/>
        </a:p>
      </dgm:t>
    </dgm:pt>
    <dgm:pt modelId="{A0C74E81-D4C7-4633-B051-FA6A32078214}" type="pres">
      <dgm:prSet presAssocID="{ED554270-6AE1-4B8A-9594-CC0345F3FAB8}" presName="hierRoot2" presStyleCnt="0">
        <dgm:presLayoutVars>
          <dgm:hierBranch val="init"/>
        </dgm:presLayoutVars>
      </dgm:prSet>
      <dgm:spPr/>
    </dgm:pt>
    <dgm:pt modelId="{08BA7542-D589-41DE-9EDD-C41E4D2E215D}" type="pres">
      <dgm:prSet presAssocID="{ED554270-6AE1-4B8A-9594-CC0345F3FAB8}" presName="rootComposite" presStyleCnt="0"/>
      <dgm:spPr/>
    </dgm:pt>
    <dgm:pt modelId="{F1DC4C4D-337F-424C-918F-C3C6D239FD71}" type="pres">
      <dgm:prSet presAssocID="{ED554270-6AE1-4B8A-9594-CC0345F3FAB8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F2B270-25F7-4902-9450-6B88860B0927}" type="pres">
      <dgm:prSet presAssocID="{ED554270-6AE1-4B8A-9594-CC0345F3FAB8}" presName="rootConnector" presStyleLbl="node4" presStyleIdx="0" presStyleCnt="2"/>
      <dgm:spPr/>
      <dgm:t>
        <a:bodyPr/>
        <a:lstStyle/>
        <a:p>
          <a:endParaRPr lang="en-US"/>
        </a:p>
      </dgm:t>
    </dgm:pt>
    <dgm:pt modelId="{9A29B1B2-C493-4E94-8EAF-003B1A32B399}" type="pres">
      <dgm:prSet presAssocID="{ED554270-6AE1-4B8A-9594-CC0345F3FAB8}" presName="hierChild4" presStyleCnt="0"/>
      <dgm:spPr/>
    </dgm:pt>
    <dgm:pt modelId="{1F4AA235-8090-4A71-8894-F946C5CBE9AF}" type="pres">
      <dgm:prSet presAssocID="{ED554270-6AE1-4B8A-9594-CC0345F3FAB8}" presName="hierChild5" presStyleCnt="0"/>
      <dgm:spPr/>
    </dgm:pt>
    <dgm:pt modelId="{B8F3286D-F196-4CF5-8C49-46CE629C66D5}" type="pres">
      <dgm:prSet presAssocID="{35851637-CDDA-412A-8F47-FFFAC2A2D83A}" presName="Name64" presStyleLbl="parChTrans1D4" presStyleIdx="1" presStyleCnt="2"/>
      <dgm:spPr/>
      <dgm:t>
        <a:bodyPr/>
        <a:lstStyle/>
        <a:p>
          <a:endParaRPr lang="en-US"/>
        </a:p>
      </dgm:t>
    </dgm:pt>
    <dgm:pt modelId="{157950CF-73AE-41CD-80A6-2D9C10250D9D}" type="pres">
      <dgm:prSet presAssocID="{9F0C1958-5134-4ACF-8610-453148AF1050}" presName="hierRoot2" presStyleCnt="0">
        <dgm:presLayoutVars>
          <dgm:hierBranch val="init"/>
        </dgm:presLayoutVars>
      </dgm:prSet>
      <dgm:spPr/>
    </dgm:pt>
    <dgm:pt modelId="{8807FC65-2B3F-46E0-B02B-445E2D01B7C6}" type="pres">
      <dgm:prSet presAssocID="{9F0C1958-5134-4ACF-8610-453148AF1050}" presName="rootComposite" presStyleCnt="0"/>
      <dgm:spPr/>
    </dgm:pt>
    <dgm:pt modelId="{A18D92D5-E046-406E-8188-5D37F1B95C2B}" type="pres">
      <dgm:prSet presAssocID="{9F0C1958-5134-4ACF-8610-453148AF105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07DDA-C235-41E1-B508-88365CA58030}" type="pres">
      <dgm:prSet presAssocID="{9F0C1958-5134-4ACF-8610-453148AF1050}" presName="rootConnector" presStyleLbl="node4" presStyleIdx="1" presStyleCnt="2"/>
      <dgm:spPr/>
      <dgm:t>
        <a:bodyPr/>
        <a:lstStyle/>
        <a:p>
          <a:endParaRPr lang="en-US"/>
        </a:p>
      </dgm:t>
    </dgm:pt>
    <dgm:pt modelId="{9BF5F1E2-6083-46B3-843D-42BBF27E3E7D}" type="pres">
      <dgm:prSet presAssocID="{9F0C1958-5134-4ACF-8610-453148AF1050}" presName="hierChild4" presStyleCnt="0"/>
      <dgm:spPr/>
    </dgm:pt>
    <dgm:pt modelId="{79325199-0DA7-47DE-B7A9-08C7E181EF11}" type="pres">
      <dgm:prSet presAssocID="{9F0C1958-5134-4ACF-8610-453148AF1050}" presName="hierChild5" presStyleCnt="0"/>
      <dgm:spPr/>
    </dgm:pt>
    <dgm:pt modelId="{827ED57B-70F0-44AD-9772-9CCF80FD2CDB}" type="pres">
      <dgm:prSet presAssocID="{DACF214D-210C-4C8C-BB40-FBE7533DE296}" presName="hierChild5" presStyleCnt="0"/>
      <dgm:spPr/>
    </dgm:pt>
    <dgm:pt modelId="{B75D6EFF-57C2-4225-BA02-1A1687DBC056}" type="pres">
      <dgm:prSet presAssocID="{F3273AA7-572E-46DD-B214-8243A4C0B4B1}" presName="hierChild5" presStyleCnt="0"/>
      <dgm:spPr/>
    </dgm:pt>
    <dgm:pt modelId="{A6BAEACC-228F-496F-9F9D-0CCB56B3E7D2}" type="pres">
      <dgm:prSet presAssocID="{07564E51-C0FA-4D20-8950-21DF1A9D3350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1CFCFDB-44B2-436E-A999-2F754CB06381}" type="pres">
      <dgm:prSet presAssocID="{A0C181C0-231E-48AD-95F9-294FB3864FFC}" presName="hierRoot2" presStyleCnt="0">
        <dgm:presLayoutVars>
          <dgm:hierBranch val="init"/>
        </dgm:presLayoutVars>
      </dgm:prSet>
      <dgm:spPr/>
    </dgm:pt>
    <dgm:pt modelId="{F5B6F0C9-3324-4722-B281-28D39CAE5F28}" type="pres">
      <dgm:prSet presAssocID="{A0C181C0-231E-48AD-95F9-294FB3864FFC}" presName="rootComposite" presStyleCnt="0"/>
      <dgm:spPr/>
    </dgm:pt>
    <dgm:pt modelId="{F5FF3627-8A90-4160-95E3-B43B33B67730}" type="pres">
      <dgm:prSet presAssocID="{A0C181C0-231E-48AD-95F9-294FB3864FF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5AA94-3615-4CC7-860A-D58202C8FC96}" type="pres">
      <dgm:prSet presAssocID="{A0C181C0-231E-48AD-95F9-294FB3864FFC}" presName="rootConnector" presStyleLbl="node2" presStyleIdx="1" presStyleCnt="2"/>
      <dgm:spPr/>
      <dgm:t>
        <a:bodyPr/>
        <a:lstStyle/>
        <a:p>
          <a:endParaRPr lang="en-US"/>
        </a:p>
      </dgm:t>
    </dgm:pt>
    <dgm:pt modelId="{F63D101F-6C87-4DD2-ACAE-3A9585E2EED7}" type="pres">
      <dgm:prSet presAssocID="{A0C181C0-231E-48AD-95F9-294FB3864FFC}" presName="hierChild4" presStyleCnt="0"/>
      <dgm:spPr/>
    </dgm:pt>
    <dgm:pt modelId="{16F1F2E1-2C18-4BCF-9BDD-6A35F526273F}" type="pres">
      <dgm:prSet presAssocID="{A0C181C0-231E-48AD-95F9-294FB3864FFC}" presName="hierChild5" presStyleCnt="0"/>
      <dgm:spPr/>
    </dgm:pt>
    <dgm:pt modelId="{DC011202-7EEB-48D8-921C-5087F6A04259}" type="pres">
      <dgm:prSet presAssocID="{43CA9417-3906-4E8C-A3FF-D37B13D533DC}" presName="hierChild3" presStyleCnt="0"/>
      <dgm:spPr/>
    </dgm:pt>
  </dgm:ptLst>
  <dgm:cxnLst>
    <dgm:cxn modelId="{DC0AADBF-BD5E-4959-B48E-D4C1EB1486CB}" srcId="{DACF214D-210C-4C8C-BB40-FBE7533DE296}" destId="{9F0C1958-5134-4ACF-8610-453148AF1050}" srcOrd="1" destOrd="0" parTransId="{35851637-CDDA-412A-8F47-FFFAC2A2D83A}" sibTransId="{5C8632A5-CECB-40F7-8D97-C00CA0CFCB05}"/>
    <dgm:cxn modelId="{6D0B5901-39A8-4333-8FDD-ADC0ABDB072E}" type="presOf" srcId="{DACF214D-210C-4C8C-BB40-FBE7533DE296}" destId="{3FDC9F4D-65C2-4B09-9740-B7A7FB9A287C}" srcOrd="0" destOrd="0" presId="urn:microsoft.com/office/officeart/2009/3/layout/HorizontalOrganizationChart"/>
    <dgm:cxn modelId="{98545FA5-74AC-46D4-9F82-BDEFE099C9CF}" srcId="{43CA9417-3906-4E8C-A3FF-D37B13D533DC}" destId="{A0C181C0-231E-48AD-95F9-294FB3864FFC}" srcOrd="1" destOrd="0" parTransId="{07564E51-C0FA-4D20-8950-21DF1A9D3350}" sibTransId="{F56A0575-E640-4116-A7AC-82B47DEC27CB}"/>
    <dgm:cxn modelId="{8114A5AE-D4A7-46A2-9163-FF5DB3253E2A}" type="presOf" srcId="{F3273AA7-572E-46DD-B214-8243A4C0B4B1}" destId="{F67DE26E-2278-4D09-B0A8-E44CAE313E69}" srcOrd="1" destOrd="0" presId="urn:microsoft.com/office/officeart/2009/3/layout/HorizontalOrganizationChart"/>
    <dgm:cxn modelId="{A2F29CBC-0155-4E7C-844A-A30C2D5E1EAA}" srcId="{F3273AA7-572E-46DD-B214-8243A4C0B4B1}" destId="{DACF214D-210C-4C8C-BB40-FBE7533DE296}" srcOrd="0" destOrd="0" parTransId="{0856081C-E091-4373-AA63-E698C754D63F}" sibTransId="{303846BB-D2AE-4755-85B8-66A4BB46FBB9}"/>
    <dgm:cxn modelId="{5AB3ACC1-C86F-41CA-90EC-74777CA41A8A}" srcId="{81A992B6-5ED2-47E9-8EF6-41FB88D845CF}" destId="{43CA9417-3906-4E8C-A3FF-D37B13D533DC}" srcOrd="0" destOrd="0" parTransId="{B475947D-174E-44A1-B7AD-6454EED10C56}" sibTransId="{373059AB-59E2-4B00-8AD1-F77F7F5E08E6}"/>
    <dgm:cxn modelId="{82B2814E-B2B6-482F-901E-97485FF71092}" type="presOf" srcId="{43CA9417-3906-4E8C-A3FF-D37B13D533DC}" destId="{01CD2DA4-C4DB-490C-B0F0-229CD30D58A6}" srcOrd="0" destOrd="0" presId="urn:microsoft.com/office/officeart/2009/3/layout/HorizontalOrganizationChart"/>
    <dgm:cxn modelId="{BE4ED3A0-B95E-4BB9-974E-6425DD3B2CF1}" type="presOf" srcId="{07564E51-C0FA-4D20-8950-21DF1A9D3350}" destId="{A6BAEACC-228F-496F-9F9D-0CCB56B3E7D2}" srcOrd="0" destOrd="0" presId="urn:microsoft.com/office/officeart/2009/3/layout/HorizontalOrganizationChart"/>
    <dgm:cxn modelId="{89B5F562-4E7A-4B3F-9740-D21D863ACFC1}" srcId="{43CA9417-3906-4E8C-A3FF-D37B13D533DC}" destId="{F3273AA7-572E-46DD-B214-8243A4C0B4B1}" srcOrd="0" destOrd="0" parTransId="{D35E7D0D-FA1D-4E95-979C-F44FE2683E3B}" sibTransId="{371092A8-CE46-4558-9F6C-8D51854F63DF}"/>
    <dgm:cxn modelId="{A69C5E30-6622-4CC1-BD66-186DDAA3AEFB}" type="presOf" srcId="{81A992B6-5ED2-47E9-8EF6-41FB88D845CF}" destId="{A5C23739-F63D-416D-8209-E9D29356C5BF}" srcOrd="0" destOrd="0" presId="urn:microsoft.com/office/officeart/2009/3/layout/HorizontalOrganizationChart"/>
    <dgm:cxn modelId="{A7ED66A7-4118-4383-9DE7-7223FFB7F7DF}" type="presOf" srcId="{D35E7D0D-FA1D-4E95-979C-F44FE2683E3B}" destId="{BC533DF0-80E5-41F3-A589-724F55A09357}" srcOrd="0" destOrd="0" presId="urn:microsoft.com/office/officeart/2009/3/layout/HorizontalOrganizationChart"/>
    <dgm:cxn modelId="{1149ACA0-7822-472A-B5CA-D6CF85585350}" type="presOf" srcId="{A0C181C0-231E-48AD-95F9-294FB3864FFC}" destId="{75C5AA94-3615-4CC7-860A-D58202C8FC96}" srcOrd="1" destOrd="0" presId="urn:microsoft.com/office/officeart/2009/3/layout/HorizontalOrganizationChart"/>
    <dgm:cxn modelId="{B372767D-A39F-492F-B858-0D9BB878C4A2}" type="presOf" srcId="{43CA9417-3906-4E8C-A3FF-D37B13D533DC}" destId="{F61A2766-0015-44D1-9FF5-5D3DD4C2903D}" srcOrd="1" destOrd="0" presId="urn:microsoft.com/office/officeart/2009/3/layout/HorizontalOrganizationChart"/>
    <dgm:cxn modelId="{99916D26-6395-4852-8F5A-CAC1A75A28DA}" type="presOf" srcId="{35851637-CDDA-412A-8F47-FFFAC2A2D83A}" destId="{B8F3286D-F196-4CF5-8C49-46CE629C66D5}" srcOrd="0" destOrd="0" presId="urn:microsoft.com/office/officeart/2009/3/layout/HorizontalOrganizationChart"/>
    <dgm:cxn modelId="{99EEB20D-570B-4FA4-B533-EBD972E3A52E}" srcId="{DACF214D-210C-4C8C-BB40-FBE7533DE296}" destId="{ED554270-6AE1-4B8A-9594-CC0345F3FAB8}" srcOrd="0" destOrd="0" parTransId="{1F8F1D90-7BDF-46FC-BEE4-AEFF1C86B8A5}" sibTransId="{9CB045BA-C8D5-477B-BA94-DA7FC804FCA6}"/>
    <dgm:cxn modelId="{51DB6947-9A9C-42FA-9DBE-4A197CDC3E3D}" type="presOf" srcId="{ED554270-6AE1-4B8A-9594-CC0345F3FAB8}" destId="{B6F2B270-25F7-4902-9450-6B88860B0927}" srcOrd="1" destOrd="0" presId="urn:microsoft.com/office/officeart/2009/3/layout/HorizontalOrganizationChart"/>
    <dgm:cxn modelId="{B5E8EB15-C3AB-440F-8F94-75699973C35B}" type="presOf" srcId="{DACF214D-210C-4C8C-BB40-FBE7533DE296}" destId="{90E504DB-EF24-4934-88C1-925DB1291659}" srcOrd="1" destOrd="0" presId="urn:microsoft.com/office/officeart/2009/3/layout/HorizontalOrganizationChart"/>
    <dgm:cxn modelId="{59C3FAE5-8923-45BE-A533-132D34825739}" type="presOf" srcId="{9F0C1958-5134-4ACF-8610-453148AF1050}" destId="{A0907DDA-C235-41E1-B508-88365CA58030}" srcOrd="1" destOrd="0" presId="urn:microsoft.com/office/officeart/2009/3/layout/HorizontalOrganizationChart"/>
    <dgm:cxn modelId="{1EC9F5A5-C927-4733-B631-036083AD32E2}" type="presOf" srcId="{A0C181C0-231E-48AD-95F9-294FB3864FFC}" destId="{F5FF3627-8A90-4160-95E3-B43B33B67730}" srcOrd="0" destOrd="0" presId="urn:microsoft.com/office/officeart/2009/3/layout/HorizontalOrganizationChart"/>
    <dgm:cxn modelId="{6EC2BA8D-33D2-48B9-8731-B87859EDEB73}" type="presOf" srcId="{1F8F1D90-7BDF-46FC-BEE4-AEFF1C86B8A5}" destId="{3654B06F-62A7-413A-BCE3-038C7DB49194}" srcOrd="0" destOrd="0" presId="urn:microsoft.com/office/officeart/2009/3/layout/HorizontalOrganizationChart"/>
    <dgm:cxn modelId="{6A386958-F778-415C-A7F8-05F4BF670738}" type="presOf" srcId="{F3273AA7-572E-46DD-B214-8243A4C0B4B1}" destId="{FA0C7F43-04A1-4DDB-9219-F82C6C2BFBB6}" srcOrd="0" destOrd="0" presId="urn:microsoft.com/office/officeart/2009/3/layout/HorizontalOrganizationChart"/>
    <dgm:cxn modelId="{268CAED0-2708-4B2F-B9D0-F387285035F0}" type="presOf" srcId="{ED554270-6AE1-4B8A-9594-CC0345F3FAB8}" destId="{F1DC4C4D-337F-424C-918F-C3C6D239FD71}" srcOrd="0" destOrd="0" presId="urn:microsoft.com/office/officeart/2009/3/layout/HorizontalOrganizationChart"/>
    <dgm:cxn modelId="{5E32C833-D8CC-498A-8889-2EDAE234E3A8}" type="presOf" srcId="{0856081C-E091-4373-AA63-E698C754D63F}" destId="{4FBB2749-7F47-410D-A1CA-7D0DF76A11A6}" srcOrd="0" destOrd="0" presId="urn:microsoft.com/office/officeart/2009/3/layout/HorizontalOrganizationChart"/>
    <dgm:cxn modelId="{76982B4B-F632-4D5A-B853-43D9079BECCF}" type="presOf" srcId="{9F0C1958-5134-4ACF-8610-453148AF1050}" destId="{A18D92D5-E046-406E-8188-5D37F1B95C2B}" srcOrd="0" destOrd="0" presId="urn:microsoft.com/office/officeart/2009/3/layout/HorizontalOrganizationChart"/>
    <dgm:cxn modelId="{A75F157E-E24C-4CAC-83B7-5D49320CE2CF}" type="presParOf" srcId="{A5C23739-F63D-416D-8209-E9D29356C5BF}" destId="{05CBD4A0-0BFF-4504-BA17-CD39E2FD9E21}" srcOrd="0" destOrd="0" presId="urn:microsoft.com/office/officeart/2009/3/layout/HorizontalOrganizationChart"/>
    <dgm:cxn modelId="{B1C2E41A-C3EF-4627-A980-915BA9F2CB93}" type="presParOf" srcId="{05CBD4A0-0BFF-4504-BA17-CD39E2FD9E21}" destId="{69F4CC6A-8E0F-4FF1-9CDA-F0298AF1EB52}" srcOrd="0" destOrd="0" presId="urn:microsoft.com/office/officeart/2009/3/layout/HorizontalOrganizationChart"/>
    <dgm:cxn modelId="{A5BC0926-4E91-453D-966B-F267605DF147}" type="presParOf" srcId="{69F4CC6A-8E0F-4FF1-9CDA-F0298AF1EB52}" destId="{01CD2DA4-C4DB-490C-B0F0-229CD30D58A6}" srcOrd="0" destOrd="0" presId="urn:microsoft.com/office/officeart/2009/3/layout/HorizontalOrganizationChart"/>
    <dgm:cxn modelId="{75FC1D3F-EFB0-4413-BEB3-5D54B30934F6}" type="presParOf" srcId="{69F4CC6A-8E0F-4FF1-9CDA-F0298AF1EB52}" destId="{F61A2766-0015-44D1-9FF5-5D3DD4C2903D}" srcOrd="1" destOrd="0" presId="urn:microsoft.com/office/officeart/2009/3/layout/HorizontalOrganizationChart"/>
    <dgm:cxn modelId="{8D44A628-AAF9-4236-B41A-7687C04D4F5C}" type="presParOf" srcId="{05CBD4A0-0BFF-4504-BA17-CD39E2FD9E21}" destId="{F6516B67-0C1F-4F5D-9AB2-AFDC2707872B}" srcOrd="1" destOrd="0" presId="urn:microsoft.com/office/officeart/2009/3/layout/HorizontalOrganizationChart"/>
    <dgm:cxn modelId="{250D4C8A-F4DA-4661-ABA1-41764EC87955}" type="presParOf" srcId="{F6516B67-0C1F-4F5D-9AB2-AFDC2707872B}" destId="{BC533DF0-80E5-41F3-A589-724F55A09357}" srcOrd="0" destOrd="0" presId="urn:microsoft.com/office/officeart/2009/3/layout/HorizontalOrganizationChart"/>
    <dgm:cxn modelId="{7EBC4804-050F-4C09-962D-6B94CF2F8509}" type="presParOf" srcId="{F6516B67-0C1F-4F5D-9AB2-AFDC2707872B}" destId="{9E7E5146-3A6B-4DE5-9D38-B5B8DC444066}" srcOrd="1" destOrd="0" presId="urn:microsoft.com/office/officeart/2009/3/layout/HorizontalOrganizationChart"/>
    <dgm:cxn modelId="{B5894966-3548-4993-AC95-FC1D36C14FAA}" type="presParOf" srcId="{9E7E5146-3A6B-4DE5-9D38-B5B8DC444066}" destId="{23A29E44-7790-4F52-B258-1AED9EA4F0BC}" srcOrd="0" destOrd="0" presId="urn:microsoft.com/office/officeart/2009/3/layout/HorizontalOrganizationChart"/>
    <dgm:cxn modelId="{9A09B10E-3810-4CBF-B02A-2A6E632921E0}" type="presParOf" srcId="{23A29E44-7790-4F52-B258-1AED9EA4F0BC}" destId="{FA0C7F43-04A1-4DDB-9219-F82C6C2BFBB6}" srcOrd="0" destOrd="0" presId="urn:microsoft.com/office/officeart/2009/3/layout/HorizontalOrganizationChart"/>
    <dgm:cxn modelId="{E62DA082-07E1-4840-9A9F-80DF1A4D133A}" type="presParOf" srcId="{23A29E44-7790-4F52-B258-1AED9EA4F0BC}" destId="{F67DE26E-2278-4D09-B0A8-E44CAE313E69}" srcOrd="1" destOrd="0" presId="urn:microsoft.com/office/officeart/2009/3/layout/HorizontalOrganizationChart"/>
    <dgm:cxn modelId="{53698BE9-C669-404F-B7CC-2C6568E8A558}" type="presParOf" srcId="{9E7E5146-3A6B-4DE5-9D38-B5B8DC444066}" destId="{DF92FC09-496E-48AF-9CFB-5D37ECDFDFFF}" srcOrd="1" destOrd="0" presId="urn:microsoft.com/office/officeart/2009/3/layout/HorizontalOrganizationChart"/>
    <dgm:cxn modelId="{82DCDDE5-3042-4E73-A27D-64A95869E3E4}" type="presParOf" srcId="{DF92FC09-496E-48AF-9CFB-5D37ECDFDFFF}" destId="{4FBB2749-7F47-410D-A1CA-7D0DF76A11A6}" srcOrd="0" destOrd="0" presId="urn:microsoft.com/office/officeart/2009/3/layout/HorizontalOrganizationChart"/>
    <dgm:cxn modelId="{3F9A4D09-73A4-4AD1-AA73-7B3EA723A868}" type="presParOf" srcId="{DF92FC09-496E-48AF-9CFB-5D37ECDFDFFF}" destId="{0F6C8846-1C38-4737-B1D3-4FB39C366DCB}" srcOrd="1" destOrd="0" presId="urn:microsoft.com/office/officeart/2009/3/layout/HorizontalOrganizationChart"/>
    <dgm:cxn modelId="{BF4AF629-C4EF-48FC-9627-B2F88E8916C1}" type="presParOf" srcId="{0F6C8846-1C38-4737-B1D3-4FB39C366DCB}" destId="{01D85076-CDAA-48A8-A420-EA7F298FB92F}" srcOrd="0" destOrd="0" presId="urn:microsoft.com/office/officeart/2009/3/layout/HorizontalOrganizationChart"/>
    <dgm:cxn modelId="{09CA8E58-F036-4E66-BDD5-5F988AEDB370}" type="presParOf" srcId="{01D85076-CDAA-48A8-A420-EA7F298FB92F}" destId="{3FDC9F4D-65C2-4B09-9740-B7A7FB9A287C}" srcOrd="0" destOrd="0" presId="urn:microsoft.com/office/officeart/2009/3/layout/HorizontalOrganizationChart"/>
    <dgm:cxn modelId="{04BAD3F8-6566-41A7-9FA4-056CB1C0FA4A}" type="presParOf" srcId="{01D85076-CDAA-48A8-A420-EA7F298FB92F}" destId="{90E504DB-EF24-4934-88C1-925DB1291659}" srcOrd="1" destOrd="0" presId="urn:microsoft.com/office/officeart/2009/3/layout/HorizontalOrganizationChart"/>
    <dgm:cxn modelId="{A460B612-B522-487C-98B8-EFDCC299B680}" type="presParOf" srcId="{0F6C8846-1C38-4737-B1D3-4FB39C366DCB}" destId="{336DFB19-82F3-4BA3-BB08-47E3C9069F57}" srcOrd="1" destOrd="0" presId="urn:microsoft.com/office/officeart/2009/3/layout/HorizontalOrganizationChart"/>
    <dgm:cxn modelId="{9761D654-D5D1-4AFB-B749-C3D989510D89}" type="presParOf" srcId="{336DFB19-82F3-4BA3-BB08-47E3C9069F57}" destId="{3654B06F-62A7-413A-BCE3-038C7DB49194}" srcOrd="0" destOrd="0" presId="urn:microsoft.com/office/officeart/2009/3/layout/HorizontalOrganizationChart"/>
    <dgm:cxn modelId="{66874C5A-9560-4B88-B030-6BBFECED1A4A}" type="presParOf" srcId="{336DFB19-82F3-4BA3-BB08-47E3C9069F57}" destId="{A0C74E81-D4C7-4633-B051-FA6A32078214}" srcOrd="1" destOrd="0" presId="urn:microsoft.com/office/officeart/2009/3/layout/HorizontalOrganizationChart"/>
    <dgm:cxn modelId="{89E70255-0460-4338-B6A0-1073C6327E89}" type="presParOf" srcId="{A0C74E81-D4C7-4633-B051-FA6A32078214}" destId="{08BA7542-D589-41DE-9EDD-C41E4D2E215D}" srcOrd="0" destOrd="0" presId="urn:microsoft.com/office/officeart/2009/3/layout/HorizontalOrganizationChart"/>
    <dgm:cxn modelId="{234612DB-98C1-4731-8E93-1FC66724E5CB}" type="presParOf" srcId="{08BA7542-D589-41DE-9EDD-C41E4D2E215D}" destId="{F1DC4C4D-337F-424C-918F-C3C6D239FD71}" srcOrd="0" destOrd="0" presId="urn:microsoft.com/office/officeart/2009/3/layout/HorizontalOrganizationChart"/>
    <dgm:cxn modelId="{FAAE5193-4899-4512-B99F-1AF293190BDA}" type="presParOf" srcId="{08BA7542-D589-41DE-9EDD-C41E4D2E215D}" destId="{B6F2B270-25F7-4902-9450-6B88860B0927}" srcOrd="1" destOrd="0" presId="urn:microsoft.com/office/officeart/2009/3/layout/HorizontalOrganizationChart"/>
    <dgm:cxn modelId="{2E9428B7-6034-4D80-8D01-E1FBD6C6EC0E}" type="presParOf" srcId="{A0C74E81-D4C7-4633-B051-FA6A32078214}" destId="{9A29B1B2-C493-4E94-8EAF-003B1A32B399}" srcOrd="1" destOrd="0" presId="urn:microsoft.com/office/officeart/2009/3/layout/HorizontalOrganizationChart"/>
    <dgm:cxn modelId="{DCEE96B7-D9ED-4CBA-AEA2-DD22662E191E}" type="presParOf" srcId="{A0C74E81-D4C7-4633-B051-FA6A32078214}" destId="{1F4AA235-8090-4A71-8894-F946C5CBE9AF}" srcOrd="2" destOrd="0" presId="urn:microsoft.com/office/officeart/2009/3/layout/HorizontalOrganizationChart"/>
    <dgm:cxn modelId="{510BCEEE-E8B1-4E5A-B555-2648D8BAE4B5}" type="presParOf" srcId="{336DFB19-82F3-4BA3-BB08-47E3C9069F57}" destId="{B8F3286D-F196-4CF5-8C49-46CE629C66D5}" srcOrd="2" destOrd="0" presId="urn:microsoft.com/office/officeart/2009/3/layout/HorizontalOrganizationChart"/>
    <dgm:cxn modelId="{65071322-79F2-4CB2-9659-2074A79DFB51}" type="presParOf" srcId="{336DFB19-82F3-4BA3-BB08-47E3C9069F57}" destId="{157950CF-73AE-41CD-80A6-2D9C10250D9D}" srcOrd="3" destOrd="0" presId="urn:microsoft.com/office/officeart/2009/3/layout/HorizontalOrganizationChart"/>
    <dgm:cxn modelId="{D7EA1CB4-DF18-4824-9530-CA92B67C84C1}" type="presParOf" srcId="{157950CF-73AE-41CD-80A6-2D9C10250D9D}" destId="{8807FC65-2B3F-46E0-B02B-445E2D01B7C6}" srcOrd="0" destOrd="0" presId="urn:microsoft.com/office/officeart/2009/3/layout/HorizontalOrganizationChart"/>
    <dgm:cxn modelId="{ABFCDE29-54A6-47A3-9C62-1D9BAA9174E6}" type="presParOf" srcId="{8807FC65-2B3F-46E0-B02B-445E2D01B7C6}" destId="{A18D92D5-E046-406E-8188-5D37F1B95C2B}" srcOrd="0" destOrd="0" presId="urn:microsoft.com/office/officeart/2009/3/layout/HorizontalOrganizationChart"/>
    <dgm:cxn modelId="{3AA22949-714C-4CAD-B52F-7F291BF21679}" type="presParOf" srcId="{8807FC65-2B3F-46E0-B02B-445E2D01B7C6}" destId="{A0907DDA-C235-41E1-B508-88365CA58030}" srcOrd="1" destOrd="0" presId="urn:microsoft.com/office/officeart/2009/3/layout/HorizontalOrganizationChart"/>
    <dgm:cxn modelId="{86820144-2995-45E6-9A33-345B7FBEC6D9}" type="presParOf" srcId="{157950CF-73AE-41CD-80A6-2D9C10250D9D}" destId="{9BF5F1E2-6083-46B3-843D-42BBF27E3E7D}" srcOrd="1" destOrd="0" presId="urn:microsoft.com/office/officeart/2009/3/layout/HorizontalOrganizationChart"/>
    <dgm:cxn modelId="{88D99D56-F852-4AB9-82E2-55FAEA6EA4EA}" type="presParOf" srcId="{157950CF-73AE-41CD-80A6-2D9C10250D9D}" destId="{79325199-0DA7-47DE-B7A9-08C7E181EF11}" srcOrd="2" destOrd="0" presId="urn:microsoft.com/office/officeart/2009/3/layout/HorizontalOrganizationChart"/>
    <dgm:cxn modelId="{06D9066E-9110-42D5-91CD-C9946D8118CD}" type="presParOf" srcId="{0F6C8846-1C38-4737-B1D3-4FB39C366DCB}" destId="{827ED57B-70F0-44AD-9772-9CCF80FD2CDB}" srcOrd="2" destOrd="0" presId="urn:microsoft.com/office/officeart/2009/3/layout/HorizontalOrganizationChart"/>
    <dgm:cxn modelId="{81ED32AD-91FE-4A0E-9745-D1CCC4487D49}" type="presParOf" srcId="{9E7E5146-3A6B-4DE5-9D38-B5B8DC444066}" destId="{B75D6EFF-57C2-4225-BA02-1A1687DBC056}" srcOrd="2" destOrd="0" presId="urn:microsoft.com/office/officeart/2009/3/layout/HorizontalOrganizationChart"/>
    <dgm:cxn modelId="{679F1FBE-71A0-4E70-BB49-245C5CEFC27B}" type="presParOf" srcId="{F6516B67-0C1F-4F5D-9AB2-AFDC2707872B}" destId="{A6BAEACC-228F-496F-9F9D-0CCB56B3E7D2}" srcOrd="2" destOrd="0" presId="urn:microsoft.com/office/officeart/2009/3/layout/HorizontalOrganizationChart"/>
    <dgm:cxn modelId="{4A109102-7689-4213-8D99-54F9F72B7142}" type="presParOf" srcId="{F6516B67-0C1F-4F5D-9AB2-AFDC2707872B}" destId="{21CFCFDB-44B2-436E-A999-2F754CB06381}" srcOrd="3" destOrd="0" presId="urn:microsoft.com/office/officeart/2009/3/layout/HorizontalOrganizationChart"/>
    <dgm:cxn modelId="{00D0A834-C53F-4BAB-9F4B-A89A63135014}" type="presParOf" srcId="{21CFCFDB-44B2-436E-A999-2F754CB06381}" destId="{F5B6F0C9-3324-4722-B281-28D39CAE5F28}" srcOrd="0" destOrd="0" presId="urn:microsoft.com/office/officeart/2009/3/layout/HorizontalOrganizationChart"/>
    <dgm:cxn modelId="{2AB0EA39-25FE-4249-A2F1-7803164E244A}" type="presParOf" srcId="{F5B6F0C9-3324-4722-B281-28D39CAE5F28}" destId="{F5FF3627-8A90-4160-95E3-B43B33B67730}" srcOrd="0" destOrd="0" presId="urn:microsoft.com/office/officeart/2009/3/layout/HorizontalOrganizationChart"/>
    <dgm:cxn modelId="{16463D49-7D8A-43B7-9928-D40D12E25B6B}" type="presParOf" srcId="{F5B6F0C9-3324-4722-B281-28D39CAE5F28}" destId="{75C5AA94-3615-4CC7-860A-D58202C8FC96}" srcOrd="1" destOrd="0" presId="urn:microsoft.com/office/officeart/2009/3/layout/HorizontalOrganizationChart"/>
    <dgm:cxn modelId="{EC15EAD6-C151-4357-B5FE-8A4478E31A02}" type="presParOf" srcId="{21CFCFDB-44B2-436E-A999-2F754CB06381}" destId="{F63D101F-6C87-4DD2-ACAE-3A9585E2EED7}" srcOrd="1" destOrd="0" presId="urn:microsoft.com/office/officeart/2009/3/layout/HorizontalOrganizationChart"/>
    <dgm:cxn modelId="{3C5FB0FD-3247-49E0-90C0-8C01856AB696}" type="presParOf" srcId="{21CFCFDB-44B2-436E-A999-2F754CB06381}" destId="{16F1F2E1-2C18-4BCF-9BDD-6A35F526273F}" srcOrd="2" destOrd="0" presId="urn:microsoft.com/office/officeart/2009/3/layout/HorizontalOrganizationChart"/>
    <dgm:cxn modelId="{3AB05B61-3B23-46DE-A6B7-B96B074F6680}" type="presParOf" srcId="{05CBD4A0-0BFF-4504-BA17-CD39E2FD9E21}" destId="{DC011202-7EEB-48D8-921C-5087F6A042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7200C1-2F99-4197-92A1-6D38ABE9B8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5EDF-0C7E-47C9-BFDC-AA36E98344CE}">
      <dgm:prSet phldrT="[Text]"/>
      <dgm:spPr/>
      <dgm:t>
        <a:bodyPr/>
        <a:lstStyle/>
        <a:p>
          <a:r>
            <a:rPr lang="en-US" dirty="0" smtClean="0"/>
            <a:t>15-122</a:t>
          </a:r>
          <a:endParaRPr lang="en-US" dirty="0"/>
        </a:p>
      </dgm:t>
    </dgm:pt>
    <dgm:pt modelId="{14693986-DD8B-4BB0-BF8E-5E0569CF1241}" type="parTrans" cxnId="{F6941CAE-FCFC-4FA9-8BA9-B8794DF63467}">
      <dgm:prSet/>
      <dgm:spPr/>
      <dgm:t>
        <a:bodyPr/>
        <a:lstStyle/>
        <a:p>
          <a:endParaRPr lang="en-US"/>
        </a:p>
      </dgm:t>
    </dgm:pt>
    <dgm:pt modelId="{15CA8AA6-5357-4270-89D1-3EDFEF455927}" type="sibTrans" cxnId="{F6941CAE-FCFC-4FA9-8BA9-B8794DF63467}">
      <dgm:prSet/>
      <dgm:spPr/>
      <dgm:t>
        <a:bodyPr/>
        <a:lstStyle/>
        <a:p>
          <a:endParaRPr lang="en-US"/>
        </a:p>
      </dgm:t>
    </dgm:pt>
    <dgm:pt modelId="{0271CA21-63F0-4B92-A152-CA51065BF29F}">
      <dgm:prSet phldrT="[Text]"/>
      <dgm:spPr/>
      <dgm:t>
        <a:bodyPr/>
        <a:lstStyle/>
        <a:p>
          <a:r>
            <a:rPr lang="en-US" dirty="0" smtClean="0"/>
            <a:t>Reasoning</a:t>
          </a:r>
          <a:endParaRPr lang="en-US" dirty="0"/>
        </a:p>
      </dgm:t>
    </dgm:pt>
    <dgm:pt modelId="{2E844A88-AC39-434D-A1FF-B1ADCE95F6B2}" type="parTrans" cxnId="{A6D167E5-50B4-4C1D-B7E0-9630B264F0D6}">
      <dgm:prSet/>
      <dgm:spPr/>
      <dgm:t>
        <a:bodyPr/>
        <a:lstStyle/>
        <a:p>
          <a:endParaRPr lang="en-US"/>
        </a:p>
      </dgm:t>
    </dgm:pt>
    <dgm:pt modelId="{0F63659B-41F0-43AE-8106-426AC9DD2FD7}" type="sibTrans" cxnId="{A6D167E5-50B4-4C1D-B7E0-9630B264F0D6}">
      <dgm:prSet/>
      <dgm:spPr/>
      <dgm:t>
        <a:bodyPr/>
        <a:lstStyle/>
        <a:p>
          <a:endParaRPr lang="en-US"/>
        </a:p>
      </dgm:t>
    </dgm:pt>
    <dgm:pt modelId="{4BADE20C-DF37-4BC3-AED0-E290ECE21F76}">
      <dgm:prSet phldrT="[Text]"/>
      <dgm:spPr/>
      <dgm:t>
        <a:bodyPr/>
        <a:lstStyle/>
        <a:p>
          <a:r>
            <a:rPr lang="en-US" dirty="0" smtClean="0"/>
            <a:t>Proto Competent Systems Hackers</a:t>
          </a:r>
          <a:endParaRPr lang="en-US" dirty="0"/>
        </a:p>
      </dgm:t>
    </dgm:pt>
    <dgm:pt modelId="{703D69B2-29A7-445F-BB56-7C9B238583BB}" type="parTrans" cxnId="{E2A64F48-A049-40B9-BECD-1C76CF331124}">
      <dgm:prSet/>
      <dgm:spPr/>
      <dgm:t>
        <a:bodyPr/>
        <a:lstStyle/>
        <a:p>
          <a:endParaRPr lang="en-US"/>
        </a:p>
      </dgm:t>
    </dgm:pt>
    <dgm:pt modelId="{81940FBA-7C1D-4101-BA69-F5FF88136981}" type="sibTrans" cxnId="{E2A64F48-A049-40B9-BECD-1C76CF331124}">
      <dgm:prSet/>
      <dgm:spPr/>
      <dgm:t>
        <a:bodyPr/>
        <a:lstStyle/>
        <a:p>
          <a:endParaRPr lang="en-US"/>
        </a:p>
      </dgm:t>
    </dgm:pt>
    <dgm:pt modelId="{1F5DF261-2E66-4373-BEFD-376800F3DFA9}">
      <dgm:prSet phldrT="[Text]"/>
      <dgm:spPr/>
      <dgm:t>
        <a:bodyPr/>
        <a:lstStyle/>
        <a:p>
          <a:r>
            <a:rPr lang="en-US" dirty="0" smtClean="0"/>
            <a:t>Java/Python N00bs</a:t>
          </a:r>
          <a:endParaRPr lang="en-US" dirty="0"/>
        </a:p>
      </dgm:t>
    </dgm:pt>
    <dgm:pt modelId="{3A107FD7-F056-45EE-91D2-64665646F798}" type="parTrans" cxnId="{484F301A-00DF-4B39-8CDA-916E8EDEE745}">
      <dgm:prSet/>
      <dgm:spPr/>
    </dgm:pt>
    <dgm:pt modelId="{C5B475C2-0362-4293-9037-547B5C315B64}" type="sibTrans" cxnId="{484F301A-00DF-4B39-8CDA-916E8EDEE745}">
      <dgm:prSet/>
      <dgm:spPr/>
    </dgm:pt>
    <dgm:pt modelId="{F44FA74A-4B08-4B22-9348-E3CF8604DA43}">
      <dgm:prSet phldrT="[Text]"/>
      <dgm:spPr/>
      <dgm:t>
        <a:bodyPr/>
        <a:lstStyle/>
        <a:p>
          <a:r>
            <a:rPr lang="en-US" smtClean="0"/>
            <a:t>Data </a:t>
          </a:r>
          <a:r>
            <a:rPr lang="en-US" dirty="0" smtClean="0"/>
            <a:t>Structures</a:t>
          </a:r>
          <a:endParaRPr lang="en-US" dirty="0"/>
        </a:p>
      </dgm:t>
    </dgm:pt>
    <dgm:pt modelId="{8A4AD6BD-E9EA-475A-8786-4B991A975CD6}" type="parTrans" cxnId="{7F9AD6F5-F456-478E-9A7E-F1F0CC0C3A85}">
      <dgm:prSet/>
      <dgm:spPr/>
    </dgm:pt>
    <dgm:pt modelId="{BB3649D4-0A46-4FD1-846E-2A5832C2B71F}" type="sibTrans" cxnId="{7F9AD6F5-F456-478E-9A7E-F1F0CC0C3A85}">
      <dgm:prSet/>
      <dgm:spPr/>
    </dgm:pt>
    <dgm:pt modelId="{2D8A54C7-7D74-4B31-8F40-0A53A5E5B7FA}">
      <dgm:prSet phldrT="[Text]"/>
      <dgm:spPr/>
      <dgm:t>
        <a:bodyPr/>
        <a:lstStyle/>
        <a:p>
          <a:r>
            <a:rPr lang="en-US" dirty="0" smtClean="0"/>
            <a:t>Unix Skills</a:t>
          </a:r>
          <a:endParaRPr lang="en-US" dirty="0"/>
        </a:p>
      </dgm:t>
    </dgm:pt>
    <dgm:pt modelId="{15BA30B5-7039-4786-84B2-993724F6E9F6}" type="parTrans" cxnId="{EF47C6B3-9A19-4149-9F95-53F4B40903BC}">
      <dgm:prSet/>
      <dgm:spPr/>
    </dgm:pt>
    <dgm:pt modelId="{4647184E-2D03-4038-BD25-232FB5E360A2}" type="sibTrans" cxnId="{EF47C6B3-9A19-4149-9F95-53F4B40903BC}">
      <dgm:prSet/>
      <dgm:spPr/>
    </dgm:pt>
    <dgm:pt modelId="{0D87912B-42F0-4C22-932C-594D1DEEF193}" type="pres">
      <dgm:prSet presAssocID="{0D7200C1-2F99-4197-92A1-6D38ABE9B8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D07C4F-5585-44F6-8506-28FC2D34A142}" type="pres">
      <dgm:prSet presAssocID="{0D7200C1-2F99-4197-92A1-6D38ABE9B8B4}" presName="arrow" presStyleLbl="bgShp" presStyleIdx="0" presStyleCnt="1"/>
      <dgm:spPr/>
    </dgm:pt>
    <dgm:pt modelId="{4FAA2EA8-3D5F-4A2C-B5EC-5ED71DB16646}" type="pres">
      <dgm:prSet presAssocID="{0D7200C1-2F99-4197-92A1-6D38ABE9B8B4}" presName="points" presStyleCnt="0"/>
      <dgm:spPr/>
    </dgm:pt>
    <dgm:pt modelId="{EBC32FDC-DB3F-4FE3-9A7C-C3157A7A642B}" type="pres">
      <dgm:prSet presAssocID="{1F5DF261-2E66-4373-BEFD-376800F3DFA9}" presName="compositeA" presStyleCnt="0"/>
      <dgm:spPr/>
    </dgm:pt>
    <dgm:pt modelId="{DB3ED41B-FA5D-41C2-B4F4-2A348289E48B}" type="pres">
      <dgm:prSet presAssocID="{1F5DF261-2E66-4373-BEFD-376800F3DFA9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E490A-75BC-4FC3-9CF5-BA0B3FF9363E}" type="pres">
      <dgm:prSet presAssocID="{1F5DF261-2E66-4373-BEFD-376800F3DFA9}" presName="circleA" presStyleLbl="node1" presStyleIdx="0" presStyleCnt="3"/>
      <dgm:spPr/>
    </dgm:pt>
    <dgm:pt modelId="{DF778CC3-FF92-41AB-84DA-1D2F870C602D}" type="pres">
      <dgm:prSet presAssocID="{1F5DF261-2E66-4373-BEFD-376800F3DFA9}" presName="spaceA" presStyleCnt="0"/>
      <dgm:spPr/>
    </dgm:pt>
    <dgm:pt modelId="{9F036F44-425F-46D9-ACF6-71DF21070C7F}" type="pres">
      <dgm:prSet presAssocID="{C5B475C2-0362-4293-9037-547B5C315B64}" presName="space" presStyleCnt="0"/>
      <dgm:spPr/>
    </dgm:pt>
    <dgm:pt modelId="{08EFA8B7-9D40-4449-AADD-5F654D1EB250}" type="pres">
      <dgm:prSet presAssocID="{13FC5EDF-0C7E-47C9-BFDC-AA36E98344CE}" presName="compositeB" presStyleCnt="0"/>
      <dgm:spPr/>
    </dgm:pt>
    <dgm:pt modelId="{D9AE3E20-0B5A-484E-82E3-E596D885BF5A}" type="pres">
      <dgm:prSet presAssocID="{13FC5EDF-0C7E-47C9-BFDC-AA36E98344CE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5DCBE-817E-4C78-8C99-9AEAFAD35768}" type="pres">
      <dgm:prSet presAssocID="{13FC5EDF-0C7E-47C9-BFDC-AA36E98344CE}" presName="circleB" presStyleLbl="node1" presStyleIdx="1" presStyleCnt="3"/>
      <dgm:spPr/>
    </dgm:pt>
    <dgm:pt modelId="{686B0429-C21C-4852-8311-80109870A6B9}" type="pres">
      <dgm:prSet presAssocID="{13FC5EDF-0C7E-47C9-BFDC-AA36E98344CE}" presName="spaceB" presStyleCnt="0"/>
      <dgm:spPr/>
    </dgm:pt>
    <dgm:pt modelId="{252A9DEA-2BC0-4CC2-B4B5-292B1F088F3D}" type="pres">
      <dgm:prSet presAssocID="{15CA8AA6-5357-4270-89D1-3EDFEF455927}" presName="space" presStyleCnt="0"/>
      <dgm:spPr/>
    </dgm:pt>
    <dgm:pt modelId="{59CFEA32-85D0-45BB-8367-D0A1A77FAE29}" type="pres">
      <dgm:prSet presAssocID="{4BADE20C-DF37-4BC3-AED0-E290ECE21F76}" presName="compositeA" presStyleCnt="0"/>
      <dgm:spPr/>
    </dgm:pt>
    <dgm:pt modelId="{E5BAA73B-92BC-447A-A3EC-A379E8A67740}" type="pres">
      <dgm:prSet presAssocID="{4BADE20C-DF37-4BC3-AED0-E290ECE21F7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07D33-6B2A-4E53-9C56-AAAC0FE64067}" type="pres">
      <dgm:prSet presAssocID="{4BADE20C-DF37-4BC3-AED0-E290ECE21F76}" presName="circleA" presStyleLbl="node1" presStyleIdx="2" presStyleCnt="3"/>
      <dgm:spPr/>
    </dgm:pt>
    <dgm:pt modelId="{3415EBA9-DDAC-4349-B6C2-6D6E56F1BF5C}" type="pres">
      <dgm:prSet presAssocID="{4BADE20C-DF37-4BC3-AED0-E290ECE21F76}" presName="spaceA" presStyleCnt="0"/>
      <dgm:spPr/>
    </dgm:pt>
  </dgm:ptLst>
  <dgm:cxnLst>
    <dgm:cxn modelId="{EF47C6B3-9A19-4149-9F95-53F4B40903BC}" srcId="{13FC5EDF-0C7E-47C9-BFDC-AA36E98344CE}" destId="{2D8A54C7-7D74-4B31-8F40-0A53A5E5B7FA}" srcOrd="2" destOrd="0" parTransId="{15BA30B5-7039-4786-84B2-993724F6E9F6}" sibTransId="{4647184E-2D03-4038-BD25-232FB5E360A2}"/>
    <dgm:cxn modelId="{A6D167E5-50B4-4C1D-B7E0-9630B264F0D6}" srcId="{13FC5EDF-0C7E-47C9-BFDC-AA36E98344CE}" destId="{0271CA21-63F0-4B92-A152-CA51065BF29F}" srcOrd="1" destOrd="0" parTransId="{2E844A88-AC39-434D-A1FF-B1ADCE95F6B2}" sibTransId="{0F63659B-41F0-43AE-8106-426AC9DD2FD7}"/>
    <dgm:cxn modelId="{484F301A-00DF-4B39-8CDA-916E8EDEE745}" srcId="{0D7200C1-2F99-4197-92A1-6D38ABE9B8B4}" destId="{1F5DF261-2E66-4373-BEFD-376800F3DFA9}" srcOrd="0" destOrd="0" parTransId="{3A107FD7-F056-45EE-91D2-64665646F798}" sibTransId="{C5B475C2-0362-4293-9037-547B5C315B64}"/>
    <dgm:cxn modelId="{8E5B08F3-FBD2-410D-8945-7B557F68E05A}" type="presOf" srcId="{13FC5EDF-0C7E-47C9-BFDC-AA36E98344CE}" destId="{D9AE3E20-0B5A-484E-82E3-E596D885BF5A}" srcOrd="0" destOrd="0" presId="urn:microsoft.com/office/officeart/2005/8/layout/hProcess11"/>
    <dgm:cxn modelId="{E2A64F48-A049-40B9-BECD-1C76CF331124}" srcId="{0D7200C1-2F99-4197-92A1-6D38ABE9B8B4}" destId="{4BADE20C-DF37-4BC3-AED0-E290ECE21F76}" srcOrd="2" destOrd="0" parTransId="{703D69B2-29A7-445F-BB56-7C9B238583BB}" sibTransId="{81940FBA-7C1D-4101-BA69-F5FF88136981}"/>
    <dgm:cxn modelId="{4945D43D-AB4C-49A2-B184-74C386C52739}" type="presOf" srcId="{4BADE20C-DF37-4BC3-AED0-E290ECE21F76}" destId="{E5BAA73B-92BC-447A-A3EC-A379E8A67740}" srcOrd="0" destOrd="0" presId="urn:microsoft.com/office/officeart/2005/8/layout/hProcess11"/>
    <dgm:cxn modelId="{7F9AD6F5-F456-478E-9A7E-F1F0CC0C3A85}" srcId="{13FC5EDF-0C7E-47C9-BFDC-AA36E98344CE}" destId="{F44FA74A-4B08-4B22-9348-E3CF8604DA43}" srcOrd="0" destOrd="0" parTransId="{8A4AD6BD-E9EA-475A-8786-4B991A975CD6}" sibTransId="{BB3649D4-0A46-4FD1-846E-2A5832C2B71F}"/>
    <dgm:cxn modelId="{C0516C4F-DD3D-4102-B945-39E9157CAF3B}" type="presOf" srcId="{1F5DF261-2E66-4373-BEFD-376800F3DFA9}" destId="{DB3ED41B-FA5D-41C2-B4F4-2A348289E48B}" srcOrd="0" destOrd="0" presId="urn:microsoft.com/office/officeart/2005/8/layout/hProcess11"/>
    <dgm:cxn modelId="{0CBFE8D6-9DB9-4048-ABAC-CF62FF3041C9}" type="presOf" srcId="{F44FA74A-4B08-4B22-9348-E3CF8604DA43}" destId="{D9AE3E20-0B5A-484E-82E3-E596D885BF5A}" srcOrd="0" destOrd="1" presId="urn:microsoft.com/office/officeart/2005/8/layout/hProcess11"/>
    <dgm:cxn modelId="{F6941CAE-FCFC-4FA9-8BA9-B8794DF63467}" srcId="{0D7200C1-2F99-4197-92A1-6D38ABE9B8B4}" destId="{13FC5EDF-0C7E-47C9-BFDC-AA36E98344CE}" srcOrd="1" destOrd="0" parTransId="{14693986-DD8B-4BB0-BF8E-5E0569CF1241}" sibTransId="{15CA8AA6-5357-4270-89D1-3EDFEF455927}"/>
    <dgm:cxn modelId="{51CC753C-1A6D-46C3-9B45-E20BC8263388}" type="presOf" srcId="{0D7200C1-2F99-4197-92A1-6D38ABE9B8B4}" destId="{0D87912B-42F0-4C22-932C-594D1DEEF193}" srcOrd="0" destOrd="0" presId="urn:microsoft.com/office/officeart/2005/8/layout/hProcess11"/>
    <dgm:cxn modelId="{63644AEB-1E8A-44E2-BC1C-2025DFCB0EEC}" type="presOf" srcId="{0271CA21-63F0-4B92-A152-CA51065BF29F}" destId="{D9AE3E20-0B5A-484E-82E3-E596D885BF5A}" srcOrd="0" destOrd="2" presId="urn:microsoft.com/office/officeart/2005/8/layout/hProcess11"/>
    <dgm:cxn modelId="{5ACB7D1A-34D3-4BB2-8FAC-33A30413B69D}" type="presOf" srcId="{2D8A54C7-7D74-4B31-8F40-0A53A5E5B7FA}" destId="{D9AE3E20-0B5A-484E-82E3-E596D885BF5A}" srcOrd="0" destOrd="3" presId="urn:microsoft.com/office/officeart/2005/8/layout/hProcess11"/>
    <dgm:cxn modelId="{4F1FDA3F-E545-4F05-AEF3-9E3E58919A1F}" type="presParOf" srcId="{0D87912B-42F0-4C22-932C-594D1DEEF193}" destId="{86D07C4F-5585-44F6-8506-28FC2D34A142}" srcOrd="0" destOrd="0" presId="urn:microsoft.com/office/officeart/2005/8/layout/hProcess11"/>
    <dgm:cxn modelId="{56AC0C28-113D-4CEA-9C06-00CD8B707C32}" type="presParOf" srcId="{0D87912B-42F0-4C22-932C-594D1DEEF193}" destId="{4FAA2EA8-3D5F-4A2C-B5EC-5ED71DB16646}" srcOrd="1" destOrd="0" presId="urn:microsoft.com/office/officeart/2005/8/layout/hProcess11"/>
    <dgm:cxn modelId="{D2EB4816-3BBB-4E06-B949-0A41B1FD773F}" type="presParOf" srcId="{4FAA2EA8-3D5F-4A2C-B5EC-5ED71DB16646}" destId="{EBC32FDC-DB3F-4FE3-9A7C-C3157A7A642B}" srcOrd="0" destOrd="0" presId="urn:microsoft.com/office/officeart/2005/8/layout/hProcess11"/>
    <dgm:cxn modelId="{D709C23B-A0A3-4ED9-8C27-B60023FD7D38}" type="presParOf" srcId="{EBC32FDC-DB3F-4FE3-9A7C-C3157A7A642B}" destId="{DB3ED41B-FA5D-41C2-B4F4-2A348289E48B}" srcOrd="0" destOrd="0" presId="urn:microsoft.com/office/officeart/2005/8/layout/hProcess11"/>
    <dgm:cxn modelId="{78E7CD44-D226-4A30-AB52-62A2B6986B63}" type="presParOf" srcId="{EBC32FDC-DB3F-4FE3-9A7C-C3157A7A642B}" destId="{BC7E490A-75BC-4FC3-9CF5-BA0B3FF9363E}" srcOrd="1" destOrd="0" presId="urn:microsoft.com/office/officeart/2005/8/layout/hProcess11"/>
    <dgm:cxn modelId="{0D647568-798B-47E2-AEBA-F4DD66359EFA}" type="presParOf" srcId="{EBC32FDC-DB3F-4FE3-9A7C-C3157A7A642B}" destId="{DF778CC3-FF92-41AB-84DA-1D2F870C602D}" srcOrd="2" destOrd="0" presId="urn:microsoft.com/office/officeart/2005/8/layout/hProcess11"/>
    <dgm:cxn modelId="{BE53F0F7-B2CE-4DEF-8B7C-8185A7C5638A}" type="presParOf" srcId="{4FAA2EA8-3D5F-4A2C-B5EC-5ED71DB16646}" destId="{9F036F44-425F-46D9-ACF6-71DF21070C7F}" srcOrd="1" destOrd="0" presId="urn:microsoft.com/office/officeart/2005/8/layout/hProcess11"/>
    <dgm:cxn modelId="{8ECBA745-5D60-473D-9942-95B09EB4EB4B}" type="presParOf" srcId="{4FAA2EA8-3D5F-4A2C-B5EC-5ED71DB16646}" destId="{08EFA8B7-9D40-4449-AADD-5F654D1EB250}" srcOrd="2" destOrd="0" presId="urn:microsoft.com/office/officeart/2005/8/layout/hProcess11"/>
    <dgm:cxn modelId="{5BF24395-5E50-4D7C-B102-9F024ABF1C0A}" type="presParOf" srcId="{08EFA8B7-9D40-4449-AADD-5F654D1EB250}" destId="{D9AE3E20-0B5A-484E-82E3-E596D885BF5A}" srcOrd="0" destOrd="0" presId="urn:microsoft.com/office/officeart/2005/8/layout/hProcess11"/>
    <dgm:cxn modelId="{7EB6CF4F-24F4-49A2-A98A-7A04599BFCB1}" type="presParOf" srcId="{08EFA8B7-9D40-4449-AADD-5F654D1EB250}" destId="{8185DCBE-817E-4C78-8C99-9AEAFAD35768}" srcOrd="1" destOrd="0" presId="urn:microsoft.com/office/officeart/2005/8/layout/hProcess11"/>
    <dgm:cxn modelId="{CBB3AAC5-9476-4A87-B072-C4FF9457999A}" type="presParOf" srcId="{08EFA8B7-9D40-4449-AADD-5F654D1EB250}" destId="{686B0429-C21C-4852-8311-80109870A6B9}" srcOrd="2" destOrd="0" presId="urn:microsoft.com/office/officeart/2005/8/layout/hProcess11"/>
    <dgm:cxn modelId="{398A1086-056A-4171-84E3-B453EF9E70BC}" type="presParOf" srcId="{4FAA2EA8-3D5F-4A2C-B5EC-5ED71DB16646}" destId="{252A9DEA-2BC0-4CC2-B4B5-292B1F088F3D}" srcOrd="3" destOrd="0" presId="urn:microsoft.com/office/officeart/2005/8/layout/hProcess11"/>
    <dgm:cxn modelId="{DD0DB9AA-3183-4E8E-961E-00874B515A5A}" type="presParOf" srcId="{4FAA2EA8-3D5F-4A2C-B5EC-5ED71DB16646}" destId="{59CFEA32-85D0-45BB-8367-D0A1A77FAE29}" srcOrd="4" destOrd="0" presId="urn:microsoft.com/office/officeart/2005/8/layout/hProcess11"/>
    <dgm:cxn modelId="{88768E85-E498-4611-AC1E-EF0658D9B90D}" type="presParOf" srcId="{59CFEA32-85D0-45BB-8367-D0A1A77FAE29}" destId="{E5BAA73B-92BC-447A-A3EC-A379E8A67740}" srcOrd="0" destOrd="0" presId="urn:microsoft.com/office/officeart/2005/8/layout/hProcess11"/>
    <dgm:cxn modelId="{1CB005CF-FB09-4C48-BF1C-852E404DF280}" type="presParOf" srcId="{59CFEA32-85D0-45BB-8367-D0A1A77FAE29}" destId="{2B807D33-6B2A-4E53-9C56-AAAC0FE64067}" srcOrd="1" destOrd="0" presId="urn:microsoft.com/office/officeart/2005/8/layout/hProcess11"/>
    <dgm:cxn modelId="{66796E18-55CD-4368-A4FA-3712BEC3ACB7}" type="presParOf" srcId="{59CFEA32-85D0-45BB-8367-D0A1A77FAE29}" destId="{3415EBA9-DDAC-4349-B6C2-6D6E56F1BF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910302-2E73-42E5-994F-020F962A5E8D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5CCCB7-DCEE-41AB-A426-F81BB6027C8A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Concrete language</a:t>
          </a:r>
          <a:endParaRPr lang="en-US" dirty="0">
            <a:solidFill>
              <a:schemeClr val="tx1"/>
            </a:solidFill>
          </a:endParaRPr>
        </a:p>
      </dgm:t>
    </dgm:pt>
    <dgm:pt modelId="{7AB563B1-8859-44BF-80EC-B903CAF5B78E}" type="parTrans" cxnId="{E003B0D3-0048-417D-A251-5DD5D1ADFF59}">
      <dgm:prSet/>
      <dgm:spPr/>
      <dgm:t>
        <a:bodyPr/>
        <a:lstStyle/>
        <a:p>
          <a:endParaRPr lang="en-US"/>
        </a:p>
      </dgm:t>
    </dgm:pt>
    <dgm:pt modelId="{3E0C2E18-11F8-4083-8E73-EE920B08A570}" type="sibTrans" cxnId="{E003B0D3-0048-417D-A251-5DD5D1ADFF59}">
      <dgm:prSet/>
      <dgm:spPr/>
      <dgm:t>
        <a:bodyPr/>
        <a:lstStyle/>
        <a:p>
          <a:endParaRPr lang="en-US"/>
        </a:p>
      </dgm:t>
    </dgm:pt>
    <dgm:pt modelId="{00248744-5B3D-4DF3-8A5E-4085056190A6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Abstract language</a:t>
          </a:r>
          <a:endParaRPr lang="en-US" dirty="0">
            <a:solidFill>
              <a:schemeClr val="tx1"/>
            </a:solidFill>
          </a:endParaRPr>
        </a:p>
      </dgm:t>
    </dgm:pt>
    <dgm:pt modelId="{D82EE808-B10A-4A5C-BE2E-2ACE41B7FAEB}" type="parTrans" cxnId="{7EEF213D-E4A3-4AFD-81E5-262CD232851D}">
      <dgm:prSet/>
      <dgm:spPr/>
      <dgm:t>
        <a:bodyPr/>
        <a:lstStyle/>
        <a:p>
          <a:endParaRPr lang="en-US"/>
        </a:p>
      </dgm:t>
    </dgm:pt>
    <dgm:pt modelId="{255C6C23-3C84-494A-BE63-5E436AAF9A64}" type="sibTrans" cxnId="{7EEF213D-E4A3-4AFD-81E5-262CD232851D}">
      <dgm:prSet/>
      <dgm:spPr/>
      <dgm:t>
        <a:bodyPr/>
        <a:lstStyle/>
        <a:p>
          <a:endParaRPr lang="en-US"/>
        </a:p>
      </dgm:t>
    </dgm:pt>
    <dgm:pt modelId="{D0FD3A2E-1DC5-41A2-B3CB-F25673D4FF92}" type="pres">
      <dgm:prSet presAssocID="{B3910302-2E73-42E5-994F-020F962A5E8D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1E63A4-982D-46D8-A75E-DCA9E6540C0E}" type="pres">
      <dgm:prSet presAssocID="{7F5CCCB7-DCEE-41AB-A426-F81BB6027C8A}" presName="chaos" presStyleCnt="0"/>
      <dgm:spPr/>
    </dgm:pt>
    <dgm:pt modelId="{A7A3E87F-BCB3-4FED-9954-51DFD0E0271F}" type="pres">
      <dgm:prSet presAssocID="{7F5CCCB7-DCEE-41AB-A426-F81BB6027C8A}" presName="parTx1" presStyleLbl="revTx" presStyleIdx="0" presStyleCnt="1"/>
      <dgm:spPr/>
      <dgm:t>
        <a:bodyPr/>
        <a:lstStyle/>
        <a:p>
          <a:endParaRPr lang="en-US"/>
        </a:p>
      </dgm:t>
    </dgm:pt>
    <dgm:pt modelId="{10844C86-E33F-4302-8844-CB3753A20C2D}" type="pres">
      <dgm:prSet presAssocID="{7F5CCCB7-DCEE-41AB-A426-F81BB6027C8A}" presName="c1" presStyleLbl="node1" presStyleIdx="0" presStyleCnt="19"/>
      <dgm:spPr/>
    </dgm:pt>
    <dgm:pt modelId="{AD90B6E4-3B0B-4E49-886E-79AAC26F30BE}" type="pres">
      <dgm:prSet presAssocID="{7F5CCCB7-DCEE-41AB-A426-F81BB6027C8A}" presName="c2" presStyleLbl="node1" presStyleIdx="1" presStyleCnt="19"/>
      <dgm:spPr/>
    </dgm:pt>
    <dgm:pt modelId="{630AEA05-4E20-4689-A264-7E9D884E72B4}" type="pres">
      <dgm:prSet presAssocID="{7F5CCCB7-DCEE-41AB-A426-F81BB6027C8A}" presName="c3" presStyleLbl="node1" presStyleIdx="2" presStyleCnt="19"/>
      <dgm:spPr/>
    </dgm:pt>
    <dgm:pt modelId="{69B1758E-B8CD-4842-A307-F15B0661A6B0}" type="pres">
      <dgm:prSet presAssocID="{7F5CCCB7-DCEE-41AB-A426-F81BB6027C8A}" presName="c4" presStyleLbl="node1" presStyleIdx="3" presStyleCnt="19"/>
      <dgm:spPr/>
    </dgm:pt>
    <dgm:pt modelId="{DE1819A5-516C-4F09-908F-A46CFE81FAA6}" type="pres">
      <dgm:prSet presAssocID="{7F5CCCB7-DCEE-41AB-A426-F81BB6027C8A}" presName="c5" presStyleLbl="node1" presStyleIdx="4" presStyleCnt="19"/>
      <dgm:spPr/>
    </dgm:pt>
    <dgm:pt modelId="{F2CCD3CD-533F-4826-A5F3-4755BC2E1677}" type="pres">
      <dgm:prSet presAssocID="{7F5CCCB7-DCEE-41AB-A426-F81BB6027C8A}" presName="c6" presStyleLbl="node1" presStyleIdx="5" presStyleCnt="19"/>
      <dgm:spPr/>
    </dgm:pt>
    <dgm:pt modelId="{1CB592C7-8077-48D5-82A4-D6F28E1806DC}" type="pres">
      <dgm:prSet presAssocID="{7F5CCCB7-DCEE-41AB-A426-F81BB6027C8A}" presName="c7" presStyleLbl="node1" presStyleIdx="6" presStyleCnt="19"/>
      <dgm:spPr/>
    </dgm:pt>
    <dgm:pt modelId="{4FEBD472-9D26-4C7E-95AC-645032460DF0}" type="pres">
      <dgm:prSet presAssocID="{7F5CCCB7-DCEE-41AB-A426-F81BB6027C8A}" presName="c8" presStyleLbl="node1" presStyleIdx="7" presStyleCnt="19"/>
      <dgm:spPr/>
    </dgm:pt>
    <dgm:pt modelId="{8373D934-0518-4C4E-862F-B50E4DA9A705}" type="pres">
      <dgm:prSet presAssocID="{7F5CCCB7-DCEE-41AB-A426-F81BB6027C8A}" presName="c9" presStyleLbl="node1" presStyleIdx="8" presStyleCnt="19"/>
      <dgm:spPr/>
    </dgm:pt>
    <dgm:pt modelId="{CB6902B9-C51A-4C92-B557-2C675401403C}" type="pres">
      <dgm:prSet presAssocID="{7F5CCCB7-DCEE-41AB-A426-F81BB6027C8A}" presName="c10" presStyleLbl="node1" presStyleIdx="9" presStyleCnt="19"/>
      <dgm:spPr/>
    </dgm:pt>
    <dgm:pt modelId="{2FB29CA6-9A9B-4AEB-977A-2269532F32CF}" type="pres">
      <dgm:prSet presAssocID="{7F5CCCB7-DCEE-41AB-A426-F81BB6027C8A}" presName="c11" presStyleLbl="node1" presStyleIdx="10" presStyleCnt="19"/>
      <dgm:spPr/>
    </dgm:pt>
    <dgm:pt modelId="{72DA8A9C-242D-4694-9E64-482AAB1F5565}" type="pres">
      <dgm:prSet presAssocID="{7F5CCCB7-DCEE-41AB-A426-F81BB6027C8A}" presName="c12" presStyleLbl="node1" presStyleIdx="11" presStyleCnt="19"/>
      <dgm:spPr/>
    </dgm:pt>
    <dgm:pt modelId="{49F970D9-46A6-48BD-B325-3023D536B930}" type="pres">
      <dgm:prSet presAssocID="{7F5CCCB7-DCEE-41AB-A426-F81BB6027C8A}" presName="c13" presStyleLbl="node1" presStyleIdx="12" presStyleCnt="19"/>
      <dgm:spPr/>
    </dgm:pt>
    <dgm:pt modelId="{F4BD8D7B-31F9-4DCA-AB7E-DFB665007E06}" type="pres">
      <dgm:prSet presAssocID="{7F5CCCB7-DCEE-41AB-A426-F81BB6027C8A}" presName="c14" presStyleLbl="node1" presStyleIdx="13" presStyleCnt="19"/>
      <dgm:spPr/>
    </dgm:pt>
    <dgm:pt modelId="{040960C0-8111-4D49-83BF-C8BBDA21D67A}" type="pres">
      <dgm:prSet presAssocID="{7F5CCCB7-DCEE-41AB-A426-F81BB6027C8A}" presName="c15" presStyleLbl="node1" presStyleIdx="14" presStyleCnt="19"/>
      <dgm:spPr/>
    </dgm:pt>
    <dgm:pt modelId="{B9D4E11A-4A31-4F47-882F-FF326D23AEDE}" type="pres">
      <dgm:prSet presAssocID="{7F5CCCB7-DCEE-41AB-A426-F81BB6027C8A}" presName="c16" presStyleLbl="node1" presStyleIdx="15" presStyleCnt="19"/>
      <dgm:spPr/>
    </dgm:pt>
    <dgm:pt modelId="{DDD4FC53-836A-4D38-A850-1FE668EF3D99}" type="pres">
      <dgm:prSet presAssocID="{7F5CCCB7-DCEE-41AB-A426-F81BB6027C8A}" presName="c17" presStyleLbl="node1" presStyleIdx="16" presStyleCnt="19"/>
      <dgm:spPr/>
    </dgm:pt>
    <dgm:pt modelId="{1A9A0A32-62AC-45E2-9726-ED2E606B74D2}" type="pres">
      <dgm:prSet presAssocID="{7F5CCCB7-DCEE-41AB-A426-F81BB6027C8A}" presName="c18" presStyleLbl="node1" presStyleIdx="17" presStyleCnt="19"/>
      <dgm:spPr/>
    </dgm:pt>
    <dgm:pt modelId="{EE0414C5-68AD-4874-81A6-74AD1B402419}" type="pres">
      <dgm:prSet presAssocID="{3E0C2E18-11F8-4083-8E73-EE920B08A570}" presName="chevronComposite1" presStyleCnt="0"/>
      <dgm:spPr/>
    </dgm:pt>
    <dgm:pt modelId="{8D991C02-A916-421D-84E0-A621C33659A5}" type="pres">
      <dgm:prSet presAssocID="{3E0C2E18-11F8-4083-8E73-EE920B08A570}" presName="chevron1" presStyleLbl="sibTrans2D1" presStyleIdx="0" presStyleCnt="2"/>
      <dgm:spPr/>
    </dgm:pt>
    <dgm:pt modelId="{2E2F3455-2A6E-4D2D-9125-F400DB473B45}" type="pres">
      <dgm:prSet presAssocID="{3E0C2E18-11F8-4083-8E73-EE920B08A570}" presName="spChevron1" presStyleCnt="0"/>
      <dgm:spPr/>
    </dgm:pt>
    <dgm:pt modelId="{992DC7FA-99BD-4D01-8171-F7CB40C63C6A}" type="pres">
      <dgm:prSet presAssocID="{3E0C2E18-11F8-4083-8E73-EE920B08A570}" presName="overlap" presStyleCnt="0"/>
      <dgm:spPr/>
    </dgm:pt>
    <dgm:pt modelId="{E8E14B74-5A53-4FFD-AE65-293BA1044620}" type="pres">
      <dgm:prSet presAssocID="{3E0C2E18-11F8-4083-8E73-EE920B08A570}" presName="chevronComposite2" presStyleCnt="0"/>
      <dgm:spPr/>
    </dgm:pt>
    <dgm:pt modelId="{43948931-552D-49E4-B181-AE59515C1787}" type="pres">
      <dgm:prSet presAssocID="{3E0C2E18-11F8-4083-8E73-EE920B08A570}" presName="chevron2" presStyleLbl="sibTrans2D1" presStyleIdx="1" presStyleCnt="2"/>
      <dgm:spPr/>
    </dgm:pt>
    <dgm:pt modelId="{EC87CD6E-0139-455D-92DF-458DE7F60D54}" type="pres">
      <dgm:prSet presAssocID="{3E0C2E18-11F8-4083-8E73-EE920B08A570}" presName="spChevron2" presStyleCnt="0"/>
      <dgm:spPr/>
    </dgm:pt>
    <dgm:pt modelId="{6324A505-F229-42D0-92EA-6EA8975FF1DC}" type="pres">
      <dgm:prSet presAssocID="{00248744-5B3D-4DF3-8A5E-4085056190A6}" presName="last" presStyleCnt="0"/>
      <dgm:spPr/>
    </dgm:pt>
    <dgm:pt modelId="{332AF4DB-5453-4252-AB4A-063DBFD39797}" type="pres">
      <dgm:prSet presAssocID="{00248744-5B3D-4DF3-8A5E-4085056190A6}" presName="circleTx" presStyleLbl="node1" presStyleIdx="18" presStyleCnt="19"/>
      <dgm:spPr/>
      <dgm:t>
        <a:bodyPr/>
        <a:lstStyle/>
        <a:p>
          <a:endParaRPr lang="en-US"/>
        </a:p>
      </dgm:t>
    </dgm:pt>
    <dgm:pt modelId="{9D2764CD-FB1D-448C-814A-6C2F5CD21B38}" type="pres">
      <dgm:prSet presAssocID="{00248744-5B3D-4DF3-8A5E-4085056190A6}" presName="spN" presStyleCnt="0"/>
      <dgm:spPr/>
    </dgm:pt>
  </dgm:ptLst>
  <dgm:cxnLst>
    <dgm:cxn modelId="{D2A26F32-6FEB-484A-84B8-7BFC7E921063}" type="presOf" srcId="{00248744-5B3D-4DF3-8A5E-4085056190A6}" destId="{332AF4DB-5453-4252-AB4A-063DBFD39797}" srcOrd="0" destOrd="0" presId="urn:microsoft.com/office/officeart/2009/3/layout/RandomtoResultProcess"/>
    <dgm:cxn modelId="{689F9CAF-EB31-46BB-86EA-F63812FA75BC}" type="presOf" srcId="{B3910302-2E73-42E5-994F-020F962A5E8D}" destId="{D0FD3A2E-1DC5-41A2-B3CB-F25673D4FF92}" srcOrd="0" destOrd="0" presId="urn:microsoft.com/office/officeart/2009/3/layout/RandomtoResultProcess"/>
    <dgm:cxn modelId="{E003B0D3-0048-417D-A251-5DD5D1ADFF59}" srcId="{B3910302-2E73-42E5-994F-020F962A5E8D}" destId="{7F5CCCB7-DCEE-41AB-A426-F81BB6027C8A}" srcOrd="0" destOrd="0" parTransId="{7AB563B1-8859-44BF-80EC-B903CAF5B78E}" sibTransId="{3E0C2E18-11F8-4083-8E73-EE920B08A570}"/>
    <dgm:cxn modelId="{3B03E677-DD6F-4125-9D2F-35C81030BE40}" type="presOf" srcId="{7F5CCCB7-DCEE-41AB-A426-F81BB6027C8A}" destId="{A7A3E87F-BCB3-4FED-9954-51DFD0E0271F}" srcOrd="0" destOrd="0" presId="urn:microsoft.com/office/officeart/2009/3/layout/RandomtoResultProcess"/>
    <dgm:cxn modelId="{7EEF213D-E4A3-4AFD-81E5-262CD232851D}" srcId="{B3910302-2E73-42E5-994F-020F962A5E8D}" destId="{00248744-5B3D-4DF3-8A5E-4085056190A6}" srcOrd="1" destOrd="0" parTransId="{D82EE808-B10A-4A5C-BE2E-2ACE41B7FAEB}" sibTransId="{255C6C23-3C84-494A-BE63-5E436AAF9A64}"/>
    <dgm:cxn modelId="{AFA52689-ED6A-49FB-8CD3-25EADFCC6449}" type="presParOf" srcId="{D0FD3A2E-1DC5-41A2-B3CB-F25673D4FF92}" destId="{741E63A4-982D-46D8-A75E-DCA9E6540C0E}" srcOrd="0" destOrd="0" presId="urn:microsoft.com/office/officeart/2009/3/layout/RandomtoResultProcess"/>
    <dgm:cxn modelId="{7E5CCF58-3BDD-44B6-A3EE-40417F4CBBF9}" type="presParOf" srcId="{741E63A4-982D-46D8-A75E-DCA9E6540C0E}" destId="{A7A3E87F-BCB3-4FED-9954-51DFD0E0271F}" srcOrd="0" destOrd="0" presId="urn:microsoft.com/office/officeart/2009/3/layout/RandomtoResultProcess"/>
    <dgm:cxn modelId="{CE350B00-2930-4521-980E-80C96B847C4D}" type="presParOf" srcId="{741E63A4-982D-46D8-A75E-DCA9E6540C0E}" destId="{10844C86-E33F-4302-8844-CB3753A20C2D}" srcOrd="1" destOrd="0" presId="urn:microsoft.com/office/officeart/2009/3/layout/RandomtoResultProcess"/>
    <dgm:cxn modelId="{7A5B9EC4-D795-432A-8F8A-B9B10C37D246}" type="presParOf" srcId="{741E63A4-982D-46D8-A75E-DCA9E6540C0E}" destId="{AD90B6E4-3B0B-4E49-886E-79AAC26F30BE}" srcOrd="2" destOrd="0" presId="urn:microsoft.com/office/officeart/2009/3/layout/RandomtoResultProcess"/>
    <dgm:cxn modelId="{26A0836F-73F6-4533-9A7C-CD25BFD6D020}" type="presParOf" srcId="{741E63A4-982D-46D8-A75E-DCA9E6540C0E}" destId="{630AEA05-4E20-4689-A264-7E9D884E72B4}" srcOrd="3" destOrd="0" presId="urn:microsoft.com/office/officeart/2009/3/layout/RandomtoResultProcess"/>
    <dgm:cxn modelId="{34ED37C5-BD25-476B-B4CC-47E934570F0A}" type="presParOf" srcId="{741E63A4-982D-46D8-A75E-DCA9E6540C0E}" destId="{69B1758E-B8CD-4842-A307-F15B0661A6B0}" srcOrd="4" destOrd="0" presId="urn:microsoft.com/office/officeart/2009/3/layout/RandomtoResultProcess"/>
    <dgm:cxn modelId="{53632F6F-F64E-432D-9899-EEE9B8C88B03}" type="presParOf" srcId="{741E63A4-982D-46D8-A75E-DCA9E6540C0E}" destId="{DE1819A5-516C-4F09-908F-A46CFE81FAA6}" srcOrd="5" destOrd="0" presId="urn:microsoft.com/office/officeart/2009/3/layout/RandomtoResultProcess"/>
    <dgm:cxn modelId="{055C394C-2C44-4ED1-BEE4-BBB2CD4867EA}" type="presParOf" srcId="{741E63A4-982D-46D8-A75E-DCA9E6540C0E}" destId="{F2CCD3CD-533F-4826-A5F3-4755BC2E1677}" srcOrd="6" destOrd="0" presId="urn:microsoft.com/office/officeart/2009/3/layout/RandomtoResultProcess"/>
    <dgm:cxn modelId="{72FAE4FF-677D-430C-B255-6A5DFD9DE896}" type="presParOf" srcId="{741E63A4-982D-46D8-A75E-DCA9E6540C0E}" destId="{1CB592C7-8077-48D5-82A4-D6F28E1806DC}" srcOrd="7" destOrd="0" presId="urn:microsoft.com/office/officeart/2009/3/layout/RandomtoResultProcess"/>
    <dgm:cxn modelId="{207BCC2B-3ED3-41A9-8232-B3BE80E6F3EC}" type="presParOf" srcId="{741E63A4-982D-46D8-A75E-DCA9E6540C0E}" destId="{4FEBD472-9D26-4C7E-95AC-645032460DF0}" srcOrd="8" destOrd="0" presId="urn:microsoft.com/office/officeart/2009/3/layout/RandomtoResultProcess"/>
    <dgm:cxn modelId="{B1752770-4F96-4F29-9D0A-0247BCCCA34C}" type="presParOf" srcId="{741E63A4-982D-46D8-A75E-DCA9E6540C0E}" destId="{8373D934-0518-4C4E-862F-B50E4DA9A705}" srcOrd="9" destOrd="0" presId="urn:microsoft.com/office/officeart/2009/3/layout/RandomtoResultProcess"/>
    <dgm:cxn modelId="{17E56850-5EA2-41E7-9722-0BD1D47E4D55}" type="presParOf" srcId="{741E63A4-982D-46D8-A75E-DCA9E6540C0E}" destId="{CB6902B9-C51A-4C92-B557-2C675401403C}" srcOrd="10" destOrd="0" presId="urn:microsoft.com/office/officeart/2009/3/layout/RandomtoResultProcess"/>
    <dgm:cxn modelId="{42B7504D-962F-4447-A11E-83ADCAFC8999}" type="presParOf" srcId="{741E63A4-982D-46D8-A75E-DCA9E6540C0E}" destId="{2FB29CA6-9A9B-4AEB-977A-2269532F32CF}" srcOrd="11" destOrd="0" presId="urn:microsoft.com/office/officeart/2009/3/layout/RandomtoResultProcess"/>
    <dgm:cxn modelId="{8B61538D-0AC0-4CDF-B8A5-4CDD80163369}" type="presParOf" srcId="{741E63A4-982D-46D8-A75E-DCA9E6540C0E}" destId="{72DA8A9C-242D-4694-9E64-482AAB1F5565}" srcOrd="12" destOrd="0" presId="urn:microsoft.com/office/officeart/2009/3/layout/RandomtoResultProcess"/>
    <dgm:cxn modelId="{5EDD9FB0-C512-42FC-839C-62BB48C75F12}" type="presParOf" srcId="{741E63A4-982D-46D8-A75E-DCA9E6540C0E}" destId="{49F970D9-46A6-48BD-B325-3023D536B930}" srcOrd="13" destOrd="0" presId="urn:microsoft.com/office/officeart/2009/3/layout/RandomtoResultProcess"/>
    <dgm:cxn modelId="{13A81FE4-2D7F-492D-B263-EA1BE670B629}" type="presParOf" srcId="{741E63A4-982D-46D8-A75E-DCA9E6540C0E}" destId="{F4BD8D7B-31F9-4DCA-AB7E-DFB665007E06}" srcOrd="14" destOrd="0" presId="urn:microsoft.com/office/officeart/2009/3/layout/RandomtoResultProcess"/>
    <dgm:cxn modelId="{BD2E7E29-193B-478F-86D2-174FD5263F54}" type="presParOf" srcId="{741E63A4-982D-46D8-A75E-DCA9E6540C0E}" destId="{040960C0-8111-4D49-83BF-C8BBDA21D67A}" srcOrd="15" destOrd="0" presId="urn:microsoft.com/office/officeart/2009/3/layout/RandomtoResultProcess"/>
    <dgm:cxn modelId="{4EA766A8-DD99-458A-B247-98BE735C16E6}" type="presParOf" srcId="{741E63A4-982D-46D8-A75E-DCA9E6540C0E}" destId="{B9D4E11A-4A31-4F47-882F-FF326D23AEDE}" srcOrd="16" destOrd="0" presId="urn:microsoft.com/office/officeart/2009/3/layout/RandomtoResultProcess"/>
    <dgm:cxn modelId="{F3869DFC-D4CF-433E-BF3C-889852DCC81E}" type="presParOf" srcId="{741E63A4-982D-46D8-A75E-DCA9E6540C0E}" destId="{DDD4FC53-836A-4D38-A850-1FE668EF3D99}" srcOrd="17" destOrd="0" presId="urn:microsoft.com/office/officeart/2009/3/layout/RandomtoResultProcess"/>
    <dgm:cxn modelId="{A61ACCF1-E203-4B6E-8A33-016CF9DE73A0}" type="presParOf" srcId="{741E63A4-982D-46D8-A75E-DCA9E6540C0E}" destId="{1A9A0A32-62AC-45E2-9726-ED2E606B74D2}" srcOrd="18" destOrd="0" presId="urn:microsoft.com/office/officeart/2009/3/layout/RandomtoResultProcess"/>
    <dgm:cxn modelId="{8CAAE32B-6A7E-488C-99EE-749E66FFFE71}" type="presParOf" srcId="{D0FD3A2E-1DC5-41A2-B3CB-F25673D4FF92}" destId="{EE0414C5-68AD-4874-81A6-74AD1B402419}" srcOrd="1" destOrd="0" presId="urn:microsoft.com/office/officeart/2009/3/layout/RandomtoResultProcess"/>
    <dgm:cxn modelId="{85F586D7-353D-4B14-A1A7-01800F55A1EA}" type="presParOf" srcId="{EE0414C5-68AD-4874-81A6-74AD1B402419}" destId="{8D991C02-A916-421D-84E0-A621C33659A5}" srcOrd="0" destOrd="0" presId="urn:microsoft.com/office/officeart/2009/3/layout/RandomtoResultProcess"/>
    <dgm:cxn modelId="{73CC8DD2-CD0B-4AC5-B1E2-8669AA97A5E6}" type="presParOf" srcId="{EE0414C5-68AD-4874-81A6-74AD1B402419}" destId="{2E2F3455-2A6E-4D2D-9125-F400DB473B45}" srcOrd="1" destOrd="0" presId="urn:microsoft.com/office/officeart/2009/3/layout/RandomtoResultProcess"/>
    <dgm:cxn modelId="{48B65A3C-65F4-430D-89E4-CC348F24F5A4}" type="presParOf" srcId="{D0FD3A2E-1DC5-41A2-B3CB-F25673D4FF92}" destId="{992DC7FA-99BD-4D01-8171-F7CB40C63C6A}" srcOrd="2" destOrd="0" presId="urn:microsoft.com/office/officeart/2009/3/layout/RandomtoResultProcess"/>
    <dgm:cxn modelId="{11CB4525-5293-4F63-B067-D7CB5B71DC1F}" type="presParOf" srcId="{D0FD3A2E-1DC5-41A2-B3CB-F25673D4FF92}" destId="{E8E14B74-5A53-4FFD-AE65-293BA1044620}" srcOrd="3" destOrd="0" presId="urn:microsoft.com/office/officeart/2009/3/layout/RandomtoResultProcess"/>
    <dgm:cxn modelId="{03E0AABE-5FAC-4FC1-BAA9-F55545A05785}" type="presParOf" srcId="{E8E14B74-5A53-4FFD-AE65-293BA1044620}" destId="{43948931-552D-49E4-B181-AE59515C1787}" srcOrd="0" destOrd="0" presId="urn:microsoft.com/office/officeart/2009/3/layout/RandomtoResultProcess"/>
    <dgm:cxn modelId="{B4D9E5C9-33CD-4FCE-B926-017D9C0D9FEB}" type="presParOf" srcId="{E8E14B74-5A53-4FFD-AE65-293BA1044620}" destId="{EC87CD6E-0139-455D-92DF-458DE7F60D54}" srcOrd="1" destOrd="0" presId="urn:microsoft.com/office/officeart/2009/3/layout/RandomtoResultProcess"/>
    <dgm:cxn modelId="{C8FEF4CD-EB4F-40CC-B2CD-80061363A968}" type="presParOf" srcId="{D0FD3A2E-1DC5-41A2-B3CB-F25673D4FF92}" destId="{6324A505-F229-42D0-92EA-6EA8975FF1DC}" srcOrd="4" destOrd="0" presId="urn:microsoft.com/office/officeart/2009/3/layout/RandomtoResultProcess"/>
    <dgm:cxn modelId="{F5056B2F-5F9B-4C81-A70F-B2EA9F715C7B}" type="presParOf" srcId="{6324A505-F229-42D0-92EA-6EA8975FF1DC}" destId="{332AF4DB-5453-4252-AB4A-063DBFD39797}" srcOrd="0" destOrd="0" presId="urn:microsoft.com/office/officeart/2009/3/layout/RandomtoResultProcess"/>
    <dgm:cxn modelId="{400B876A-2A89-4263-B946-B80775D3EF2A}" type="presParOf" srcId="{6324A505-F229-42D0-92EA-6EA8975FF1DC}" destId="{9D2764CD-FB1D-448C-814A-6C2F5CD21B3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EACC-228F-496F-9F9D-0CCB56B3E7D2}">
      <dsp:nvSpPr>
        <dsp:cNvPr id="0" name=""/>
        <dsp:cNvSpPr/>
      </dsp:nvSpPr>
      <dsp:spPr>
        <a:xfrm>
          <a:off x="2726568" y="1408276"/>
          <a:ext cx="353094" cy="379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47" y="0"/>
              </a:lnTo>
              <a:lnTo>
                <a:pt x="176547" y="379576"/>
              </a:lnTo>
              <a:lnTo>
                <a:pt x="353094" y="3795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2749-7F47-410D-A1CA-7D0DF76A11A6}">
      <dsp:nvSpPr>
        <dsp:cNvPr id="0" name=""/>
        <dsp:cNvSpPr/>
      </dsp:nvSpPr>
      <dsp:spPr>
        <a:xfrm>
          <a:off x="4845136" y="1028700"/>
          <a:ext cx="353094" cy="75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47" y="0"/>
              </a:lnTo>
              <a:lnTo>
                <a:pt x="176547" y="759153"/>
              </a:lnTo>
              <a:lnTo>
                <a:pt x="353094" y="759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8144F-607A-41CE-9062-72239863622B}">
      <dsp:nvSpPr>
        <dsp:cNvPr id="0" name=""/>
        <dsp:cNvSpPr/>
      </dsp:nvSpPr>
      <dsp:spPr>
        <a:xfrm>
          <a:off x="4845136" y="982980"/>
          <a:ext cx="353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09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286D-F196-4CF5-8C49-46CE629C66D5}">
      <dsp:nvSpPr>
        <dsp:cNvPr id="0" name=""/>
        <dsp:cNvSpPr/>
      </dsp:nvSpPr>
      <dsp:spPr>
        <a:xfrm>
          <a:off x="4845136" y="269546"/>
          <a:ext cx="353094" cy="759153"/>
        </a:xfrm>
        <a:custGeom>
          <a:avLst/>
          <a:gdLst/>
          <a:ahLst/>
          <a:cxnLst/>
          <a:rect l="0" t="0" r="0" b="0"/>
          <a:pathLst>
            <a:path>
              <a:moveTo>
                <a:pt x="0" y="759153"/>
              </a:moveTo>
              <a:lnTo>
                <a:pt x="176547" y="759153"/>
              </a:lnTo>
              <a:lnTo>
                <a:pt x="176547" y="0"/>
              </a:lnTo>
              <a:lnTo>
                <a:pt x="35309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3DF0-80E5-41F3-A589-724F55A09357}">
      <dsp:nvSpPr>
        <dsp:cNvPr id="0" name=""/>
        <dsp:cNvSpPr/>
      </dsp:nvSpPr>
      <dsp:spPr>
        <a:xfrm>
          <a:off x="2726568" y="1028700"/>
          <a:ext cx="353094" cy="379576"/>
        </a:xfrm>
        <a:custGeom>
          <a:avLst/>
          <a:gdLst/>
          <a:ahLst/>
          <a:cxnLst/>
          <a:rect l="0" t="0" r="0" b="0"/>
          <a:pathLst>
            <a:path>
              <a:moveTo>
                <a:pt x="0" y="379576"/>
              </a:moveTo>
              <a:lnTo>
                <a:pt x="176547" y="379576"/>
              </a:lnTo>
              <a:lnTo>
                <a:pt x="176547" y="0"/>
              </a:lnTo>
              <a:lnTo>
                <a:pt x="35309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D2DA4-C4DB-490C-B0F0-229CD30D58A6}">
      <dsp:nvSpPr>
        <dsp:cNvPr id="0" name=""/>
        <dsp:cNvSpPr/>
      </dsp:nvSpPr>
      <dsp:spPr>
        <a:xfrm>
          <a:off x="961094" y="1139042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15-110</a:t>
          </a:r>
          <a:endParaRPr lang="en-US" sz="3500" kern="1200" dirty="0"/>
        </a:p>
      </dsp:txBody>
      <dsp:txXfrm>
        <a:off x="961094" y="1139042"/>
        <a:ext cx="1765473" cy="538469"/>
      </dsp:txXfrm>
    </dsp:sp>
    <dsp:sp modelId="{FA0C7F43-04A1-4DDB-9219-F82C6C2BFBB6}">
      <dsp:nvSpPr>
        <dsp:cNvPr id="0" name=""/>
        <dsp:cNvSpPr/>
      </dsp:nvSpPr>
      <dsp:spPr>
        <a:xfrm>
          <a:off x="3079663" y="759465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15-122</a:t>
          </a:r>
          <a:endParaRPr lang="en-US" sz="3500" kern="1200" dirty="0"/>
        </a:p>
      </dsp:txBody>
      <dsp:txXfrm>
        <a:off x="3079663" y="759465"/>
        <a:ext cx="1765473" cy="538469"/>
      </dsp:txXfrm>
    </dsp:sp>
    <dsp:sp modelId="{A18D92D5-E046-406E-8188-5D37F1B95C2B}">
      <dsp:nvSpPr>
        <dsp:cNvPr id="0" name=""/>
        <dsp:cNvSpPr/>
      </dsp:nvSpPr>
      <dsp:spPr>
        <a:xfrm>
          <a:off x="5198231" y="311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15-213</a:t>
          </a:r>
          <a:endParaRPr lang="en-US" sz="3500" kern="1200" dirty="0"/>
        </a:p>
      </dsp:txBody>
      <dsp:txXfrm>
        <a:off x="5198231" y="311"/>
        <a:ext cx="1765473" cy="538469"/>
      </dsp:txXfrm>
    </dsp:sp>
    <dsp:sp modelId="{8C4AA001-0131-4A3D-B92D-84A1E8485836}">
      <dsp:nvSpPr>
        <dsp:cNvPr id="0" name=""/>
        <dsp:cNvSpPr/>
      </dsp:nvSpPr>
      <dsp:spPr>
        <a:xfrm>
          <a:off x="5198231" y="759465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15-214</a:t>
          </a:r>
          <a:endParaRPr lang="en-US" sz="3500" kern="1200" dirty="0"/>
        </a:p>
      </dsp:txBody>
      <dsp:txXfrm>
        <a:off x="5198231" y="759465"/>
        <a:ext cx="1765473" cy="538469"/>
      </dsp:txXfrm>
    </dsp:sp>
    <dsp:sp modelId="{3FDC9F4D-65C2-4B09-9740-B7A7FB9A287C}">
      <dsp:nvSpPr>
        <dsp:cNvPr id="0" name=""/>
        <dsp:cNvSpPr/>
      </dsp:nvSpPr>
      <dsp:spPr>
        <a:xfrm>
          <a:off x="5198231" y="1518618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15-210</a:t>
          </a:r>
          <a:endParaRPr lang="en-US" sz="3500" kern="1200" dirty="0"/>
        </a:p>
      </dsp:txBody>
      <dsp:txXfrm>
        <a:off x="5198231" y="1518618"/>
        <a:ext cx="1765473" cy="538469"/>
      </dsp:txXfrm>
    </dsp:sp>
    <dsp:sp modelId="{F5FF3627-8A90-4160-95E3-B43B33B67730}">
      <dsp:nvSpPr>
        <dsp:cNvPr id="0" name=""/>
        <dsp:cNvSpPr/>
      </dsp:nvSpPr>
      <dsp:spPr>
        <a:xfrm>
          <a:off x="3079663" y="1518618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15-150</a:t>
          </a:r>
          <a:endParaRPr lang="en-US" sz="3500" kern="1200" dirty="0"/>
        </a:p>
      </dsp:txBody>
      <dsp:txXfrm>
        <a:off x="3079663" y="1518618"/>
        <a:ext cx="1765473" cy="53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EACC-228F-496F-9F9D-0CCB56B3E7D2}">
      <dsp:nvSpPr>
        <dsp:cNvPr id="0" name=""/>
        <dsp:cNvSpPr/>
      </dsp:nvSpPr>
      <dsp:spPr>
        <a:xfrm>
          <a:off x="1723876" y="1099508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94" y="0"/>
              </a:lnTo>
              <a:lnTo>
                <a:pt x="172194" y="370217"/>
              </a:lnTo>
              <a:lnTo>
                <a:pt x="344388" y="37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286D-F196-4CF5-8C49-46CE629C66D5}">
      <dsp:nvSpPr>
        <dsp:cNvPr id="0" name=""/>
        <dsp:cNvSpPr/>
      </dsp:nvSpPr>
      <dsp:spPr>
        <a:xfrm>
          <a:off x="5856535" y="729291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94" y="0"/>
              </a:lnTo>
              <a:lnTo>
                <a:pt x="172194" y="370217"/>
              </a:lnTo>
              <a:lnTo>
                <a:pt x="344388" y="37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4B06F-62A7-413A-BCE3-038C7DB49194}">
      <dsp:nvSpPr>
        <dsp:cNvPr id="0" name=""/>
        <dsp:cNvSpPr/>
      </dsp:nvSpPr>
      <dsp:spPr>
        <a:xfrm>
          <a:off x="5856535" y="359073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370217"/>
              </a:moveTo>
              <a:lnTo>
                <a:pt x="172194" y="370217"/>
              </a:lnTo>
              <a:lnTo>
                <a:pt x="172194" y="0"/>
              </a:lnTo>
              <a:lnTo>
                <a:pt x="34438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2749-7F47-410D-A1CA-7D0DF76A11A6}">
      <dsp:nvSpPr>
        <dsp:cNvPr id="0" name=""/>
        <dsp:cNvSpPr/>
      </dsp:nvSpPr>
      <dsp:spPr>
        <a:xfrm>
          <a:off x="3790205" y="683571"/>
          <a:ext cx="344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3DF0-80E5-41F3-A589-724F55A09357}">
      <dsp:nvSpPr>
        <dsp:cNvPr id="0" name=""/>
        <dsp:cNvSpPr/>
      </dsp:nvSpPr>
      <dsp:spPr>
        <a:xfrm>
          <a:off x="1723876" y="729291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370217"/>
              </a:moveTo>
              <a:lnTo>
                <a:pt x="172194" y="370217"/>
              </a:lnTo>
              <a:lnTo>
                <a:pt x="172194" y="0"/>
              </a:lnTo>
              <a:lnTo>
                <a:pt x="3443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D2DA4-C4DB-490C-B0F0-229CD30D58A6}">
      <dsp:nvSpPr>
        <dsp:cNvPr id="0" name=""/>
        <dsp:cNvSpPr/>
      </dsp:nvSpPr>
      <dsp:spPr>
        <a:xfrm>
          <a:off x="1934" y="836912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15-100</a:t>
          </a:r>
          <a:endParaRPr lang="en-US" sz="3400" kern="1200" dirty="0"/>
        </a:p>
      </dsp:txBody>
      <dsp:txXfrm>
        <a:off x="1934" y="836912"/>
        <a:ext cx="1721941" cy="525192"/>
      </dsp:txXfrm>
    </dsp:sp>
    <dsp:sp modelId="{FA0C7F43-04A1-4DDB-9219-F82C6C2BFBB6}">
      <dsp:nvSpPr>
        <dsp:cNvPr id="0" name=""/>
        <dsp:cNvSpPr/>
      </dsp:nvSpPr>
      <dsp:spPr>
        <a:xfrm>
          <a:off x="2068264" y="466695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15-121</a:t>
          </a:r>
          <a:endParaRPr lang="en-US" sz="3400" kern="1200" dirty="0"/>
        </a:p>
      </dsp:txBody>
      <dsp:txXfrm>
        <a:off x="2068264" y="466695"/>
        <a:ext cx="1721941" cy="525192"/>
      </dsp:txXfrm>
    </dsp:sp>
    <dsp:sp modelId="{3FDC9F4D-65C2-4B09-9740-B7A7FB9A287C}">
      <dsp:nvSpPr>
        <dsp:cNvPr id="0" name=""/>
        <dsp:cNvSpPr/>
      </dsp:nvSpPr>
      <dsp:spPr>
        <a:xfrm>
          <a:off x="4134594" y="466695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15-211</a:t>
          </a:r>
          <a:endParaRPr lang="en-US" sz="3400" kern="1200" dirty="0"/>
        </a:p>
      </dsp:txBody>
      <dsp:txXfrm>
        <a:off x="4134594" y="466695"/>
        <a:ext cx="1721941" cy="525192"/>
      </dsp:txXfrm>
    </dsp:sp>
    <dsp:sp modelId="{F1DC4C4D-337F-424C-918F-C3C6D239FD71}">
      <dsp:nvSpPr>
        <dsp:cNvPr id="0" name=""/>
        <dsp:cNvSpPr/>
      </dsp:nvSpPr>
      <dsp:spPr>
        <a:xfrm>
          <a:off x="6200923" y="96477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15-212</a:t>
          </a:r>
          <a:endParaRPr lang="en-US" sz="3400" kern="1200" dirty="0"/>
        </a:p>
      </dsp:txBody>
      <dsp:txXfrm>
        <a:off x="6200923" y="96477"/>
        <a:ext cx="1721941" cy="525192"/>
      </dsp:txXfrm>
    </dsp:sp>
    <dsp:sp modelId="{A18D92D5-E046-406E-8188-5D37F1B95C2B}">
      <dsp:nvSpPr>
        <dsp:cNvPr id="0" name=""/>
        <dsp:cNvSpPr/>
      </dsp:nvSpPr>
      <dsp:spPr>
        <a:xfrm>
          <a:off x="6200923" y="836912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15-213</a:t>
          </a:r>
          <a:endParaRPr lang="en-US" sz="3400" kern="1200" dirty="0"/>
        </a:p>
      </dsp:txBody>
      <dsp:txXfrm>
        <a:off x="6200923" y="836912"/>
        <a:ext cx="1721941" cy="525192"/>
      </dsp:txXfrm>
    </dsp:sp>
    <dsp:sp modelId="{F5FF3627-8A90-4160-95E3-B43B33B67730}">
      <dsp:nvSpPr>
        <dsp:cNvPr id="0" name=""/>
        <dsp:cNvSpPr/>
      </dsp:nvSpPr>
      <dsp:spPr>
        <a:xfrm>
          <a:off x="2068264" y="1207130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15-123</a:t>
          </a:r>
          <a:endParaRPr lang="en-US" sz="3400" kern="1200" dirty="0"/>
        </a:p>
      </dsp:txBody>
      <dsp:txXfrm>
        <a:off x="2068264" y="1207130"/>
        <a:ext cx="1721941" cy="525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EACC-228F-496F-9F9D-0CCB56B3E7D2}">
      <dsp:nvSpPr>
        <dsp:cNvPr id="0" name=""/>
        <dsp:cNvSpPr/>
      </dsp:nvSpPr>
      <dsp:spPr>
        <a:xfrm>
          <a:off x="2726568" y="1408276"/>
          <a:ext cx="353094" cy="379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47" y="0"/>
              </a:lnTo>
              <a:lnTo>
                <a:pt x="176547" y="379576"/>
              </a:lnTo>
              <a:lnTo>
                <a:pt x="353094" y="3795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2749-7F47-410D-A1CA-7D0DF76A11A6}">
      <dsp:nvSpPr>
        <dsp:cNvPr id="0" name=""/>
        <dsp:cNvSpPr/>
      </dsp:nvSpPr>
      <dsp:spPr>
        <a:xfrm>
          <a:off x="4845136" y="1028700"/>
          <a:ext cx="353094" cy="75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547" y="0"/>
              </a:lnTo>
              <a:lnTo>
                <a:pt x="176547" y="759153"/>
              </a:lnTo>
              <a:lnTo>
                <a:pt x="353094" y="759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8144F-607A-41CE-9062-72239863622B}">
      <dsp:nvSpPr>
        <dsp:cNvPr id="0" name=""/>
        <dsp:cNvSpPr/>
      </dsp:nvSpPr>
      <dsp:spPr>
        <a:xfrm>
          <a:off x="4845136" y="982980"/>
          <a:ext cx="353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09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286D-F196-4CF5-8C49-46CE629C66D5}">
      <dsp:nvSpPr>
        <dsp:cNvPr id="0" name=""/>
        <dsp:cNvSpPr/>
      </dsp:nvSpPr>
      <dsp:spPr>
        <a:xfrm>
          <a:off x="4845136" y="269546"/>
          <a:ext cx="353094" cy="759153"/>
        </a:xfrm>
        <a:custGeom>
          <a:avLst/>
          <a:gdLst/>
          <a:ahLst/>
          <a:cxnLst/>
          <a:rect l="0" t="0" r="0" b="0"/>
          <a:pathLst>
            <a:path>
              <a:moveTo>
                <a:pt x="0" y="759153"/>
              </a:moveTo>
              <a:lnTo>
                <a:pt x="176547" y="759153"/>
              </a:lnTo>
              <a:lnTo>
                <a:pt x="176547" y="0"/>
              </a:lnTo>
              <a:lnTo>
                <a:pt x="35309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3DF0-80E5-41F3-A589-724F55A09357}">
      <dsp:nvSpPr>
        <dsp:cNvPr id="0" name=""/>
        <dsp:cNvSpPr/>
      </dsp:nvSpPr>
      <dsp:spPr>
        <a:xfrm>
          <a:off x="2726568" y="1028700"/>
          <a:ext cx="353094" cy="379576"/>
        </a:xfrm>
        <a:custGeom>
          <a:avLst/>
          <a:gdLst/>
          <a:ahLst/>
          <a:cxnLst/>
          <a:rect l="0" t="0" r="0" b="0"/>
          <a:pathLst>
            <a:path>
              <a:moveTo>
                <a:pt x="0" y="379576"/>
              </a:moveTo>
              <a:lnTo>
                <a:pt x="176547" y="379576"/>
              </a:lnTo>
              <a:lnTo>
                <a:pt x="176547" y="0"/>
              </a:lnTo>
              <a:lnTo>
                <a:pt x="35309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D2DA4-C4DB-490C-B0F0-229CD30D58A6}">
      <dsp:nvSpPr>
        <dsp:cNvPr id="0" name=""/>
        <dsp:cNvSpPr/>
      </dsp:nvSpPr>
      <dsp:spPr>
        <a:xfrm>
          <a:off x="961094" y="1139042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Python</a:t>
          </a:r>
          <a:endParaRPr lang="en-US" sz="3500" kern="1200" dirty="0"/>
        </a:p>
      </dsp:txBody>
      <dsp:txXfrm>
        <a:off x="961094" y="1139042"/>
        <a:ext cx="1765473" cy="538469"/>
      </dsp:txXfrm>
    </dsp:sp>
    <dsp:sp modelId="{FA0C7F43-04A1-4DDB-9219-F82C6C2BFBB6}">
      <dsp:nvSpPr>
        <dsp:cNvPr id="0" name=""/>
        <dsp:cNvSpPr/>
      </dsp:nvSpPr>
      <dsp:spPr>
        <a:xfrm>
          <a:off x="3079663" y="759465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??</a:t>
          </a:r>
          <a:endParaRPr lang="en-US" sz="3500" kern="1200" dirty="0"/>
        </a:p>
      </dsp:txBody>
      <dsp:txXfrm>
        <a:off x="3079663" y="759465"/>
        <a:ext cx="1765473" cy="538469"/>
      </dsp:txXfrm>
    </dsp:sp>
    <dsp:sp modelId="{A18D92D5-E046-406E-8188-5D37F1B95C2B}">
      <dsp:nvSpPr>
        <dsp:cNvPr id="0" name=""/>
        <dsp:cNvSpPr/>
      </dsp:nvSpPr>
      <dsp:spPr>
        <a:xfrm>
          <a:off x="5198231" y="311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</a:t>
          </a:r>
          <a:endParaRPr lang="en-US" sz="3500" kern="1200" dirty="0"/>
        </a:p>
      </dsp:txBody>
      <dsp:txXfrm>
        <a:off x="5198231" y="311"/>
        <a:ext cx="1765473" cy="538469"/>
      </dsp:txXfrm>
    </dsp:sp>
    <dsp:sp modelId="{8C4AA001-0131-4A3D-B92D-84A1E8485836}">
      <dsp:nvSpPr>
        <dsp:cNvPr id="0" name=""/>
        <dsp:cNvSpPr/>
      </dsp:nvSpPr>
      <dsp:spPr>
        <a:xfrm>
          <a:off x="5198231" y="759465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Java</a:t>
          </a:r>
          <a:endParaRPr lang="en-US" sz="3500" kern="1200" dirty="0"/>
        </a:p>
      </dsp:txBody>
      <dsp:txXfrm>
        <a:off x="5198231" y="759465"/>
        <a:ext cx="1765473" cy="538469"/>
      </dsp:txXfrm>
    </dsp:sp>
    <dsp:sp modelId="{3FDC9F4D-65C2-4B09-9740-B7A7FB9A287C}">
      <dsp:nvSpPr>
        <dsp:cNvPr id="0" name=""/>
        <dsp:cNvSpPr/>
      </dsp:nvSpPr>
      <dsp:spPr>
        <a:xfrm>
          <a:off x="5198231" y="1518618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ML</a:t>
          </a:r>
          <a:endParaRPr lang="en-US" sz="3500" kern="1200" dirty="0"/>
        </a:p>
      </dsp:txBody>
      <dsp:txXfrm>
        <a:off x="5198231" y="1518618"/>
        <a:ext cx="1765473" cy="538469"/>
      </dsp:txXfrm>
    </dsp:sp>
    <dsp:sp modelId="{F5FF3627-8A90-4160-95E3-B43B33B67730}">
      <dsp:nvSpPr>
        <dsp:cNvPr id="0" name=""/>
        <dsp:cNvSpPr/>
      </dsp:nvSpPr>
      <dsp:spPr>
        <a:xfrm>
          <a:off x="3079663" y="1518618"/>
          <a:ext cx="1765473" cy="538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ML?</a:t>
          </a:r>
          <a:endParaRPr lang="en-US" sz="3500" kern="1200" dirty="0"/>
        </a:p>
      </dsp:txBody>
      <dsp:txXfrm>
        <a:off x="3079663" y="1518618"/>
        <a:ext cx="1765473" cy="538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EACC-228F-496F-9F9D-0CCB56B3E7D2}">
      <dsp:nvSpPr>
        <dsp:cNvPr id="0" name=""/>
        <dsp:cNvSpPr/>
      </dsp:nvSpPr>
      <dsp:spPr>
        <a:xfrm>
          <a:off x="1723876" y="1099508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94" y="0"/>
              </a:lnTo>
              <a:lnTo>
                <a:pt x="172194" y="370217"/>
              </a:lnTo>
              <a:lnTo>
                <a:pt x="344388" y="37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3286D-F196-4CF5-8C49-46CE629C66D5}">
      <dsp:nvSpPr>
        <dsp:cNvPr id="0" name=""/>
        <dsp:cNvSpPr/>
      </dsp:nvSpPr>
      <dsp:spPr>
        <a:xfrm>
          <a:off x="5856535" y="729291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94" y="0"/>
              </a:lnTo>
              <a:lnTo>
                <a:pt x="172194" y="370217"/>
              </a:lnTo>
              <a:lnTo>
                <a:pt x="344388" y="37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4B06F-62A7-413A-BCE3-038C7DB49194}">
      <dsp:nvSpPr>
        <dsp:cNvPr id="0" name=""/>
        <dsp:cNvSpPr/>
      </dsp:nvSpPr>
      <dsp:spPr>
        <a:xfrm>
          <a:off x="5856535" y="359073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370217"/>
              </a:moveTo>
              <a:lnTo>
                <a:pt x="172194" y="370217"/>
              </a:lnTo>
              <a:lnTo>
                <a:pt x="172194" y="0"/>
              </a:lnTo>
              <a:lnTo>
                <a:pt x="34438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2749-7F47-410D-A1CA-7D0DF76A11A6}">
      <dsp:nvSpPr>
        <dsp:cNvPr id="0" name=""/>
        <dsp:cNvSpPr/>
      </dsp:nvSpPr>
      <dsp:spPr>
        <a:xfrm>
          <a:off x="3790205" y="683571"/>
          <a:ext cx="344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3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3DF0-80E5-41F3-A589-724F55A09357}">
      <dsp:nvSpPr>
        <dsp:cNvPr id="0" name=""/>
        <dsp:cNvSpPr/>
      </dsp:nvSpPr>
      <dsp:spPr>
        <a:xfrm>
          <a:off x="1723876" y="729291"/>
          <a:ext cx="344388" cy="370217"/>
        </a:xfrm>
        <a:custGeom>
          <a:avLst/>
          <a:gdLst/>
          <a:ahLst/>
          <a:cxnLst/>
          <a:rect l="0" t="0" r="0" b="0"/>
          <a:pathLst>
            <a:path>
              <a:moveTo>
                <a:pt x="0" y="370217"/>
              </a:moveTo>
              <a:lnTo>
                <a:pt x="172194" y="370217"/>
              </a:lnTo>
              <a:lnTo>
                <a:pt x="172194" y="0"/>
              </a:lnTo>
              <a:lnTo>
                <a:pt x="3443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D2DA4-C4DB-490C-B0F0-229CD30D58A6}">
      <dsp:nvSpPr>
        <dsp:cNvPr id="0" name=""/>
        <dsp:cNvSpPr/>
      </dsp:nvSpPr>
      <dsp:spPr>
        <a:xfrm>
          <a:off x="1934" y="836912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Java</a:t>
          </a:r>
          <a:endParaRPr lang="en-US" sz="3400" kern="1200" dirty="0"/>
        </a:p>
      </dsp:txBody>
      <dsp:txXfrm>
        <a:off x="1934" y="836912"/>
        <a:ext cx="1721941" cy="525192"/>
      </dsp:txXfrm>
    </dsp:sp>
    <dsp:sp modelId="{FA0C7F43-04A1-4DDB-9219-F82C6C2BFBB6}">
      <dsp:nvSpPr>
        <dsp:cNvPr id="0" name=""/>
        <dsp:cNvSpPr/>
      </dsp:nvSpPr>
      <dsp:spPr>
        <a:xfrm>
          <a:off x="2068264" y="466695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Java</a:t>
          </a:r>
          <a:endParaRPr lang="en-US" sz="3400" kern="1200" dirty="0"/>
        </a:p>
      </dsp:txBody>
      <dsp:txXfrm>
        <a:off x="2068264" y="466695"/>
        <a:ext cx="1721941" cy="525192"/>
      </dsp:txXfrm>
    </dsp:sp>
    <dsp:sp modelId="{3FDC9F4D-65C2-4B09-9740-B7A7FB9A287C}">
      <dsp:nvSpPr>
        <dsp:cNvPr id="0" name=""/>
        <dsp:cNvSpPr/>
      </dsp:nvSpPr>
      <dsp:spPr>
        <a:xfrm>
          <a:off x="4134594" y="466695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Java</a:t>
          </a:r>
          <a:endParaRPr lang="en-US" sz="3400" kern="1200" dirty="0"/>
        </a:p>
      </dsp:txBody>
      <dsp:txXfrm>
        <a:off x="4134594" y="466695"/>
        <a:ext cx="1721941" cy="525192"/>
      </dsp:txXfrm>
    </dsp:sp>
    <dsp:sp modelId="{F1DC4C4D-337F-424C-918F-C3C6D239FD71}">
      <dsp:nvSpPr>
        <dsp:cNvPr id="0" name=""/>
        <dsp:cNvSpPr/>
      </dsp:nvSpPr>
      <dsp:spPr>
        <a:xfrm>
          <a:off x="6200923" y="96477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ML</a:t>
          </a:r>
          <a:endParaRPr lang="en-US" sz="3400" kern="1200" dirty="0"/>
        </a:p>
      </dsp:txBody>
      <dsp:txXfrm>
        <a:off x="6200923" y="96477"/>
        <a:ext cx="1721941" cy="525192"/>
      </dsp:txXfrm>
    </dsp:sp>
    <dsp:sp modelId="{A18D92D5-E046-406E-8188-5D37F1B95C2B}">
      <dsp:nvSpPr>
        <dsp:cNvPr id="0" name=""/>
        <dsp:cNvSpPr/>
      </dsp:nvSpPr>
      <dsp:spPr>
        <a:xfrm>
          <a:off x="6200923" y="836912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</a:t>
          </a:r>
          <a:endParaRPr lang="en-US" sz="3400" kern="1200" dirty="0"/>
        </a:p>
      </dsp:txBody>
      <dsp:txXfrm>
        <a:off x="6200923" y="836912"/>
        <a:ext cx="1721941" cy="525192"/>
      </dsp:txXfrm>
    </dsp:sp>
    <dsp:sp modelId="{F5FF3627-8A90-4160-95E3-B43B33B67730}">
      <dsp:nvSpPr>
        <dsp:cNvPr id="0" name=""/>
        <dsp:cNvSpPr/>
      </dsp:nvSpPr>
      <dsp:spPr>
        <a:xfrm>
          <a:off x="2068264" y="1207130"/>
          <a:ext cx="1721941" cy="52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 / Perl</a:t>
          </a:r>
          <a:endParaRPr lang="en-US" sz="3400" kern="1200" dirty="0"/>
        </a:p>
      </dsp:txBody>
      <dsp:txXfrm>
        <a:off x="2068264" y="1207130"/>
        <a:ext cx="1721941" cy="525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7C4F-5585-44F6-8506-28FC2D34A142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D41B-FA5D-41C2-B4F4-2A348289E48B}">
      <dsp:nvSpPr>
        <dsp:cNvPr id="0" name=""/>
        <dsp:cNvSpPr/>
      </dsp:nvSpPr>
      <dsp:spPr>
        <a:xfrm>
          <a:off x="3616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Java/Python N00bs</a:t>
          </a:r>
          <a:endParaRPr lang="en-US" sz="2500" kern="1200" dirty="0"/>
        </a:p>
      </dsp:txBody>
      <dsp:txXfrm>
        <a:off x="3616" y="0"/>
        <a:ext cx="2386905" cy="1810385"/>
      </dsp:txXfrm>
    </dsp:sp>
    <dsp:sp modelId="{BC7E490A-75BC-4FC3-9CF5-BA0B3FF9363E}">
      <dsp:nvSpPr>
        <dsp:cNvPr id="0" name=""/>
        <dsp:cNvSpPr/>
      </dsp:nvSpPr>
      <dsp:spPr>
        <a:xfrm>
          <a:off x="97077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E3E20-0B5A-484E-82E3-E596D885BF5A}">
      <dsp:nvSpPr>
        <dsp:cNvPr id="0" name=""/>
        <dsp:cNvSpPr/>
      </dsp:nvSpPr>
      <dsp:spPr>
        <a:xfrm>
          <a:off x="2509867" y="2715577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1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15-122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Data </a:t>
          </a:r>
          <a:r>
            <a:rPr lang="en-US" sz="2000" kern="1200" dirty="0" smtClean="0"/>
            <a:t>Structures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Reasoning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Unix Skills</a:t>
          </a:r>
          <a:endParaRPr lang="en-US" sz="2000" kern="1200" dirty="0"/>
        </a:p>
      </dsp:txBody>
      <dsp:txXfrm>
        <a:off x="2509867" y="2715577"/>
        <a:ext cx="2386905" cy="1810385"/>
      </dsp:txXfrm>
    </dsp:sp>
    <dsp:sp modelId="{8185DCBE-817E-4C78-8C99-9AEAFAD35768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AA73B-92BC-447A-A3EC-A379E8A67740}">
      <dsp:nvSpPr>
        <dsp:cNvPr id="0" name=""/>
        <dsp:cNvSpPr/>
      </dsp:nvSpPr>
      <dsp:spPr>
        <a:xfrm>
          <a:off x="5016118" y="0"/>
          <a:ext cx="2386905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Proto Competent Systems Hackers</a:t>
          </a:r>
          <a:endParaRPr lang="en-US" sz="2500" kern="1200" dirty="0"/>
        </a:p>
      </dsp:txBody>
      <dsp:txXfrm>
        <a:off x="5016118" y="0"/>
        <a:ext cx="2386905" cy="1810385"/>
      </dsp:txXfrm>
    </dsp:sp>
    <dsp:sp modelId="{2B807D33-6B2A-4E53-9C56-AAAC0FE64067}">
      <dsp:nvSpPr>
        <dsp:cNvPr id="0" name=""/>
        <dsp:cNvSpPr/>
      </dsp:nvSpPr>
      <dsp:spPr>
        <a:xfrm>
          <a:off x="598327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E87F-BCB3-4FED-9954-51DFD0E0271F}">
      <dsp:nvSpPr>
        <dsp:cNvPr id="0" name=""/>
        <dsp:cNvSpPr/>
      </dsp:nvSpPr>
      <dsp:spPr>
        <a:xfrm>
          <a:off x="207681" y="1838757"/>
          <a:ext cx="3030169" cy="998578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Concrete language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207681" y="1838757"/>
        <a:ext cx="3030169" cy="998578"/>
      </dsp:txXfrm>
    </dsp:sp>
    <dsp:sp modelId="{10844C86-E33F-4302-8844-CB3753A20C2D}">
      <dsp:nvSpPr>
        <dsp:cNvPr id="0" name=""/>
        <dsp:cNvSpPr/>
      </dsp:nvSpPr>
      <dsp:spPr>
        <a:xfrm>
          <a:off x="204238" y="1535052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90B6E4-3B0B-4E49-886E-79AAC26F30BE}">
      <dsp:nvSpPr>
        <dsp:cNvPr id="0" name=""/>
        <dsp:cNvSpPr/>
      </dsp:nvSpPr>
      <dsp:spPr>
        <a:xfrm>
          <a:off x="372963" y="1197601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0AEA05-4E20-4689-A264-7E9D884E72B4}">
      <dsp:nvSpPr>
        <dsp:cNvPr id="0" name=""/>
        <dsp:cNvSpPr/>
      </dsp:nvSpPr>
      <dsp:spPr>
        <a:xfrm>
          <a:off x="777904" y="1265091"/>
          <a:ext cx="378771" cy="3787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B1758E-B8CD-4842-A307-F15B0661A6B0}">
      <dsp:nvSpPr>
        <dsp:cNvPr id="0" name=""/>
        <dsp:cNvSpPr/>
      </dsp:nvSpPr>
      <dsp:spPr>
        <a:xfrm>
          <a:off x="1115354" y="893896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1819A5-516C-4F09-908F-A46CFE81FAA6}">
      <dsp:nvSpPr>
        <dsp:cNvPr id="0" name=""/>
        <dsp:cNvSpPr/>
      </dsp:nvSpPr>
      <dsp:spPr>
        <a:xfrm>
          <a:off x="1554040" y="758915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CCD3CD-533F-4826-A5F3-4755BC2E1677}">
      <dsp:nvSpPr>
        <dsp:cNvPr id="0" name=""/>
        <dsp:cNvSpPr/>
      </dsp:nvSpPr>
      <dsp:spPr>
        <a:xfrm>
          <a:off x="2093961" y="995131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B592C7-8077-48D5-82A4-D6F28E1806DC}">
      <dsp:nvSpPr>
        <dsp:cNvPr id="0" name=""/>
        <dsp:cNvSpPr/>
      </dsp:nvSpPr>
      <dsp:spPr>
        <a:xfrm>
          <a:off x="2431412" y="1163856"/>
          <a:ext cx="378771" cy="3787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BD472-9D26-4C7E-95AC-645032460DF0}">
      <dsp:nvSpPr>
        <dsp:cNvPr id="0" name=""/>
        <dsp:cNvSpPr/>
      </dsp:nvSpPr>
      <dsp:spPr>
        <a:xfrm>
          <a:off x="2903843" y="1535052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73D934-0518-4C4E-862F-B50E4DA9A705}">
      <dsp:nvSpPr>
        <dsp:cNvPr id="0" name=""/>
        <dsp:cNvSpPr/>
      </dsp:nvSpPr>
      <dsp:spPr>
        <a:xfrm>
          <a:off x="3106313" y="1906247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6902B9-C51A-4C92-B557-2C675401403C}">
      <dsp:nvSpPr>
        <dsp:cNvPr id="0" name=""/>
        <dsp:cNvSpPr/>
      </dsp:nvSpPr>
      <dsp:spPr>
        <a:xfrm>
          <a:off x="1351570" y="1197601"/>
          <a:ext cx="619807" cy="619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B29CA6-9A9B-4AEB-977A-2269532F32CF}">
      <dsp:nvSpPr>
        <dsp:cNvPr id="0" name=""/>
        <dsp:cNvSpPr/>
      </dsp:nvSpPr>
      <dsp:spPr>
        <a:xfrm>
          <a:off x="35512" y="2479914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DA8A9C-242D-4694-9E64-482AAB1F5565}">
      <dsp:nvSpPr>
        <dsp:cNvPr id="0" name=""/>
        <dsp:cNvSpPr/>
      </dsp:nvSpPr>
      <dsp:spPr>
        <a:xfrm>
          <a:off x="237983" y="2783619"/>
          <a:ext cx="378771" cy="3787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F970D9-46A6-48BD-B325-3023D536B930}">
      <dsp:nvSpPr>
        <dsp:cNvPr id="0" name=""/>
        <dsp:cNvSpPr/>
      </dsp:nvSpPr>
      <dsp:spPr>
        <a:xfrm>
          <a:off x="744159" y="3053580"/>
          <a:ext cx="550939" cy="550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BD8D7B-31F9-4DCA-AB7E-DFB665007E06}">
      <dsp:nvSpPr>
        <dsp:cNvPr id="0" name=""/>
        <dsp:cNvSpPr/>
      </dsp:nvSpPr>
      <dsp:spPr>
        <a:xfrm>
          <a:off x="1452805" y="3492265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0960C0-8111-4D49-83BF-C8BBDA21D67A}">
      <dsp:nvSpPr>
        <dsp:cNvPr id="0" name=""/>
        <dsp:cNvSpPr/>
      </dsp:nvSpPr>
      <dsp:spPr>
        <a:xfrm>
          <a:off x="1587785" y="3053580"/>
          <a:ext cx="378771" cy="3787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D4E11A-4A31-4F47-882F-FF326D23AEDE}">
      <dsp:nvSpPr>
        <dsp:cNvPr id="0" name=""/>
        <dsp:cNvSpPr/>
      </dsp:nvSpPr>
      <dsp:spPr>
        <a:xfrm>
          <a:off x="1925236" y="3526011"/>
          <a:ext cx="241036" cy="241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D4FC53-836A-4D38-A850-1FE668EF3D99}">
      <dsp:nvSpPr>
        <dsp:cNvPr id="0" name=""/>
        <dsp:cNvSpPr/>
      </dsp:nvSpPr>
      <dsp:spPr>
        <a:xfrm>
          <a:off x="2228942" y="2986090"/>
          <a:ext cx="550939" cy="5509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9A0A32-62AC-45E2-9726-ED2E606B74D2}">
      <dsp:nvSpPr>
        <dsp:cNvPr id="0" name=""/>
        <dsp:cNvSpPr/>
      </dsp:nvSpPr>
      <dsp:spPr>
        <a:xfrm>
          <a:off x="2971333" y="2851109"/>
          <a:ext cx="378771" cy="3787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991C02-A916-421D-84E0-A621C33659A5}">
      <dsp:nvSpPr>
        <dsp:cNvPr id="0" name=""/>
        <dsp:cNvSpPr/>
      </dsp:nvSpPr>
      <dsp:spPr>
        <a:xfrm>
          <a:off x="3350104" y="1264530"/>
          <a:ext cx="1112396" cy="2123686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948931-552D-49E4-B181-AE59515C1787}">
      <dsp:nvSpPr>
        <dsp:cNvPr id="0" name=""/>
        <dsp:cNvSpPr/>
      </dsp:nvSpPr>
      <dsp:spPr>
        <a:xfrm>
          <a:off x="4260247" y="1264530"/>
          <a:ext cx="1112396" cy="2123686"/>
        </a:xfrm>
        <a:prstGeom prst="chevron">
          <a:avLst>
            <a:gd name="adj" fmla="val 6231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2AF4DB-5453-4252-AB4A-063DBFD39797}">
      <dsp:nvSpPr>
        <dsp:cNvPr id="0" name=""/>
        <dsp:cNvSpPr/>
      </dsp:nvSpPr>
      <dsp:spPr>
        <a:xfrm>
          <a:off x="5493996" y="1089024"/>
          <a:ext cx="2578738" cy="2578738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Abstract language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5871643" y="1466671"/>
        <a:ext cx="1823444" cy="18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4BCD-487D-4251-B74D-6BF6FBDDEFAB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8D6C-D30D-4771-8DEB-BC10B993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 libraries can use C0’s garbage</a:t>
            </a:r>
            <a:r>
              <a:rPr lang="en-US" baseline="0" dirty="0" smtClean="0"/>
              <a:t> collector, the system allocator or some combination.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roc’s talk?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9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C’s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/>
              <a:t> is not that useful</a:t>
            </a:r>
          </a:p>
          <a:p>
            <a:pPr lvl="1"/>
            <a:r>
              <a:rPr lang="en-US" dirty="0" smtClean="0"/>
              <a:t>Shallow</a:t>
            </a:r>
          </a:p>
          <a:p>
            <a:pPr lvl="1"/>
            <a:r>
              <a:rPr lang="en-US" dirty="0" smtClean="0"/>
              <a:t>Only protects the view</a:t>
            </a:r>
          </a:p>
          <a:p>
            <a:r>
              <a:rPr lang="en-US" dirty="0" smtClean="0"/>
              <a:t>Want an immutable heap</a:t>
            </a:r>
          </a:p>
          <a:p>
            <a:pPr lvl="1"/>
            <a:r>
              <a:rPr lang="en-US" dirty="0" smtClean="0"/>
              <a:t>Constrained by C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Idiomatic C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students don’t know about this feature</a:t>
            </a:r>
          </a:p>
          <a:p>
            <a:r>
              <a:rPr lang="en-US" baseline="0" dirty="0" smtClean="0"/>
              <a:t>Aliasing</a:t>
            </a:r>
          </a:p>
          <a:p>
            <a:r>
              <a:rPr lang="en-US" baseline="0" dirty="0" smtClean="0"/>
              <a:t>Annotating pointers or escape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0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Interaction with address-of a concern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9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C’s model of sum types is broken</a:t>
            </a:r>
          </a:p>
          <a:p>
            <a:pPr lvl="1"/>
            <a:r>
              <a:rPr lang="en-US" dirty="0" smtClean="0"/>
              <a:t>Tag and value must be paired</a:t>
            </a:r>
          </a:p>
          <a:p>
            <a:r>
              <a:rPr lang="en-US" dirty="0" smtClean="0"/>
              <a:t>Can have hidden tag to track which type is valid</a:t>
            </a:r>
          </a:p>
          <a:p>
            <a:pPr lvl="1"/>
            <a:r>
              <a:rPr lang="en-US" dirty="0" smtClean="0"/>
              <a:t>How do you inspect it then?</a:t>
            </a:r>
          </a:p>
          <a:p>
            <a:r>
              <a:rPr lang="en-US" dirty="0" smtClean="0"/>
              <a:t>Can let the user have an explicit tag</a:t>
            </a:r>
          </a:p>
          <a:p>
            <a:pPr lvl="1"/>
            <a:r>
              <a:rPr lang="en-US" dirty="0" smtClean="0"/>
              <a:t>How do you update then?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Flatten Dependency</a:t>
            </a:r>
            <a:r>
              <a:rPr lang="en-US" baseline="0" dirty="0" smtClean="0"/>
              <a:t> Graph</a:t>
            </a:r>
          </a:p>
          <a:p>
            <a:r>
              <a:rPr lang="en-US" baseline="0" dirty="0" err="1" smtClean="0"/>
              <a:t>Emphaize</a:t>
            </a:r>
            <a:r>
              <a:rPr lang="en-US" baseline="0" dirty="0" smtClean="0"/>
              <a:t>: Computational Thinking, Software Reliability, Parallel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 errors early</a:t>
            </a:r>
            <a:r>
              <a:rPr lang="en-US" baseline="0" dirty="0" smtClean="0"/>
              <a:t> at runtime, locally at compile time</a:t>
            </a:r>
            <a:endParaRPr lang="en-US" dirty="0" smtClean="0"/>
          </a:p>
          <a:p>
            <a:r>
              <a:rPr lang="en-US" dirty="0" smtClean="0"/>
              <a:t>No surprises at behavior – principle of least surprise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in parsing the declaration for n00bs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professionals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talk – even advanced programmers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Compelling -&gt;</a:t>
            </a:r>
            <a:r>
              <a:rPr lang="en-US" baseline="0" dirty="0" smtClean="0"/>
              <a:t> more interest -&gt; research shows better learning due to more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58D6C-D30D-4771-8DEB-BC10B9939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FC0D-6FE1-4E92-8EAE-E5DCF22D1007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CB7E-D3FA-4AE8-B4C3-EFA43E1A8894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EA5D-D07B-42F4-B09A-90A5D7E6C99C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6B38-A734-41DE-9BA5-4031D2DA4DD0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286-DF35-4E65-B6CB-9C604FC9767E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AFDB-1ADF-4DFC-9E8A-BA066F3B510F}" type="datetime1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9E9B-5225-4789-986D-E92E46B4B64B}" type="datetime1">
              <a:rPr lang="en-US" smtClean="0"/>
              <a:t>9/23/2010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CC0-3172-4737-AE7C-29BA91EBF33B}" type="datetime1">
              <a:rPr lang="en-US" smtClean="0"/>
              <a:t>9/23/2010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808A-FF7B-4518-9788-42A452407531}" type="datetime1">
              <a:rPr lang="en-US" smtClean="0"/>
              <a:t>9/23/2010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B9F9-EEDE-499B-8C5D-A9B877C38324}" type="datetime1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E17E-67B2-4C14-B913-0307993E7D6F}" type="datetime1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0820-7B5A-44F2-B01B-9EE4767DAB74}" type="datetime1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343D-DE01-48B3-BB1F-E7EAABE6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for graphics, sound, text, I/O</a:t>
            </a:r>
          </a:p>
          <a:p>
            <a:pPr lvl="1"/>
            <a:r>
              <a:rPr lang="en-US" dirty="0" smtClean="0"/>
              <a:t>Enables interesting assignments</a:t>
            </a:r>
          </a:p>
          <a:p>
            <a:r>
              <a:rPr lang="en-US" dirty="0" smtClean="0"/>
              <a:t>Eclipse is helpful</a:t>
            </a:r>
          </a:p>
          <a:p>
            <a:pPr lvl="1"/>
            <a:r>
              <a:rPr lang="en-US" dirty="0" smtClean="0"/>
              <a:t>Good error UI</a:t>
            </a:r>
          </a:p>
          <a:p>
            <a:pPr lvl="1"/>
            <a:r>
              <a:rPr lang="en-US" dirty="0" smtClean="0"/>
              <a:t>Integrated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: Reasonably Refined 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255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and Integers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n-US" sz="2800" u="sng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y = !x &amp;&amp; (z &gt; 0);</a:t>
            </a:r>
          </a:p>
          <a:p>
            <a:r>
              <a:rPr lang="en-US" dirty="0" smtClean="0"/>
              <a:t>Required for all control flow checks</a:t>
            </a:r>
          </a:p>
          <a:p>
            <a:pPr marL="0" indent="0">
              <a:buNone/>
            </a:pP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z = 4 + 9 / 0;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Signed 32 bit integers</a:t>
            </a:r>
          </a:p>
          <a:p>
            <a:pPr lvl="1"/>
            <a:r>
              <a:rPr lang="en-US" dirty="0" smtClean="0"/>
              <a:t>two’s complement representation</a:t>
            </a:r>
          </a:p>
          <a:p>
            <a:pPr lvl="1"/>
            <a:r>
              <a:rPr lang="en-US" dirty="0" smtClean="0"/>
              <a:t>modular arithmetic</a:t>
            </a:r>
          </a:p>
          <a:p>
            <a:pPr lvl="1"/>
            <a:r>
              <a:rPr lang="en-US" dirty="0" smtClean="0"/>
              <a:t>guaranteed exception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and Integers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!a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-a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 b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&gt;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92625" y="1535113"/>
            <a:ext cx="4041775" cy="639762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92625" y="2174875"/>
            <a:ext cx="4270375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lognot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a)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neg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a, b)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cmpg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a, b)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Characters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string</a:t>
            </a:r>
            <a:r>
              <a:rPr lang="en-US" dirty="0" smtClean="0"/>
              <a:t> s = “hello, world”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Opaque representation</a:t>
            </a:r>
          </a:p>
          <a:p>
            <a:pPr marL="0" indent="0">
              <a:buNone/>
            </a:pPr>
            <a:r>
              <a:rPr lang="en-US" u="sng" dirty="0" smtClean="0"/>
              <a:t>char</a:t>
            </a:r>
            <a:r>
              <a:rPr lang="en-US" dirty="0" smtClean="0"/>
              <a:t> c = ‘4’;</a:t>
            </a:r>
          </a:p>
          <a:p>
            <a:pPr marL="0" indent="0">
              <a:buNone/>
            </a:pPr>
            <a:r>
              <a:rPr lang="en-US" u="sng" dirty="0" smtClean="0"/>
              <a:t>char</a:t>
            </a:r>
            <a:r>
              <a:rPr lang="en-US" dirty="0" smtClean="0"/>
              <a:t> z = ‘\0’;</a:t>
            </a:r>
            <a:endParaRPr lang="en-US" dirty="0"/>
          </a:p>
          <a:p>
            <a:r>
              <a:rPr lang="en-US" dirty="0" smtClean="0"/>
              <a:t>ASCII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Declarations and Assignment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Explicitly typed</a:t>
            </a:r>
          </a:p>
          <a:p>
            <a:r>
              <a:rPr lang="en-US" dirty="0" smtClean="0"/>
              <a:t>Block-delimited scope</a:t>
            </a:r>
          </a:p>
          <a:p>
            <a:r>
              <a:rPr lang="en-US" dirty="0" smtClean="0"/>
              <a:t>No shadowing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Variables must be defined before use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9;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x = y + 4;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 and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x = 4;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y = 9;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x = y;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(x,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(x,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(y,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(y,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(x, y))))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&gt; 0)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y = 0;</a:t>
            </a:r>
          </a:p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9;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y = x &gt; 0 ? 0 : 9;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cmpg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(y,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(y,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(y,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cmpg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&gt; 0) 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x--;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(true)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cmpg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(true,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7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smtClean="0"/>
              <a:t>an Imperative Programming Language for N00bs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" y="4104144"/>
            <a:ext cx="37529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(i &lt; 10)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(i % 2 == 0)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i++;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i++;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}}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673257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(; i &lt; 10;)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(i % 2 == 0)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i++;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i++;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}}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if (i % 2 == 0)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(; i &lt; 10; i++)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if (i % 2 == 0)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19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3395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-0.3752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6" grpId="1"/>
      <p:bldP spid="4" grpId="0" uiExpand="1" build="p"/>
      <p:bldP spid="15" grpId="0"/>
      <p:bldP spid="15" grpId="1"/>
      <p:bldP spid="1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triarea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b,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h)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sqrarea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(b, h) / 2;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func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(b, h,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 return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    </a:t>
                </a:r>
                <a:r>
                  <a:rPr lang="en-US" sz="200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000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div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n-US" sz="2000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call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000" dirty="0" err="1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ptr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sqrarea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          (b, h)),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    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nsolas" pitchFamily="49" charset="0"/>
                    <a:cs typeface="Consolas" pitchFamily="49" charset="0"/>
                  </a:rPr>
                  <a:t>) :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tuple(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 int</a:t>
                </a:r>
                <a:endParaRPr 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1508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Hello World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477000" cy="4525963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indent="0">
              <a:buNone/>
            </a:pPr>
            <a:r>
              <a:rPr lang="en-US" i="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i="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en-US" i="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 → </a:t>
            </a:r>
            <a:r>
              <a:rPr lang="en-US" i="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0" dirty="0" smtClean="0">
                <a:latin typeface="Consolas" pitchFamily="49" charset="0"/>
                <a:cs typeface="Consolas" pitchFamily="49" charset="0"/>
              </a:rPr>
              <a:t>K ; ∙ </a:t>
            </a:r>
            <a:r>
              <a:rPr lang="en-US" b="1" i="0" dirty="0" smtClean="0">
                <a:latin typeface="Consolas" pitchFamily="49" charset="0"/>
                <a:cs typeface="Consolas" pitchFamily="49" charset="0"/>
              </a:rPr>
              <a:t>▷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l-GR" i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(∙) </a:t>
            </a:r>
            <a:r>
              <a:rPr lang="en-US" b="1" i="0" dirty="0" smtClean="0">
                <a:latin typeface="Consolas" pitchFamily="49" charset="0"/>
                <a:cs typeface="Consolas" pitchFamily="49" charset="0"/>
              </a:rPr>
              <a:t>▷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0" dirty="0" smtClean="0">
                <a:latin typeface="Consolas" pitchFamily="49" charset="0"/>
                <a:cs typeface="Consolas" pitchFamily="49" charset="0"/>
              </a:rPr>
              <a:t>K ; </a:t>
            </a:r>
            <a:r>
              <a:rPr lang="en-US" i="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(∙) </a:t>
            </a:r>
            <a:r>
              <a:rPr lang="en-US" b="1" i="0" dirty="0" smtClean="0">
                <a:latin typeface="Consolas" pitchFamily="49" charset="0"/>
                <a:cs typeface="Consolas" pitchFamily="49" charset="0"/>
              </a:rPr>
              <a:t>◁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i="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b="1" i="0" dirty="0" smtClean="0">
                <a:latin typeface="Consolas" pitchFamily="49" charset="0"/>
                <a:cs typeface="Consolas" pitchFamily="49" charset="0"/>
              </a:rPr>
              <a:t>◁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572000" cy="395128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hello()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print(“hello, world\n”);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873625" y="2174875"/>
                <a:ext cx="4041775" cy="39512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func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seq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 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ign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n-US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call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ptr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(print),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         (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“hello,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            world\n”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    )),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   </a:t>
                </a:r>
                <a:r>
                  <a:rPr lang="en-US" dirty="0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return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(()))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: </a:t>
                </a:r>
                <a:r>
                  <a:rPr lang="en-US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tuple()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 tuple()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873625" y="2174875"/>
                <a:ext cx="4041775" cy="3951288"/>
              </a:xfrm>
              <a:blipFill rotWithShape="1">
                <a:blip r:embed="rId2"/>
                <a:stretch>
                  <a:fillRect l="-2259" t="-2160" r="-2410" b="-5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*p = </a:t>
            </a: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zero = *p;</a:t>
            </a:r>
          </a:p>
          <a:p>
            <a:r>
              <a:rPr lang="en-US" dirty="0" smtClean="0"/>
              <a:t>Either </a:t>
            </a:r>
            <a:r>
              <a:rPr lang="en-US" sz="2800" u="sng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or valid heap address</a:t>
            </a:r>
          </a:p>
          <a:p>
            <a:pPr lvl="1"/>
            <a:r>
              <a:rPr lang="en-US" dirty="0" smtClean="0"/>
              <a:t>No pointer arithmetic</a:t>
            </a:r>
          </a:p>
          <a:p>
            <a:pPr lvl="1"/>
            <a:r>
              <a:rPr lang="en-US" dirty="0" smtClean="0"/>
              <a:t>No casting</a:t>
            </a:r>
          </a:p>
          <a:p>
            <a:r>
              <a:rPr lang="en-US" dirty="0" smtClean="0"/>
              <a:t>Garbage collected heap</a:t>
            </a:r>
          </a:p>
          <a:p>
            <a:r>
              <a:rPr lang="en-US" dirty="0" smtClean="0"/>
              <a:t>Heap values always initialized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*x;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*x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*x = 9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τ*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x,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(</a:t>
            </a:r>
            <a:r>
              <a:rPr lang="el-GR" dirty="0" smtClean="0"/>
              <a:t>μ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function which maps addresses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to values </a:t>
                </a:r>
                <a:r>
                  <a:rPr lang="en-US" i="1" dirty="0" smtClean="0"/>
                  <a:t>v</a:t>
                </a:r>
              </a:p>
              <a:p>
                <a:r>
                  <a:rPr lang="en-US" dirty="0" smtClean="0"/>
                  <a:t>Signature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maps addresses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to types </a:t>
                </a:r>
                <a:r>
                  <a:rPr lang="el-GR" dirty="0" smtClean="0"/>
                  <a:t>τ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∀ a ∈ </a:t>
                </a:r>
                <a:r>
                  <a:rPr lang="en-US" dirty="0" err="1"/>
                  <a:t>dom</a:t>
                </a:r>
                <a:r>
                  <a:rPr lang="en-US" dirty="0"/>
                  <a:t>(</a:t>
                </a:r>
                <a:r>
                  <a:rPr lang="el-GR" dirty="0" smtClean="0"/>
                  <a:t>μ</a:t>
                </a:r>
                <a:r>
                  <a:rPr lang="en-US" dirty="0" smtClean="0"/>
                  <a:t>).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/>
                  <a:t>μ</a:t>
                </a:r>
                <a:r>
                  <a:rPr lang="en-US" dirty="0"/>
                  <a:t>(a)</a:t>
                </a:r>
                <a:r>
                  <a:rPr lang="en-US" dirty="0" smtClean="0"/>
                  <a:t> : </a:t>
                </a:r>
                <a:r>
                  <a:rPr lang="el-GR" dirty="0"/>
                  <a:t>Σ</a:t>
                </a:r>
                <a:r>
                  <a:rPr lang="en-US" dirty="0"/>
                  <a:t>(a</a:t>
                </a:r>
                <a:r>
                  <a:rPr lang="en-US" dirty="0" smtClean="0"/>
                  <a:t>) then </a:t>
                </a:r>
                <a:r>
                  <a:rPr lang="el-GR" dirty="0"/>
                  <a:t>μ</a:t>
                </a:r>
                <a:r>
                  <a:rPr lang="en-US" dirty="0"/>
                  <a:t> : </a:t>
                </a:r>
                <a:r>
                  <a:rPr lang="el-GR" dirty="0" smtClean="0"/>
                  <a:t>Σ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 A;</a:t>
            </a:r>
            <a:endParaRPr lang="en-US" sz="2400" u="sng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alloc_array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4)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A[4] = 9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A[0]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5751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(A,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…) :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cmd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allocarray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arrayindex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binop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arrayindex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229600" cy="1143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0" y="1600200"/>
                <a:ext cx="7239000" cy="4525963"/>
              </a:xfrm>
            </p:spPr>
            <p:txBody>
              <a:bodyPr numCol="1"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A[4]</a:t>
                </a:r>
              </a:p>
              <a:p>
                <a:pPr marL="0" indent="0">
                  <a:buNone/>
                </a:pP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A, </a:t>
                </a:r>
                <a:r>
                  <a:rPr lang="en-US" dirty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)) : </a:t>
                </a:r>
                <a:r>
                  <a:rPr lang="en-US" i="0" dirty="0" err="1" smtClean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int</a:t>
                </a:r>
                <a:endParaRPr lang="en-US" dirty="0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▷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A, 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▷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A, 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▷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◁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array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array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),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▷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4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∙),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err="1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arrayindex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dirty="0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array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a,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/>
                            <a:cs typeface="Consolas" pitchFamily="49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),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◁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4</a:t>
                </a:r>
                <a:endParaRPr lang="en-US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F, </a:t>
                </a:r>
                <a:r>
                  <a:rPr lang="en-US" i="0" dirty="0" err="1" smtClean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monop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accent3"/>
                    </a:solidFill>
                    <a:latin typeface="Consolas" pitchFamily="49" charset="0"/>
                    <a:cs typeface="Consolas" pitchFamily="49" charset="0"/>
                  </a:rPr>
                  <a:t>read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∙)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◁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/>
                    </a:solidFill>
                    <a:latin typeface="Consolas" pitchFamily="49" charset="0"/>
                    <a:cs typeface="Consolas" pitchFamily="49" charset="0"/>
                  </a:rPr>
                  <a:t>ptr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dirty="0" smtClean="0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a + 4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if </a:t>
                </a:r>
                <a:r>
                  <a:rPr lang="el-GR" i="0" dirty="0" smtClean="0">
                    <a:latin typeface="Consolas" pitchFamily="49" charset="0"/>
                    <a:cs typeface="Consolas" pitchFamily="49" charset="0"/>
                  </a:rPr>
                  <a:t>μ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(a+4) = v then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 F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◁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v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b="1" i="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i="0" dirty="0" smtClean="0">
                    <a:latin typeface="Consolas" pitchFamily="49" charset="0"/>
                    <a:cs typeface="Consolas" pitchFamily="49" charset="0"/>
                  </a:rPr>
                  <a:t>F </a:t>
                </a:r>
                <a:r>
                  <a:rPr lang="en-US" b="1" i="0" dirty="0" smtClean="0">
                    <a:latin typeface="Consolas" pitchFamily="49" charset="0"/>
                    <a:cs typeface="Consolas" pitchFamily="49" charset="0"/>
                  </a:rPr>
                  <a:t>◁ </a:t>
                </a:r>
                <a:r>
                  <a:rPr lang="en-US" i="0" dirty="0" err="1" smtClean="0">
                    <a:latin typeface="Consolas" pitchFamily="49" charset="0"/>
                    <a:cs typeface="Consolas" pitchFamily="49" charset="0"/>
                  </a:rPr>
                  <a:t>exn</a:t>
                </a:r>
                <a:endParaRPr lang="en-US" i="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0" y="1600200"/>
                <a:ext cx="7239000" cy="4525963"/>
              </a:xfrm>
              <a:blipFill rotWithShape="1">
                <a:blip r:embed="rId2"/>
                <a:stretch>
                  <a:fillRect l="-758" t="-1752" r="-25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Nominally </a:t>
            </a:r>
            <a:r>
              <a:rPr lang="en-US" dirty="0" smtClean="0"/>
              <a:t>typed</a:t>
            </a:r>
          </a:p>
          <a:p>
            <a:r>
              <a:rPr lang="en-US" dirty="0" smtClean="0"/>
              <a:t>Cannot </a:t>
            </a:r>
            <a:r>
              <a:rPr lang="en-US" dirty="0" smtClean="0"/>
              <a:t>be used as</a:t>
            </a:r>
          </a:p>
          <a:p>
            <a:pPr lvl="1"/>
            <a:r>
              <a:rPr lang="en-US" dirty="0" smtClean="0"/>
              <a:t>parameter types</a:t>
            </a:r>
          </a:p>
          <a:p>
            <a:pPr lvl="1"/>
            <a:r>
              <a:rPr lang="en-US" dirty="0" smtClean="0"/>
              <a:t>return types</a:t>
            </a:r>
          </a:p>
          <a:p>
            <a:pPr lvl="1"/>
            <a:r>
              <a:rPr lang="en-US" dirty="0" smtClean="0"/>
              <a:t>local variable </a:t>
            </a:r>
            <a:r>
              <a:rPr lang="en-US" dirty="0"/>
              <a:t>types</a:t>
            </a:r>
          </a:p>
          <a:p>
            <a:r>
              <a:rPr lang="en-US" dirty="0"/>
              <a:t>Heap </a:t>
            </a:r>
            <a:r>
              <a:rPr lang="en-US" dirty="0" smtClean="0"/>
              <a:t>allocated</a:t>
            </a:r>
            <a:endParaRPr lang="en-US" dirty="0" smtClean="0"/>
          </a:p>
          <a:p>
            <a:r>
              <a:rPr lang="en-US" dirty="0" smtClean="0"/>
              <a:t>May nest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Node *next;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head(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Node *n)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n-&gt;i;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 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 *s;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s-&gt;x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0" dirty="0" smtClean="0">
                <a:latin typeface="Consolas" pitchFamily="49" charset="0"/>
                <a:cs typeface="Consolas" pitchFamily="49" charset="0"/>
              </a:rPr>
              <a:t>∙, </a:t>
            </a:r>
            <a:r>
              <a:rPr lang="en-US" i="0" dirty="0" err="1" smtClean="0">
                <a:latin typeface="Consolas" pitchFamily="49" charset="0"/>
                <a:cs typeface="Consolas" pitchFamily="49" charset="0"/>
              </a:rPr>
              <a:t>S$x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monop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field(</a:t>
            </a:r>
            <a:r>
              <a:rPr lang="en-US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S$x</a:t>
            </a:r>
            <a:r>
              <a:rPr lang="en-US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s)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Semantics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Progress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 pitchFamily="18" charset="0"/>
                        <a:ea typeface="Cambria Math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itchFamily="18" charset="0"/>
                        <a:ea typeface="Cambria Math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⊢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 : </m:t>
                    </m:r>
                    <m:r>
                      <a:rPr lang="el-GR" i="1" dirty="0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⊢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 ◁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-US" dirty="0" smtClean="0"/>
                  <a:t> final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/>
                      </a:rPr>
                      <m:t> |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;</m:t>
                    </m:r>
                    <m:r>
                      <a:rPr lang="en-US" i="1" dirty="0" smtClean="0">
                        <a:latin typeface="Cambria Math"/>
                      </a:rPr>
                      <m:t>F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 → </m:t>
                    </m:r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/>
                      </a:rPr>
                      <m:t>’ |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’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’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Preservation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/>
                      </a:rPr>
                      <m:t> :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⊢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 : </m:t>
                    </m:r>
                    <m:r>
                      <a:rPr lang="el-GR" i="1" dirty="0" smtClean="0">
                        <a:latin typeface="Cambria Math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K</m:t>
                        </m:r>
                        <m:r>
                          <a:rPr lang="en-US" i="1" dirty="0" smtClean="0">
                            <a:latin typeface="Cambria Math"/>
                          </a:rPr>
                          <m:t>;</m:t>
                        </m:r>
                        <m:r>
                          <a:rPr lang="en-US" i="1" dirty="0" smtClean="0">
                            <a:latin typeface="Cambria Math"/>
                          </a:rPr>
                          <m:t>F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d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t</m:t>
                        </m:r>
                        <m:r>
                          <a:rPr lang="en-US" i="1" dirty="0" smtClean="0">
                            <a:latin typeface="Cambria Math"/>
                          </a:rPr>
                          <m:t> → </m:t>
                        </m:r>
                        <m:r>
                          <a:rPr lang="en-US" i="1" dirty="0" smtClean="0">
                            <a:latin typeface="Cambria Math"/>
                          </a:rPr>
                          <m:t>𝜇</m:t>
                        </m:r>
                        <m:r>
                          <a:rPr lang="en-US" i="1" dirty="0" smtClean="0">
                            <a:latin typeface="Cambria Math"/>
                          </a:rPr>
                          <m:t>’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’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’ 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∃</m:t>
                    </m:r>
                    <m:r>
                      <a:rPr lang="el-GR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’. </m:t>
                    </m:r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dirty="0" smtClean="0">
                        <a:latin typeface="Cambria Math"/>
                      </a:rPr>
                      <m:t>’ :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’ ⊢ </m:t>
                    </m:r>
                    <m:r>
                      <a:rPr lang="en-US" i="1" dirty="0" smtClean="0">
                        <a:latin typeface="Cambria Math"/>
                      </a:rPr>
                      <m:t>K</m:t>
                    </m:r>
                    <m:r>
                      <a:rPr lang="en-US" i="1" dirty="0" smtClean="0">
                        <a:latin typeface="Cambria Math"/>
                      </a:rPr>
                      <m:t>′ </m:t>
                    </m:r>
                    <m:r>
                      <a:rPr lang="en-US" i="1" dirty="0" smtClean="0">
                        <a:latin typeface="Cambria Math"/>
                      </a:rPr>
                      <m:t>d</m:t>
                    </m:r>
                    <m:r>
                      <a:rPr lang="en-US" i="1" dirty="0" smtClean="0">
                        <a:latin typeface="Cambria Math"/>
                      </a:rPr>
                      <m:t>′ </m:t>
                    </m:r>
                    <m:r>
                      <a:rPr lang="en-US" i="1" dirty="0" smtClean="0">
                        <a:latin typeface="Cambria Math"/>
                      </a:rPr>
                      <m:t>t</m:t>
                    </m:r>
                    <m:r>
                      <a:rPr lang="en-US" i="1" dirty="0" smtClean="0">
                        <a:latin typeface="Cambria Math"/>
                      </a:rPr>
                      <m:t> ′: </m:t>
                    </m:r>
                    <m:r>
                      <a:rPr lang="el-GR" i="1" dirty="0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l-GR" i="1" dirty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’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types: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char, string, pointers, arrays, structures</a:t>
            </a:r>
          </a:p>
          <a:p>
            <a:r>
              <a:rPr lang="en-US" dirty="0" smtClean="0"/>
              <a:t>Basic control flow</a:t>
            </a:r>
          </a:p>
          <a:p>
            <a:r>
              <a:rPr lang="en-US" dirty="0" smtClean="0"/>
              <a:t>Simple memory model</a:t>
            </a:r>
            <a:endParaRPr lang="en-US" dirty="0" smtClean="0"/>
          </a:p>
          <a:p>
            <a:r>
              <a:rPr lang="en-US" dirty="0" smtClean="0"/>
              <a:t>Abstract semantics</a:t>
            </a:r>
            <a:endParaRPr lang="en-US" dirty="0" smtClean="0"/>
          </a:p>
          <a:p>
            <a:pPr lvl="1"/>
            <a:r>
              <a:rPr lang="en-US" dirty="0" smtClean="0"/>
              <a:t>Simple elaboration</a:t>
            </a:r>
          </a:p>
          <a:p>
            <a:pPr lvl="1"/>
            <a:r>
              <a:rPr lang="en-US" dirty="0" smtClean="0"/>
              <a:t>Formally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have we gone from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exposing OS APIs in a safe manner</a:t>
            </a:r>
          </a:p>
          <a:p>
            <a:r>
              <a:rPr lang="en-US" dirty="0" smtClean="0"/>
              <a:t>Currently C/C++-only</a:t>
            </a:r>
          </a:p>
          <a:p>
            <a:r>
              <a:rPr lang="en-US" dirty="0" smtClean="0"/>
              <a:t>Libraries provide:</a:t>
            </a:r>
          </a:p>
          <a:p>
            <a:pPr lvl="1"/>
            <a:r>
              <a:rPr lang="en-US" dirty="0" smtClean="0"/>
              <a:t>a C</a:t>
            </a:r>
            <a:r>
              <a:rPr lang="en-US" baseline="-25000" dirty="0" smtClean="0"/>
              <a:t>0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a native shared library</a:t>
            </a:r>
          </a:p>
          <a:p>
            <a:r>
              <a:rPr lang="en-US" dirty="0" smtClean="0"/>
              <a:t>Very easy to wrap existing C/C++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T*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T[]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char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T*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c0_array*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char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c0_string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as special comments</a:t>
            </a:r>
          </a:p>
          <a:p>
            <a:r>
              <a:rPr lang="en-US" dirty="0" smtClean="0"/>
              <a:t>Optional dynamic checking</a:t>
            </a:r>
          </a:p>
          <a:p>
            <a:pPr lvl="1"/>
            <a:r>
              <a:rPr lang="en-US" dirty="0" smtClean="0"/>
              <a:t>Static checking someday!</a:t>
            </a:r>
          </a:p>
          <a:p>
            <a:r>
              <a:rPr lang="en-US" dirty="0" smtClean="0"/>
              <a:t>Primary means reasoning about code</a:t>
            </a:r>
          </a:p>
          <a:p>
            <a:pPr lvl="1"/>
            <a:r>
              <a:rPr lang="en-US" dirty="0" smtClean="0"/>
              <a:t>loop invariants</a:t>
            </a:r>
          </a:p>
          <a:p>
            <a:pPr lvl="1"/>
            <a:r>
              <a:rPr lang="en-US" dirty="0" smtClean="0"/>
              <a:t>pre/post conditions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Slight superset of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binsearch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//@ requires \length(A) ==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len</a:t>
            </a:r>
            <a:endParaRPr lang="en-US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upper = len-1;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(lower &lt; upper)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//@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loop_invariant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lower &gt;= 0 &amp;&amp; upper &lt;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len</a:t>
            </a:r>
            <a:endParaRPr lang="en-US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{ … 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//@ requires \length(A) == </a:t>
            </a:r>
            <a:r>
              <a:rPr lang="en-US" dirty="0" err="1" smtClean="0">
                <a:solidFill>
                  <a:schemeClr val="accent6"/>
                </a:solidFill>
              </a:rPr>
              <a:t>len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// @ensures </a:t>
            </a:r>
            <a:r>
              <a:rPr lang="en-US" dirty="0" err="1" smtClean="0">
                <a:solidFill>
                  <a:schemeClr val="accent6"/>
                </a:solidFill>
              </a:rPr>
              <a:t>issorted</a:t>
            </a:r>
            <a:r>
              <a:rPr lang="en-US" dirty="0" smtClean="0">
                <a:solidFill>
                  <a:schemeClr val="accent6"/>
                </a:solidFill>
              </a:rPr>
              <a:t>(\result)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//@ requires \length(L) == </a:t>
            </a:r>
            <a:r>
              <a:rPr lang="en-US" dirty="0" err="1" smtClean="0">
                <a:solidFill>
                  <a:schemeClr val="accent6"/>
                </a:solidFill>
              </a:rPr>
              <a:t>len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//@ requires \length(R) == </a:t>
            </a:r>
            <a:r>
              <a:rPr lang="en-US" dirty="0" err="1" smtClean="0">
                <a:solidFill>
                  <a:schemeClr val="accent6"/>
                </a:solidFill>
              </a:rPr>
              <a:t>len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//@ ensures </a:t>
            </a:r>
            <a:r>
              <a:rPr lang="en-US" dirty="0" err="1" smtClean="0">
                <a:solidFill>
                  <a:schemeClr val="accent6"/>
                </a:solidFill>
              </a:rPr>
              <a:t>issorted</a:t>
            </a:r>
            <a:r>
              <a:rPr lang="en-US" dirty="0" smtClean="0">
                <a:solidFill>
                  <a:schemeClr val="accent6"/>
                </a:solidFill>
              </a:rPr>
              <a:t>(\result)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merge(</a:t>
            </a:r>
            <a:r>
              <a:rPr lang="en-US" dirty="0" err="1" smtClean="0"/>
              <a:t>int</a:t>
            </a:r>
            <a:r>
              <a:rPr lang="en-US" dirty="0" smtClean="0"/>
              <a:t>[] L, </a:t>
            </a:r>
            <a:r>
              <a:rPr lang="en-US" dirty="0" err="1" smtClean="0"/>
              <a:t>int</a:t>
            </a:r>
            <a:r>
              <a:rPr lang="en-US" dirty="0" smtClean="0"/>
              <a:t>[] R,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later, maybe never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5257800" y="60960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2971800"/>
            <a:ext cx="25146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04752"/>
              </p:ext>
            </p:extLst>
          </p:nvPr>
        </p:nvGraphicFramePr>
        <p:xfrm>
          <a:off x="502920" y="4191000"/>
          <a:ext cx="7924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6304324"/>
              </p:ext>
            </p:extLst>
          </p:nvPr>
        </p:nvGraphicFramePr>
        <p:xfrm>
          <a:off x="457200" y="1752601"/>
          <a:ext cx="7924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Curriculum Redesign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12838"/>
            <a:ext cx="4040188" cy="639762"/>
          </a:xfrm>
        </p:spPr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4041775" cy="639762"/>
          </a:xfrm>
        </p:spPr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</a:t>
            </a:fld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4000500" y="2019300"/>
            <a:ext cx="685800" cy="3962400"/>
          </a:xfrm>
          <a:prstGeom prst="leftBrace">
            <a:avLst/>
          </a:prstGeom>
          <a:ln w="25400" cmpd="sng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43400" y="4343400"/>
            <a:ext cx="0" cy="533400"/>
          </a:xfrm>
          <a:prstGeom prst="straightConnector1">
            <a:avLst/>
          </a:prstGeom>
          <a:ln w="25400" cmpd="sng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9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values /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const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strrev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0;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//@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loop_invariant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partial_rev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i)</a:t>
            </a:r>
            <a:endParaRPr lang="en-US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– i - 1]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 = ‘\0’;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strrev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A);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Now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values / 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const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Node *next;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length(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Node *n)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Foiled!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n-&gt;i =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Success!</a:t>
            </a:r>
            <a:endParaRPr lang="en-US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Node *next = n-&gt;next;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next-&gt;next =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5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Address-of (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parse_int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s,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*p);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s) 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i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parse_int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(s, &amp;b);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assert(b,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“Bad input string”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Value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u="sng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Value *p;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Value v;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Writes tag b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v.b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Fails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v.i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 uiExpan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Box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tag; 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0 for 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1 for pointer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U {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i;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*p; } value;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*f(Box *b,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*p)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b-&gt;tag = 1;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b-&gt;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value.p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p;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4181832"/>
            <a:ext cx="4953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cisawesome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Box b;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b.tag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b.value.i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*s = f(&amp;b, 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b.value.i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// Can now get a pointer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// to arbitrary memory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*s = 40;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8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Box b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(0);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Box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&amp;b;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SomeComputation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(&amp;b);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(b)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i: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Pointer(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Pointer p: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*p;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490008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Box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u="sng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SomeComputation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(Box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*b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447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namespace is bad</a:t>
            </a:r>
          </a:p>
          <a:p>
            <a:r>
              <a:rPr lang="en-US" dirty="0" smtClean="0"/>
              <a:t>A single file goes only so far</a:t>
            </a:r>
          </a:p>
          <a:p>
            <a:r>
              <a:rPr lang="en-US" dirty="0" smtClean="0"/>
              <a:t>C doesn’t have a good solution</a:t>
            </a:r>
          </a:p>
          <a:p>
            <a:r>
              <a:rPr lang="en-US" dirty="0" smtClean="0"/>
              <a:t>Partial solutions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Compiler accepts multiple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Simple to learn</a:t>
            </a:r>
          </a:p>
          <a:p>
            <a:pPr lvl="1"/>
            <a:r>
              <a:rPr lang="en-US" dirty="0" smtClean="0"/>
              <a:t>Very similar to C</a:t>
            </a:r>
          </a:p>
          <a:p>
            <a:pPr lvl="1"/>
            <a:r>
              <a:rPr lang="en-US" dirty="0" smtClean="0"/>
              <a:t>Formally specified</a:t>
            </a:r>
          </a:p>
          <a:p>
            <a:pPr lvl="1"/>
            <a:r>
              <a:rPr lang="en-US" dirty="0" smtClean="0"/>
              <a:t>Emphasizes reasoning</a:t>
            </a:r>
          </a:p>
          <a:p>
            <a:r>
              <a:rPr lang="en-US" dirty="0" smtClean="0"/>
              <a:t>Simple library system</a:t>
            </a:r>
          </a:p>
          <a:p>
            <a:pPr lvl="1"/>
            <a:r>
              <a:rPr lang="en-US" dirty="0" smtClean="0"/>
              <a:t>Easy to bind existing libraries</a:t>
            </a:r>
          </a:p>
          <a:p>
            <a:pPr lvl="1"/>
            <a:r>
              <a:rPr lang="en-US" dirty="0" smtClean="0"/>
              <a:t>Several already 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(T)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T*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T[]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 { … 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Abstract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τ)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bool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τ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τ’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τ*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τ[]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struct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(p)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cmd</a:t>
                </a: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tuple(τ</a:t>
                </a:r>
                <a:r>
                  <a:rPr lang="en-US" baseline="-250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,…,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τ</a:t>
                </a:r>
                <a:r>
                  <a:rPr lang="en-US" baseline="-25000" dirty="0" err="1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2262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5257800" y="60960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2971800"/>
            <a:ext cx="25146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80702"/>
              </p:ext>
            </p:extLst>
          </p:nvPr>
        </p:nvGraphicFramePr>
        <p:xfrm>
          <a:off x="502920" y="4191000"/>
          <a:ext cx="7924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5230168"/>
              </p:ext>
            </p:extLst>
          </p:nvPr>
        </p:nvGraphicFramePr>
        <p:xfrm>
          <a:off x="457200" y="1752601"/>
          <a:ext cx="7924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Curriculum Redesign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12838"/>
            <a:ext cx="4040188" cy="639762"/>
          </a:xfrm>
        </p:spPr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4041775" cy="639762"/>
          </a:xfrm>
        </p:spPr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5</a:t>
            </a:fld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000500" y="2019300"/>
            <a:ext cx="685800" cy="3962400"/>
          </a:xfrm>
          <a:prstGeom prst="leftBrace">
            <a:avLst/>
          </a:prstGeom>
          <a:ln w="25400" cmpd="sng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3400" y="4343400"/>
            <a:ext cx="0" cy="533400"/>
          </a:xfrm>
          <a:prstGeom prst="straightConnector1">
            <a:avLst/>
          </a:prstGeom>
          <a:ln w="25400" cmpd="sng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Types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τ =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bool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τ*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cmd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…</a:t>
                </a:r>
              </a:p>
              <a:p>
                <a:r>
                  <a:rPr lang="en-US" dirty="0" smtClean="0">
                    <a:cs typeface="Consolas" pitchFamily="49" charset="0"/>
                  </a:rPr>
                  <a:t>Values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= true 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ptr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| …</a:t>
                </a:r>
              </a:p>
              <a:p>
                <a:r>
                  <a:rPr lang="en-US" dirty="0" smtClean="0">
                    <a:cs typeface="Consolas" pitchFamily="49" charset="0"/>
                  </a:rPr>
                  <a:t>Addresses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=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l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f</a:t>
                </a:r>
              </a:p>
              <a:p>
                <a:r>
                  <a:rPr lang="en-US" dirty="0" smtClean="0">
                    <a:cs typeface="Consolas" pitchFamily="49" charset="0"/>
                  </a:rPr>
                  <a:t>Expressions</a:t>
                </a:r>
              </a:p>
              <a:p>
                <a:pPr marL="457200" lvl="1" indent="0">
                  <a:buNone/>
                </a:pP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=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binop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(op,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i="1" baseline="-250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i="1" baseline="-250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| call(</a:t>
                </a:r>
                <a:r>
                  <a:rPr lang="en-US" i="1" dirty="0" err="1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i="1" baseline="-25000" dirty="0" err="1" smtClean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decl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τ,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| assign(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return(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| loop(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baseline="-25000" dirty="0" err="1" smtClean="0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, e) | break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alloc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(τ) | 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allocarray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(τ, </a:t>
                </a:r>
                <a:r>
                  <a:rPr lang="en-US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) |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37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15-122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9015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students focus on writing correct code</a:t>
            </a:r>
          </a:p>
          <a:p>
            <a:pPr lvl="1"/>
            <a:r>
              <a:rPr lang="en-US" dirty="0" smtClean="0"/>
              <a:t>Good error messages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Fully defined behavior</a:t>
            </a:r>
          </a:p>
          <a:p>
            <a:r>
              <a:rPr lang="en-US" dirty="0" smtClean="0"/>
              <a:t>Only as powerful as needed for the course</a:t>
            </a:r>
          </a:p>
          <a:p>
            <a:pPr lvl="1"/>
            <a:r>
              <a:rPr lang="en-US" dirty="0" smtClean="0"/>
              <a:t>Can always grow more</a:t>
            </a:r>
          </a:p>
          <a:p>
            <a:r>
              <a:rPr lang="en-US" dirty="0" smtClean="0"/>
              <a:t>Easily incorporate existing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Java?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/>
              <a:t>Complex for beginners</a:t>
            </a:r>
          </a:p>
          <a:p>
            <a:r>
              <a:rPr lang="en-US" dirty="0" smtClean="0"/>
              <a:t>Constraining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Why not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Still too complex for novices</a:t>
            </a:r>
          </a:p>
          <a:p>
            <a:pPr lvl="1"/>
            <a:r>
              <a:rPr lang="en-US" dirty="0" smtClean="0"/>
              <a:t>Manual memory management</a:t>
            </a:r>
          </a:p>
          <a:p>
            <a:r>
              <a:rPr lang="en-US" dirty="0" smtClean="0"/>
              <a:t>Undefined semantics</a:t>
            </a:r>
          </a:p>
          <a:p>
            <a:pPr lvl="1"/>
            <a:r>
              <a:rPr lang="en-US" dirty="0" smtClean="0"/>
              <a:t>Integer overflow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Numerical range and representation</a:t>
            </a:r>
          </a:p>
          <a:p>
            <a:r>
              <a:rPr lang="en-US" dirty="0" smtClean="0"/>
              <a:t>Poor tools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are </a:t>
            </a:r>
            <a:r>
              <a:rPr lang="en-US" u="sng" dirty="0" smtClean="0"/>
              <a:t>not</a:t>
            </a:r>
            <a:r>
              <a:rPr lang="en-US" dirty="0" smtClean="0"/>
              <a:t>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343D-DE01-48B3-BB1F-E7EAABE6E3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71895E-6 L 0 -0.383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8536</TotalTime>
  <Words>2220</Words>
  <Application>Microsoft Office PowerPoint</Application>
  <PresentationFormat>On-screen Show (4:3)</PresentationFormat>
  <Paragraphs>615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C0: an Imperative Programming Language for N00bs</vt:lpstr>
      <vt:lpstr>Motivation</vt:lpstr>
      <vt:lpstr>Intro Curriculum Redesign</vt:lpstr>
      <vt:lpstr>Intro Curriculum Redesign</vt:lpstr>
      <vt:lpstr>15-122</vt:lpstr>
      <vt:lpstr>Goal</vt:lpstr>
      <vt:lpstr>Why not Java?</vt:lpstr>
      <vt:lpstr>Why not C?</vt:lpstr>
      <vt:lpstr>Java Environment</vt:lpstr>
      <vt:lpstr>C0: Reasonably Refined C</vt:lpstr>
      <vt:lpstr>Overview</vt:lpstr>
      <vt:lpstr>Booleans and Integers</vt:lpstr>
      <vt:lpstr>Booleans and Integers</vt:lpstr>
      <vt:lpstr>Strings and Characters</vt:lpstr>
      <vt:lpstr>Declarations and Assignment</vt:lpstr>
      <vt:lpstr>Declarations and Assignment</vt:lpstr>
      <vt:lpstr>Conditions</vt:lpstr>
      <vt:lpstr>while Loops</vt:lpstr>
      <vt:lpstr>for Loops</vt:lpstr>
      <vt:lpstr>Functions</vt:lpstr>
      <vt:lpstr>Hello World0</vt:lpstr>
      <vt:lpstr>Hello World</vt:lpstr>
      <vt:lpstr>Pointers</vt:lpstr>
      <vt:lpstr>Pointers</vt:lpstr>
      <vt:lpstr>Heap (μ)</vt:lpstr>
      <vt:lpstr>Arrays</vt:lpstr>
      <vt:lpstr>Arrays</vt:lpstr>
      <vt:lpstr>Structures</vt:lpstr>
      <vt:lpstr>Structures</vt:lpstr>
      <vt:lpstr>Formal Semantics</vt:lpstr>
      <vt:lpstr>Summary</vt:lpstr>
      <vt:lpstr>C0 In Action</vt:lpstr>
      <vt:lpstr>Libraries</vt:lpstr>
      <vt:lpstr>Libraries</vt:lpstr>
      <vt:lpstr>Specifications</vt:lpstr>
      <vt:lpstr>Specifications</vt:lpstr>
      <vt:lpstr>Specifications</vt:lpstr>
      <vt:lpstr>Missing Features</vt:lpstr>
      <vt:lpstr>Immutable values / const</vt:lpstr>
      <vt:lpstr>Immutable values / const</vt:lpstr>
      <vt:lpstr>Address-of (&amp;)</vt:lpstr>
      <vt:lpstr>Unions</vt:lpstr>
      <vt:lpstr>Unions</vt:lpstr>
      <vt:lpstr>Unions</vt:lpstr>
      <vt:lpstr>Module System</vt:lpstr>
      <vt:lpstr>Contributions</vt:lpstr>
      <vt:lpstr>Extra Slides</vt:lpstr>
      <vt:lpstr>Types</vt:lpstr>
      <vt:lpstr>Formal Semantics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C0, an Imperative Programming Language for N00bs</dc:title>
  <dc:creator>Rob</dc:creator>
  <cp:lastModifiedBy>Rob</cp:lastModifiedBy>
  <cp:revision>290</cp:revision>
  <dcterms:created xsi:type="dcterms:W3CDTF">2010-09-17T22:38:17Z</dcterms:created>
  <dcterms:modified xsi:type="dcterms:W3CDTF">2010-09-23T21:33:07Z</dcterms:modified>
</cp:coreProperties>
</file>