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0" r:id="rId13"/>
    <p:sldId id="271" r:id="rId14"/>
    <p:sldId id="272" r:id="rId15"/>
    <p:sldId id="268" r:id="rId16"/>
    <p:sldId id="273" r:id="rId17"/>
    <p:sldId id="274" r:id="rId18"/>
    <p:sldId id="269" r:id="rId19"/>
    <p:sldId id="26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Z" initials="T" lastIdx="1" clrIdx="0">
    <p:extLst>
      <p:ext uri="{19B8F6BF-5375-455C-9EA6-DF929625EA0E}">
        <p15:presenceInfo xmlns:p15="http://schemas.microsoft.com/office/powerpoint/2012/main" userId="Tian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814C4-9402-4370-AFCD-BEB7F98E6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E80453-EA6F-450E-8557-06D5A4FDC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B095F-E7DF-4FB7-BBF8-8F05919C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0090-2C2C-4387-8803-8373D6B4218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45DF2-FCF7-42FF-9A7E-8BB760CE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5B5D9-588F-4EDC-9848-F6BA4AB1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4027-2CF1-48D7-A9FA-F9CA5D20A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49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11F99-3FCA-479F-BA1F-062335EF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60F648-C2B8-4A0E-8F6A-CD14F428F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9279E-B8DF-42EB-A849-F4A87AF4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0090-2C2C-4387-8803-8373D6B4218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53AB3-7ABE-4FCD-8E20-AA9E17EE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62756-6100-44DA-AC5A-04B8B960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4027-2CF1-48D7-A9FA-F9CA5D20A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5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6FBDF4-EF5D-4B22-9A65-A26537E57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7EC8A-C1BE-4CE7-917D-C51EF58AA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F7864-6811-4CD0-BCE7-67E49AE6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0090-2C2C-4387-8803-8373D6B4218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4844B-9EA8-4F16-A903-FBF6E6FC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A2D32-5519-4A40-99DA-94C9EA14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4027-2CF1-48D7-A9FA-F9CA5D20A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75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4F311-4971-4DD1-A308-1BFC01E2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479DB-94C4-4C6A-96BD-08CF936A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16F64-7871-483B-BB97-366B1CE5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0090-2C2C-4387-8803-8373D6B4218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45308-F281-4AA6-B976-C905406C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48009-C5E3-4897-AB01-7FF63186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4027-2CF1-48D7-A9FA-F9CA5D20A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75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C30A8-BD74-4288-9EA2-FCFD1CB3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2A886A-DCB1-4EC1-AB87-589AF0A31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D02AB-C160-4796-9525-FFBE6542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0090-2C2C-4387-8803-8373D6B4218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98804-0AA1-4E15-8610-5EDA6F3D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9E2F1-0218-4E87-BFFA-6946935C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4027-2CF1-48D7-A9FA-F9CA5D20A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45A0D-B8B2-4659-9265-83A1ACAA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A09BE-066A-41A6-A63A-ADAEE9F16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A48B46-70B4-40FA-A783-DDDEF495E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ABEA51-71BB-4481-A903-2A9FB4D5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0090-2C2C-4387-8803-8373D6B4218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406A9-A2CB-439A-8D44-33E70F62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E337A-9C9C-42D9-9716-B65C8E76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4027-2CF1-48D7-A9FA-F9CA5D20A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1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4D657-7A55-4DF4-B1DF-67390660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275C02-5289-497D-B79B-AC402A204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9BFD54-F8BA-4B3E-8A78-131E50615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6FBC3E-0A1D-4961-A407-75CBC7BD7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32726D-CBE5-4E50-BE56-2C2022566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65FCDD-1C60-4A17-A584-13AAE19B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0090-2C2C-4387-8803-8373D6B4218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40744D-FBD6-4B05-8709-D9810E6E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0717A1-6F75-412E-A66A-CFB02213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4027-2CF1-48D7-A9FA-F9CA5D20A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7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4BC03-7E91-4DD0-AB4B-ED6FD956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D6A482-C374-41C1-8D00-A304DB79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0090-2C2C-4387-8803-8373D6B4218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BC136B-41D3-4A52-B702-1B2F31E1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9B16F5-0B94-46C7-97B6-510F00FD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4027-2CF1-48D7-A9FA-F9CA5D20A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6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3E5DF8-CA2D-491A-879B-3D0F7D59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0090-2C2C-4387-8803-8373D6B4218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8593B-5404-430B-A2A9-BCFA6A3A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06AF28-CCE9-40EB-83B1-E5FF9661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4027-2CF1-48D7-A9FA-F9CA5D20A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29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B0F10-D700-4944-B025-67E35F67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65992-F332-460B-87A5-FBFC3815D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1880C-5E4F-4599-9084-91791E70F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361F4B-E371-4788-98BB-D9E8C26B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0090-2C2C-4387-8803-8373D6B4218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3EFA0-DD73-4078-8F9F-3D9D67A9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E7B9A0-7168-41C4-983D-275E0D0A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4027-2CF1-48D7-A9FA-F9CA5D20A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4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25AC7-60BA-4053-BE3F-2FC49B6C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A51525-7B39-42C5-9D02-7B0B5D600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A42253-A86F-4A57-B134-9C5513641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1CB52-5C3F-4B2F-B154-A98667F1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0090-2C2C-4387-8803-8373D6B4218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3B3B7-4640-4F09-83DE-DF7849B3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5E9E8-5175-488F-8F39-3771778B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4027-2CF1-48D7-A9FA-F9CA5D20A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5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22A0D3-9FDA-493B-B41A-F5C48935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6B475C-6F9F-4503-92B3-DEFF938FA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7425E-5724-4355-9EC9-8B38C1681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0090-2C2C-4387-8803-8373D6B4218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B31CC-EFFB-49A9-BCE2-827FF89E7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909A6-51E1-4354-BE7E-B9C83B35B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64027-2CF1-48D7-A9FA-F9CA5D20A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79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031BA-A97E-4368-9B2C-95AE74BFE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前端开发规范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B71559-731D-4EFD-AC8A-9C56EAF0E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2020</a:t>
            </a:r>
            <a:r>
              <a:rPr lang="zh-CN" altLang="en-US" sz="3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 </a:t>
            </a:r>
            <a:r>
              <a:rPr lang="en-US" altLang="zh-CN" sz="3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/ 03 / 24</a:t>
            </a:r>
            <a:endParaRPr lang="zh-CN" altLang="en-US" sz="32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57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31431-0743-4D8B-B326-C5DE605D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参数定义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7578B-094F-4259-B2A2-3A51283B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参数定义需有意义</a:t>
            </a:r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使用需统一</a:t>
            </a:r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19AC26-EC9C-45CE-A2FD-EEA969046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2819400" cy="23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4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1C98E-E57F-42B2-ACC4-056FECF0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函数、事件定义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2C2A1-F67D-4312-A982-0E487464F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所有接口请求函数名如：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所有点击事件方法名如：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C4B121-E28F-48B7-8608-A7157152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7642"/>
            <a:ext cx="3826164" cy="11451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E5F4F7-C8AB-451A-AEC2-8574322DC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64" y="2377641"/>
            <a:ext cx="3826164" cy="1137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AAD3DC-2084-46AB-AF52-3A5E0205F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49387"/>
            <a:ext cx="3826164" cy="13076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E503B7-1283-4AD1-A4F9-ABC839DC9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364" y="4449387"/>
            <a:ext cx="3826164" cy="130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6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1936B-B346-4AC8-A4EE-7544EFED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版面布局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3C0DC-235B-4C3D-A6FC-9CF9D75A8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组件引入与声明放一起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如有状态管理则写在变量定义之后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B7E2D4-75E3-4DB6-BF7F-395049B8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1725"/>
            <a:ext cx="2324100" cy="1057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1CAEF9-5E8A-4D01-95AA-6BFBD7313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4050"/>
            <a:ext cx="28003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6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6FF6F-50CA-45C8-A8A0-FD086F5F5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974701"/>
          </a:xfrm>
        </p:spPr>
        <p:txBody>
          <a:bodyPr/>
          <a:lstStyle/>
          <a:p>
            <a:r>
              <a:rPr lang="zh-CN" altLang="en-US" dirty="0"/>
              <a:t>生命周期起始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接函数、事件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EA92BE-F59F-4CC7-82BB-C44420D72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4195"/>
            <a:ext cx="1304925" cy="2095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E7A945-5A45-4D7F-AF29-CFCD1A0C3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794" y="894195"/>
            <a:ext cx="1323975" cy="2095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9F4E5A-352B-4E28-A74A-2F9406844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05250"/>
            <a:ext cx="1762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9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9BC3EB7-3942-43EF-9123-24874B95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974701"/>
          </a:xfrm>
        </p:spPr>
        <p:txBody>
          <a:bodyPr/>
          <a:lstStyle/>
          <a:p>
            <a:r>
              <a:rPr lang="zh-CN" altLang="en-US" dirty="0"/>
              <a:t>接上、下拉刷新，及分享（小程序端）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最后是监听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DB5436-2FD3-4AD2-A67E-B954AEC87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9059"/>
            <a:ext cx="2743200" cy="3857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E946D5-7ABF-4C32-B2FA-23A9AE321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51475"/>
            <a:ext cx="1390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8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25422-2B94-4E3B-AF2E-B04D4932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C1A17-5DF1-4CFF-9736-0250FD97B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生命周期按标准顺序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接函数、事件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103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0">
              <a:schemeClr val="accent5">
                <a:lumMod val="0"/>
                <a:lumOff val="100000"/>
              </a:schemeClr>
            </a:gs>
            <a:gs pos="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01442D5-C764-4106-AAC4-53F6A91E731B}"/>
              </a:ext>
            </a:extLst>
          </p:cNvPr>
          <p:cNvSpPr txBox="1"/>
          <p:nvPr/>
        </p:nvSpPr>
        <p:spPr>
          <a:xfrm>
            <a:off x="4977745" y="2828835"/>
            <a:ext cx="2236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spc="600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CSS</a:t>
            </a:r>
            <a:endParaRPr lang="zh-CN" altLang="en-US" sz="7200" b="1" spc="600" dirty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048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11BAB-EA03-4D83-9A44-D96A36D3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使用框架 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– Less</a:t>
            </a:r>
            <a:endParaRPr lang="zh-CN" alt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01102-B67C-4AB1-BA9F-9A6B9B956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需要使用</a:t>
            </a:r>
            <a:r>
              <a:rPr lang="en-US" altLang="zh-CN" dirty="0"/>
              <a:t>CSS</a:t>
            </a:r>
            <a:r>
              <a:rPr lang="zh-CN" altLang="en-US" dirty="0"/>
              <a:t>框架开发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如果是协作开发，每个人自己建一个文件夹，以自己名字缩写开头，如：</a:t>
            </a:r>
            <a:r>
              <a:rPr lang="en-US" altLang="zh-CN" dirty="0" err="1"/>
              <a:t>tz-style.less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不要出现重复的代码，统一样式应定义公共样式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父层样式不能与子元素样式重复。</a:t>
            </a:r>
          </a:p>
        </p:txBody>
      </p:sp>
    </p:spTree>
    <p:extLst>
      <p:ext uri="{BB962C8B-B14F-4D97-AF65-F5344CB8AC3E}">
        <p14:creationId xmlns:p14="http://schemas.microsoft.com/office/powerpoint/2010/main" val="535622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A9B3A-A4A4-4E3F-BCBC-D58A464C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命名规范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9FFDF-122F-41D9-A25E-9971A8EEB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JS</a:t>
            </a:r>
          </a:p>
          <a:p>
            <a:pPr marL="0" indent="0">
              <a:buNone/>
            </a:pPr>
            <a:r>
              <a:rPr lang="zh-CN" altLang="en-US" dirty="0"/>
              <a:t>所有变量、方法、事件必须是驼峰式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CSS</a:t>
            </a:r>
          </a:p>
          <a:p>
            <a:pPr marL="0" indent="0">
              <a:buNone/>
            </a:pPr>
            <a:r>
              <a:rPr lang="zh-CN" altLang="en-US" dirty="0"/>
              <a:t>每个页面的最外层父标签需要定一个类，开发者</a:t>
            </a:r>
            <a:r>
              <a:rPr lang="en-US" altLang="zh-CN" dirty="0"/>
              <a:t>+</a:t>
            </a:r>
            <a:r>
              <a:rPr lang="zh-CN" altLang="en-US" dirty="0"/>
              <a:t>文件名，如：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tz</a:t>
            </a:r>
            <a:r>
              <a:rPr lang="en-US" altLang="zh-CN" dirty="0"/>
              <a:t>-index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文件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所有类型的文件必须是驼峰式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033EEA-985C-4399-B143-E08ED93CE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281" y="4321464"/>
            <a:ext cx="1447800" cy="266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AE1279-EA6F-493C-89C6-C77204FAC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709" y="4302992"/>
            <a:ext cx="17907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3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DAAE8-B71D-49F5-A8D5-29286657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代码显示问题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6E15B-C761-435E-8398-A0C15F5F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代码换行可通过编辑器设置自动换行</a:t>
            </a:r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不可进行手动换行</a:t>
            </a:r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不可使用代码格式化工具</a:t>
            </a:r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（除非自己编写规则，规格按照上面规定）</a:t>
            </a:r>
          </a:p>
        </p:txBody>
      </p:sp>
    </p:spTree>
    <p:extLst>
      <p:ext uri="{BB962C8B-B14F-4D97-AF65-F5344CB8AC3E}">
        <p14:creationId xmlns:p14="http://schemas.microsoft.com/office/powerpoint/2010/main" val="342947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C70FE-55BD-47E1-AD18-856B0D2C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指尖</a:t>
            </a:r>
            <a:r>
              <a:rPr lang="en-US" altLang="zh-CN" b="1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&amp;</a:t>
            </a:r>
            <a:r>
              <a:rPr lang="zh-CN" altLang="en-US" b="1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校天犬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D59D0-0230-4A86-9C91-80C0B9E01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为方便项目管理，团队开发规范，开发人员需要具有巧妙安排的代码</a:t>
            </a:r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在不论技术能力的基础上，首先应该对自己的代码负责</a:t>
            </a:r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一段标准、易读的代码，有助于团队高效开发</a:t>
            </a:r>
          </a:p>
        </p:txBody>
      </p:sp>
    </p:spTree>
    <p:extLst>
      <p:ext uri="{BB962C8B-B14F-4D97-AF65-F5344CB8AC3E}">
        <p14:creationId xmlns:p14="http://schemas.microsoft.com/office/powerpoint/2010/main" val="449368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001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3558E-8CFB-4375-A6C4-BB539509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所有子标签首行缩进两个空格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864B9-F725-4A8C-9A47-AA25E82D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74EE33-EBE8-4834-A718-A36732E2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5870486" cy="248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2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D6722-85E7-4C89-99F3-20E32416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所有标签必须要有结束标签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F623D-6E97-4D82-9DE3-A5D4A08F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HTML</a:t>
            </a:r>
            <a:r>
              <a:rPr lang="zh-CN" altLang="en-US" dirty="0"/>
              <a:t>异于</a:t>
            </a:r>
            <a:r>
              <a:rPr lang="en-US" altLang="zh-CN" dirty="0"/>
              <a:t>XHTML</a:t>
            </a:r>
            <a:r>
              <a:rPr lang="zh-CN" altLang="en-US" dirty="0"/>
              <a:t>，部分标签被浏览器适配，如：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&gt;</a:t>
            </a:r>
            <a:r>
              <a:rPr lang="zh-CN" altLang="en-US" dirty="0"/>
              <a:t>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82A911-A2F8-4B07-9B29-7267EA5BF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17577"/>
            <a:ext cx="5678012" cy="339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3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12C5E-7E44-4088-B7E0-66964338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所有标签首尾必须对齐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5548D-B8A7-46A8-85CD-3DBF5D1A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790C87-B6CF-405A-9CFE-0DFC1FC7E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569133" cy="26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9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E2606-A111-4E7B-9FE2-3903247E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所有子元素必须换行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ED0BB-68E0-4EF4-AE92-410A461D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CB095F-090B-4442-A2E0-272B4035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4887897" cy="35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4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EBCC8-FB6C-4F9C-8C33-6F13AB10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自定义事件需加上括号，原生函数不用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0CB85-70C1-445D-9F12-CF10901B4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注：特殊情况，如封装的方法，组件传参等可无需加括号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A313D1-E05C-435E-91C7-6E4566DC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201406" cy="245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8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1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336</Words>
  <Application>Microsoft Office PowerPoint</Application>
  <PresentationFormat>宽屏</PresentationFormat>
  <Paragraphs>85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苹方 常规</vt:lpstr>
      <vt:lpstr>Arial</vt:lpstr>
      <vt:lpstr>Office 主题​​</vt:lpstr>
      <vt:lpstr>前端开发规范</vt:lpstr>
      <vt:lpstr>指尖&amp;校天犬</vt:lpstr>
      <vt:lpstr>PowerPoint 演示文稿</vt:lpstr>
      <vt:lpstr>所有子标签首行缩进两个空格</vt:lpstr>
      <vt:lpstr>所有标签必须要有结束标签</vt:lpstr>
      <vt:lpstr>所有标签首尾必须对齐</vt:lpstr>
      <vt:lpstr>所有子元素必须换行</vt:lpstr>
      <vt:lpstr>自定义事件需加上括号，原生函数不用</vt:lpstr>
      <vt:lpstr>PowerPoint 演示文稿</vt:lpstr>
      <vt:lpstr>参数定义</vt:lpstr>
      <vt:lpstr>函数、事件定义</vt:lpstr>
      <vt:lpstr>版面布局</vt:lpstr>
      <vt:lpstr>PowerPoint 演示文稿</vt:lpstr>
      <vt:lpstr>PowerPoint 演示文稿</vt:lpstr>
      <vt:lpstr>生命周期</vt:lpstr>
      <vt:lpstr>PowerPoint 演示文稿</vt:lpstr>
      <vt:lpstr>使用框架 – Less</vt:lpstr>
      <vt:lpstr>命名规范</vt:lpstr>
      <vt:lpstr>代码显示问题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前端开发规范</dc:title>
  <dc:creator>TianZ</dc:creator>
  <cp:lastModifiedBy>TianZ</cp:lastModifiedBy>
  <cp:revision>52</cp:revision>
  <dcterms:created xsi:type="dcterms:W3CDTF">2020-03-24T02:56:10Z</dcterms:created>
  <dcterms:modified xsi:type="dcterms:W3CDTF">2020-03-24T07:18:48Z</dcterms:modified>
</cp:coreProperties>
</file>