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6"/>
    <p:restoredTop sz="93820"/>
  </p:normalViewPr>
  <p:slideViewPr>
    <p:cSldViewPr snapToGrid="0" snapToObjects="1">
      <p:cViewPr>
        <p:scale>
          <a:sx n="200" d="100"/>
          <a:sy n="200" d="100"/>
        </p:scale>
        <p:origin x="-2688" y="-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5CA27-DE70-0A42-BB54-67BA108E5F5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662A-1858-4246-9733-AA07A7A86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C94F-C729-B344-8543-D5D88571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87A34-2422-374B-A8F9-189EA42B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387C-1D60-F446-8BF0-DE0C3DC6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2DE-474D-2441-AAB9-C55DEAAE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F530E-7BD2-3343-B4BE-826DBEB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B651-4DCB-2044-B291-86F592B6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1FC0-23C6-884A-BDA3-31FFDE350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EFB-ED22-414C-A6C2-BB0D8D99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6AF0-116B-A646-A3E0-CC17EDDA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AD69-D5F9-DC42-98AA-47A0462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6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7394B-3A2F-1342-9BA5-3262DD6C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F1B4-A2FA-794E-B5AB-56DC9F51A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EFF5-0FE5-1049-BF01-CC1ABDEB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036-A5F8-EC4F-8FD3-E3F6169E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53BC-72AD-1442-8FB7-D585D32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527A-189E-174A-8808-514E045C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BAEC-83E6-9942-87C7-4AE73CC6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B485-8982-3C4F-8C8D-4FC66CC8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94EEB-3990-9240-8AE6-A9515F82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FD67-7094-CE41-8DED-3DAD1C5F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ED1A-5770-824A-96AC-5BA5CC24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0657-1A53-0F44-97ED-5540111E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AE0C-E457-644B-BDAE-68C146E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6066C-A5EF-8247-AAF6-A852E7FA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3DF7-6231-D04C-A08E-D59BD063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D0F8-8F75-8640-B430-0C66916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7735-892B-1A43-B9A2-25E39835C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0D00A-CA55-0D4B-89B4-4A155A79D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52387-61BD-5045-AE4E-1E5F4DDF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12E79-F786-EB41-B3F7-37F6086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5E48-4C88-4346-98D8-616DF20E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58D-35AC-CA48-8CC1-9214F8A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62BA-0047-8B44-834A-52482363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136AC-F564-994C-B777-924D46C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6C5B6-E950-664B-981A-D744B935D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FD6E-48A1-0041-A887-01A5D5165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B5D15-ABC9-174A-9C41-73098A8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54259-77F5-0240-8063-7B660E4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1085-6DCA-4E43-B3C7-CBD9B9D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18AE-D695-1343-9350-BFA53592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A1E97-5154-FB48-BF01-51D3E79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DA4DA-D35D-3247-9BC3-769D9439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5E89D-0268-D244-89CA-109D09AA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8D1D-5879-2E48-9299-7D86680A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70D1A-8033-C644-A443-2CA02547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F587-0A25-F14A-B9AA-07ED93B3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BC5D-FA91-E54C-B3BE-8F09DFDD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A4F1-60D0-0E4C-8796-B0AC4AB1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60B8C-B3FD-0343-8113-9BB94525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DFBA-93A5-C647-AEE1-C43EA43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4C2C-A8DC-BF4C-96E6-6877965F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C42B-F5DC-DC4F-9F26-C361CBD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88EB-40A7-BB40-AAA9-379ED22A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D633-E95B-6E4A-89C4-D1DD5181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50A6-C0EE-744E-9622-BE399C3C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1AB8-AAFE-F048-9652-8D786F36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80001-DB76-1C4C-A0CF-513AB037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C59DA-D19F-144F-B625-911969D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DF465-CADD-5243-A82B-B8745D7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032E-6D6D-0546-9163-D728A8CB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B9A3-C172-4042-B1BE-1767CC21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8996-B6C1-5D41-ABF0-E2EBBB374E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0238-EBB6-5A4B-A0E2-87D07B98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4934-1536-034D-8FF5-39A9AA1E7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7D0A-CA82-7640-A4B3-29B44600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3CF07-5A7B-8241-A13E-898F25F9DD6C}"/>
              </a:ext>
            </a:extLst>
          </p:cNvPr>
          <p:cNvGrpSpPr/>
          <p:nvPr/>
        </p:nvGrpSpPr>
        <p:grpSpPr>
          <a:xfrm>
            <a:off x="2265494" y="1463878"/>
            <a:ext cx="3200817" cy="2402227"/>
            <a:chOff x="8969882" y="2062191"/>
            <a:chExt cx="5601215" cy="420373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77BFA4-6D7E-4845-9640-D8AB7611DEB2}"/>
                </a:ext>
              </a:extLst>
            </p:cNvPr>
            <p:cNvSpPr/>
            <p:nvPr/>
          </p:nvSpPr>
          <p:spPr>
            <a:xfrm>
              <a:off x="9367141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1F83137-685A-BD49-93DA-CF5E39141051}"/>
                </a:ext>
              </a:extLst>
            </p:cNvPr>
            <p:cNvSpPr/>
            <p:nvPr/>
          </p:nvSpPr>
          <p:spPr>
            <a:xfrm>
              <a:off x="8969882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1EEAED-469C-634F-9D31-D125DDF0BECD}"/>
                </a:ext>
              </a:extLst>
            </p:cNvPr>
            <p:cNvSpPr/>
            <p:nvPr/>
          </p:nvSpPr>
          <p:spPr>
            <a:xfrm>
              <a:off x="9717870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24DBACE-B1EB-4448-A659-EA50552F1E70}"/>
                </a:ext>
              </a:extLst>
            </p:cNvPr>
            <p:cNvSpPr/>
            <p:nvPr/>
          </p:nvSpPr>
          <p:spPr>
            <a:xfrm>
              <a:off x="10832894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D0C981-260E-E847-8A3E-92B306BBAAA4}"/>
                </a:ext>
              </a:extLst>
            </p:cNvPr>
            <p:cNvSpPr/>
            <p:nvPr/>
          </p:nvSpPr>
          <p:spPr>
            <a:xfrm>
              <a:off x="10465859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80C787C-504E-1646-ADBA-C324D9982CB7}"/>
                </a:ext>
              </a:extLst>
            </p:cNvPr>
            <p:cNvSpPr/>
            <p:nvPr/>
          </p:nvSpPr>
          <p:spPr>
            <a:xfrm>
              <a:off x="11213847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65E632-9C99-2246-9B02-4334AB6CEC32}"/>
                </a:ext>
              </a:extLst>
            </p:cNvPr>
            <p:cNvSpPr/>
            <p:nvPr/>
          </p:nvSpPr>
          <p:spPr>
            <a:xfrm>
              <a:off x="12354962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0022DC-A9D2-4F47-A73F-0786CDCC823D}"/>
                </a:ext>
              </a:extLst>
            </p:cNvPr>
            <p:cNvSpPr/>
            <p:nvPr/>
          </p:nvSpPr>
          <p:spPr>
            <a:xfrm>
              <a:off x="11961835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DF7B79-193F-EF4F-BDCE-901E9B77453D}"/>
                </a:ext>
              </a:extLst>
            </p:cNvPr>
            <p:cNvSpPr/>
            <p:nvPr/>
          </p:nvSpPr>
          <p:spPr>
            <a:xfrm>
              <a:off x="12709824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CAA3150-4713-9E45-973A-98512F7779A5}"/>
                </a:ext>
              </a:extLst>
            </p:cNvPr>
            <p:cNvSpPr/>
            <p:nvPr/>
          </p:nvSpPr>
          <p:spPr>
            <a:xfrm>
              <a:off x="13820715" y="4043460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9EA45B2-7E44-974D-B9C5-B7B0621818A2}"/>
                </a:ext>
              </a:extLst>
            </p:cNvPr>
            <p:cNvSpPr/>
            <p:nvPr/>
          </p:nvSpPr>
          <p:spPr>
            <a:xfrm>
              <a:off x="13457812" y="4710128"/>
              <a:ext cx="365297" cy="3652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1BE992-F3FF-0D40-B569-565B386D61EA}"/>
                </a:ext>
              </a:extLst>
            </p:cNvPr>
            <p:cNvSpPr/>
            <p:nvPr/>
          </p:nvSpPr>
          <p:spPr>
            <a:xfrm>
              <a:off x="14205800" y="4710128"/>
              <a:ext cx="365297" cy="3652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56F3E57-82B1-F845-B585-B16C79C33008}"/>
                </a:ext>
              </a:extLst>
            </p:cNvPr>
            <p:cNvSpPr/>
            <p:nvPr/>
          </p:nvSpPr>
          <p:spPr>
            <a:xfrm>
              <a:off x="11606106" y="2710121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8C58B98-109A-C448-A50E-097658606CF3}"/>
                </a:ext>
              </a:extLst>
            </p:cNvPr>
            <p:cNvSpPr/>
            <p:nvPr/>
          </p:nvSpPr>
          <p:spPr>
            <a:xfrm>
              <a:off x="10117523" y="3395058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B6F92DF-C96C-0C49-AF6F-470CBC1EDE0C}"/>
                </a:ext>
              </a:extLst>
            </p:cNvPr>
            <p:cNvSpPr/>
            <p:nvPr/>
          </p:nvSpPr>
          <p:spPr>
            <a:xfrm>
              <a:off x="13058160" y="3395058"/>
              <a:ext cx="365297" cy="365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F9EE8-1A4A-0443-94B8-7A50BDFD253F}"/>
                </a:ext>
              </a:extLst>
            </p:cNvPr>
            <p:cNvSpPr/>
            <p:nvPr/>
          </p:nvSpPr>
          <p:spPr>
            <a:xfrm>
              <a:off x="10812890" y="5723829"/>
              <a:ext cx="469023" cy="45966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48C101C-A798-944B-A235-32CF93FEC3B2}"/>
                </a:ext>
              </a:extLst>
            </p:cNvPr>
            <p:cNvSpPr/>
            <p:nvPr/>
          </p:nvSpPr>
          <p:spPr>
            <a:xfrm>
              <a:off x="12334959" y="5723829"/>
              <a:ext cx="469023" cy="45966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B615D33-C22B-5C4D-95BB-F77B45C07C33}"/>
                    </a:ext>
                  </a:extLst>
                </p:cNvPr>
                <p:cNvSpPr/>
                <p:nvPr/>
              </p:nvSpPr>
              <p:spPr>
                <a:xfrm>
                  <a:off x="9903118" y="5670332"/>
                  <a:ext cx="960818" cy="592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DFBB17D-BB5B-A248-AD44-C08CD1FA0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118" y="5670332"/>
                  <a:ext cx="960818" cy="5924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E783EC9-9FA1-4B45-AA45-2B29641B5A76}"/>
                    </a:ext>
                  </a:extLst>
                </p:cNvPr>
                <p:cNvSpPr/>
                <p:nvPr/>
              </p:nvSpPr>
              <p:spPr>
                <a:xfrm>
                  <a:off x="12803982" y="5673482"/>
                  <a:ext cx="958239" cy="5924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𝐂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B890DDD-1020-6C46-8CA1-4E507A4EC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3982" y="5673482"/>
                  <a:ext cx="958239" cy="5924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5A7022-947E-F74F-9ADD-BE2682594A67}"/>
                </a:ext>
              </a:extLst>
            </p:cNvPr>
            <p:cNvCxnSpPr>
              <a:cxnSpLocks/>
              <a:stCxn id="54" idx="7"/>
              <a:endCxn id="53" idx="3"/>
            </p:cNvCxnSpPr>
            <p:nvPr/>
          </p:nvCxnSpPr>
          <p:spPr>
            <a:xfrm flipV="1">
              <a:off x="10429323" y="3021922"/>
              <a:ext cx="1230279" cy="426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EA0F74E-351A-FC4A-8228-2389FE333D53}"/>
                </a:ext>
              </a:extLst>
            </p:cNvPr>
            <p:cNvCxnSpPr>
              <a:cxnSpLocks/>
              <a:stCxn id="55" idx="1"/>
              <a:endCxn id="53" idx="5"/>
            </p:cNvCxnSpPr>
            <p:nvPr/>
          </p:nvCxnSpPr>
          <p:spPr>
            <a:xfrm flipH="1" flipV="1">
              <a:off x="11917906" y="3021922"/>
              <a:ext cx="1193750" cy="426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FF83049-A9F3-5B4F-B748-8446F8A03085}"/>
                </a:ext>
              </a:extLst>
            </p:cNvPr>
            <p:cNvCxnSpPr>
              <a:cxnSpLocks/>
              <a:stCxn id="41" idx="7"/>
              <a:endCxn id="54" idx="3"/>
            </p:cNvCxnSpPr>
            <p:nvPr/>
          </p:nvCxnSpPr>
          <p:spPr>
            <a:xfrm flipV="1">
              <a:off x="9678941" y="3706858"/>
              <a:ext cx="492078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5003D2-CDBE-C84D-8CEB-C76D26BF5316}"/>
                </a:ext>
              </a:extLst>
            </p:cNvPr>
            <p:cNvCxnSpPr>
              <a:cxnSpLocks/>
              <a:stCxn id="44" idx="1"/>
              <a:endCxn id="54" idx="5"/>
            </p:cNvCxnSpPr>
            <p:nvPr/>
          </p:nvCxnSpPr>
          <p:spPr>
            <a:xfrm flipH="1" flipV="1">
              <a:off x="10429323" y="3706858"/>
              <a:ext cx="457067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2C9F29-591D-5648-A27D-F162E5153F59}"/>
                </a:ext>
              </a:extLst>
            </p:cNvPr>
            <p:cNvCxnSpPr>
              <a:cxnSpLocks/>
              <a:stCxn id="47" idx="7"/>
              <a:endCxn id="55" idx="3"/>
            </p:cNvCxnSpPr>
            <p:nvPr/>
          </p:nvCxnSpPr>
          <p:spPr>
            <a:xfrm flipV="1">
              <a:off x="12666763" y="3706858"/>
              <a:ext cx="444893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02F096-1600-1E4E-A764-0070F857A718}"/>
                </a:ext>
              </a:extLst>
            </p:cNvPr>
            <p:cNvCxnSpPr>
              <a:cxnSpLocks/>
              <a:stCxn id="50" idx="1"/>
              <a:endCxn id="55" idx="5"/>
            </p:cNvCxnSpPr>
            <p:nvPr/>
          </p:nvCxnSpPr>
          <p:spPr>
            <a:xfrm flipH="1" flipV="1">
              <a:off x="13369960" y="3706858"/>
              <a:ext cx="504251" cy="390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3DF687-273B-6140-AE80-A2368939B31D}"/>
                </a:ext>
              </a:extLst>
            </p:cNvPr>
            <p:cNvCxnSpPr>
              <a:cxnSpLocks/>
              <a:stCxn id="42" idx="0"/>
              <a:endCxn id="41" idx="3"/>
            </p:cNvCxnSpPr>
            <p:nvPr/>
          </p:nvCxnSpPr>
          <p:spPr>
            <a:xfrm flipV="1">
              <a:off x="9152530" y="4355261"/>
              <a:ext cx="268107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6B09C32-A1DA-2D41-8077-68A881C3794F}"/>
                </a:ext>
              </a:extLst>
            </p:cNvPr>
            <p:cNvCxnSpPr>
              <a:cxnSpLocks/>
              <a:stCxn id="43" idx="0"/>
              <a:endCxn id="41" idx="5"/>
            </p:cNvCxnSpPr>
            <p:nvPr/>
          </p:nvCxnSpPr>
          <p:spPr>
            <a:xfrm flipH="1" flipV="1">
              <a:off x="9678941" y="4355261"/>
              <a:ext cx="221577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EDB0842-BBB0-7F44-B5AC-9DC53A9DE9DB}"/>
                </a:ext>
              </a:extLst>
            </p:cNvPr>
            <p:cNvCxnSpPr>
              <a:cxnSpLocks/>
              <a:stCxn id="45" idx="0"/>
              <a:endCxn id="44" idx="3"/>
            </p:cNvCxnSpPr>
            <p:nvPr/>
          </p:nvCxnSpPr>
          <p:spPr>
            <a:xfrm flipV="1">
              <a:off x="10648507" y="4355261"/>
              <a:ext cx="237883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6D477B6-9216-084A-8831-78068A7F28EF}"/>
                </a:ext>
              </a:extLst>
            </p:cNvPr>
            <p:cNvCxnSpPr>
              <a:cxnSpLocks/>
              <a:stCxn id="46" idx="0"/>
              <a:endCxn id="44" idx="5"/>
            </p:cNvCxnSpPr>
            <p:nvPr/>
          </p:nvCxnSpPr>
          <p:spPr>
            <a:xfrm flipH="1" flipV="1">
              <a:off x="11144694" y="4355261"/>
              <a:ext cx="251801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B74DBAB-6A2E-5B42-A619-EC7F920BABBD}"/>
                </a:ext>
              </a:extLst>
            </p:cNvPr>
            <p:cNvCxnSpPr>
              <a:cxnSpLocks/>
              <a:stCxn id="48" idx="0"/>
              <a:endCxn id="47" idx="3"/>
            </p:cNvCxnSpPr>
            <p:nvPr/>
          </p:nvCxnSpPr>
          <p:spPr>
            <a:xfrm flipV="1">
              <a:off x="12144484" y="4355261"/>
              <a:ext cx="263975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CF1DB0-3795-5548-B6F3-0C58964C1F01}"/>
                </a:ext>
              </a:extLst>
            </p:cNvPr>
            <p:cNvCxnSpPr>
              <a:cxnSpLocks/>
              <a:stCxn id="49" idx="0"/>
              <a:endCxn id="47" idx="5"/>
            </p:cNvCxnSpPr>
            <p:nvPr/>
          </p:nvCxnSpPr>
          <p:spPr>
            <a:xfrm flipH="1" flipV="1">
              <a:off x="12666763" y="4355261"/>
              <a:ext cx="225709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3C7C35-E5CB-BA42-95F2-DA1F2343B3BB}"/>
                </a:ext>
              </a:extLst>
            </p:cNvPr>
            <p:cNvCxnSpPr>
              <a:cxnSpLocks/>
              <a:stCxn id="51" idx="0"/>
              <a:endCxn id="50" idx="3"/>
            </p:cNvCxnSpPr>
            <p:nvPr/>
          </p:nvCxnSpPr>
          <p:spPr>
            <a:xfrm flipV="1">
              <a:off x="13640460" y="4355261"/>
              <a:ext cx="233751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6010B5F-09CA-B54E-B1EC-3C38D3692618}"/>
                </a:ext>
              </a:extLst>
            </p:cNvPr>
            <p:cNvCxnSpPr>
              <a:cxnSpLocks/>
              <a:stCxn id="52" idx="0"/>
              <a:endCxn id="50" idx="5"/>
            </p:cNvCxnSpPr>
            <p:nvPr/>
          </p:nvCxnSpPr>
          <p:spPr>
            <a:xfrm flipH="1" flipV="1">
              <a:off x="14132516" y="4355261"/>
              <a:ext cx="255933" cy="354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EFE9E8C-D360-1A4E-ABCB-039FEFAA4BAE}"/>
                </a:ext>
              </a:extLst>
            </p:cNvPr>
            <p:cNvCxnSpPr>
              <a:cxnSpLocks/>
              <a:stCxn id="56" idx="0"/>
              <a:endCxn id="42" idx="5"/>
            </p:cNvCxnSpPr>
            <p:nvPr/>
          </p:nvCxnSpPr>
          <p:spPr>
            <a:xfrm flipH="1" flipV="1">
              <a:off x="9281683" y="5021929"/>
              <a:ext cx="1765720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026C9C-720D-C048-87EE-6ABD5A129E44}"/>
                </a:ext>
              </a:extLst>
            </p:cNvPr>
            <p:cNvCxnSpPr>
              <a:cxnSpLocks/>
              <a:stCxn id="56" idx="0"/>
              <a:endCxn id="45" idx="4"/>
            </p:cNvCxnSpPr>
            <p:nvPr/>
          </p:nvCxnSpPr>
          <p:spPr>
            <a:xfrm flipH="1" flipV="1">
              <a:off x="10648507" y="5075425"/>
              <a:ext cx="398895" cy="64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481A24E-D7E9-C94D-9DC6-DC166D7B1FC2}"/>
                </a:ext>
              </a:extLst>
            </p:cNvPr>
            <p:cNvCxnSpPr>
              <a:cxnSpLocks/>
              <a:stCxn id="56" idx="0"/>
              <a:endCxn id="48" idx="3"/>
            </p:cNvCxnSpPr>
            <p:nvPr/>
          </p:nvCxnSpPr>
          <p:spPr>
            <a:xfrm flipV="1">
              <a:off x="11047402" y="5021929"/>
              <a:ext cx="967929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749CE10-ABEB-6040-89E3-61C1B0610808}"/>
                </a:ext>
              </a:extLst>
            </p:cNvPr>
            <p:cNvCxnSpPr>
              <a:cxnSpLocks/>
              <a:stCxn id="56" idx="0"/>
              <a:endCxn id="51" idx="3"/>
            </p:cNvCxnSpPr>
            <p:nvPr/>
          </p:nvCxnSpPr>
          <p:spPr>
            <a:xfrm flipV="1">
              <a:off x="11047402" y="5021929"/>
              <a:ext cx="2463906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822A53F-EBB1-234C-8F7E-A2BB7A409762}"/>
                </a:ext>
              </a:extLst>
            </p:cNvPr>
            <p:cNvCxnSpPr>
              <a:cxnSpLocks/>
              <a:stCxn id="57" idx="0"/>
              <a:endCxn id="43" idx="5"/>
            </p:cNvCxnSpPr>
            <p:nvPr/>
          </p:nvCxnSpPr>
          <p:spPr>
            <a:xfrm flipH="1" flipV="1">
              <a:off x="10029671" y="5021929"/>
              <a:ext cx="2539800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2B9C36A-01D3-9146-A358-2B3A27C477C1}"/>
                </a:ext>
              </a:extLst>
            </p:cNvPr>
            <p:cNvCxnSpPr>
              <a:cxnSpLocks/>
              <a:stCxn id="57" idx="0"/>
              <a:endCxn id="46" idx="5"/>
            </p:cNvCxnSpPr>
            <p:nvPr/>
          </p:nvCxnSpPr>
          <p:spPr>
            <a:xfrm flipH="1" flipV="1">
              <a:off x="11525648" y="5021929"/>
              <a:ext cx="1043823" cy="701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5F4B34A-D824-9841-AB6C-3A48F4991CDF}"/>
                </a:ext>
              </a:extLst>
            </p:cNvPr>
            <p:cNvCxnSpPr>
              <a:cxnSpLocks/>
              <a:stCxn id="57" idx="0"/>
              <a:endCxn id="49" idx="4"/>
            </p:cNvCxnSpPr>
            <p:nvPr/>
          </p:nvCxnSpPr>
          <p:spPr>
            <a:xfrm flipV="1">
              <a:off x="12569471" y="5075425"/>
              <a:ext cx="323001" cy="64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2E8DD00-AEC6-ED41-B6BA-A7D97CD99D09}"/>
                </a:ext>
              </a:extLst>
            </p:cNvPr>
            <p:cNvCxnSpPr>
              <a:cxnSpLocks/>
              <a:stCxn id="57" idx="0"/>
              <a:endCxn id="52" idx="4"/>
            </p:cNvCxnSpPr>
            <p:nvPr/>
          </p:nvCxnSpPr>
          <p:spPr>
            <a:xfrm flipV="1">
              <a:off x="12569471" y="5075425"/>
              <a:ext cx="1818978" cy="64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9CAABF6-B40C-9D46-950E-407CEE8AE53B}"/>
                    </a:ext>
                  </a:extLst>
                </p:cNvPr>
                <p:cNvSpPr/>
                <p:nvPr/>
              </p:nvSpPr>
              <p:spPr>
                <a:xfrm>
                  <a:off x="11298176" y="2062191"/>
                  <a:ext cx="1078410" cy="5934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𝐂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𝑟𝑣𝑒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4C1D723-7D6D-AC40-8188-2D8EC3969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8176" y="2062191"/>
                  <a:ext cx="1078410" cy="5934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7A8B8CF-F1AA-0746-8764-9AB8729E7D71}"/>
              </a:ext>
            </a:extLst>
          </p:cNvPr>
          <p:cNvSpPr/>
          <p:nvPr/>
        </p:nvSpPr>
        <p:spPr>
          <a:xfrm flipV="1">
            <a:off x="4705658" y="2543720"/>
            <a:ext cx="874969" cy="7078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22755BB-8FD3-C24D-843A-6F5B206EBC8C}"/>
              </a:ext>
            </a:extLst>
          </p:cNvPr>
          <p:cNvSpPr/>
          <p:nvPr/>
        </p:nvSpPr>
        <p:spPr>
          <a:xfrm flipV="1">
            <a:off x="4065311" y="2216468"/>
            <a:ext cx="1296626" cy="65088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57C58-C982-DA46-B90A-F386C40A59DB}"/>
              </a:ext>
            </a:extLst>
          </p:cNvPr>
          <p:cNvSpPr/>
          <p:nvPr/>
        </p:nvSpPr>
        <p:spPr>
          <a:xfrm flipV="1">
            <a:off x="2785499" y="1770064"/>
            <a:ext cx="2148999" cy="7078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92B285-9FBD-5A4D-AC7E-2015880762D9}"/>
              </a:ext>
            </a:extLst>
          </p:cNvPr>
          <p:cNvSpPr/>
          <p:nvPr/>
        </p:nvSpPr>
        <p:spPr>
          <a:xfrm>
            <a:off x="6096000" y="1696716"/>
            <a:ext cx="1699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u="sng" dirty="0">
                <a:solidFill>
                  <a:srgbClr val="C00000"/>
                </a:solidFill>
                <a:cs typeface="Times New Roman" panose="02020603050405020304" pitchFamily="18" charset="0"/>
              </a:rPr>
              <a:t>3D Building blocks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49542D-2301-B342-AA4B-C0EA12D85DB4}"/>
              </a:ext>
            </a:extLst>
          </p:cNvPr>
          <p:cNvGrpSpPr/>
          <p:nvPr/>
        </p:nvGrpSpPr>
        <p:grpSpPr>
          <a:xfrm>
            <a:off x="6123541" y="2030977"/>
            <a:ext cx="4446602" cy="1689339"/>
            <a:chOff x="3639404" y="3962190"/>
            <a:chExt cx="6187948" cy="235090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9EF3959-8D27-144D-AF72-D4B723FB346E}"/>
                </a:ext>
              </a:extLst>
            </p:cNvPr>
            <p:cNvGrpSpPr/>
            <p:nvPr/>
          </p:nvGrpSpPr>
          <p:grpSpPr>
            <a:xfrm rot="10800000">
              <a:off x="7401771" y="4698581"/>
              <a:ext cx="414806" cy="414806"/>
              <a:chOff x="6849309" y="4528063"/>
              <a:chExt cx="345056" cy="345056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9B214AA-CE8A-484E-B545-1D8A2A1D6021}"/>
                  </a:ext>
                </a:extLst>
              </p:cNvPr>
              <p:cNvSpPr/>
              <p:nvPr/>
            </p:nvSpPr>
            <p:spPr>
              <a:xfrm rot="5400000">
                <a:off x="6849309" y="4528063"/>
                <a:ext cx="345056" cy="34505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FAC39F5E-409E-6F41-AA10-2437916810A4}"/>
                  </a:ext>
                </a:extLst>
              </p:cNvPr>
              <p:cNvSpPr/>
              <p:nvPr/>
            </p:nvSpPr>
            <p:spPr>
              <a:xfrm rot="16200000">
                <a:off x="6860901" y="4541472"/>
                <a:ext cx="319470" cy="319470"/>
              </a:xfrm>
              <a:prstGeom prst="chord">
                <a:avLst>
                  <a:gd name="adj1" fmla="val 5443135"/>
                  <a:gd name="adj2" fmla="val 16069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071F7D73-7782-1B4B-893F-1AEB259C2C63}"/>
                </a:ext>
              </a:extLst>
            </p:cNvPr>
            <p:cNvSpPr/>
            <p:nvPr/>
          </p:nvSpPr>
          <p:spPr>
            <a:xfrm rot="19265356">
              <a:off x="6348956" y="5095835"/>
              <a:ext cx="1123469" cy="531460"/>
            </a:xfrm>
            <a:prstGeom prst="parallelogram">
              <a:avLst>
                <a:gd name="adj" fmla="val 8075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DBE780D-317E-7043-B886-C63119736FB3}"/>
                </a:ext>
              </a:extLst>
            </p:cNvPr>
            <p:cNvSpPr/>
            <p:nvPr/>
          </p:nvSpPr>
          <p:spPr>
            <a:xfrm>
              <a:off x="4486134" y="4520422"/>
              <a:ext cx="2152442" cy="69394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E37DBDA-5ED2-A442-8870-30E55E55B03C}"/>
                </a:ext>
              </a:extLst>
            </p:cNvPr>
            <p:cNvSpPr/>
            <p:nvPr/>
          </p:nvSpPr>
          <p:spPr>
            <a:xfrm>
              <a:off x="4486134" y="5214364"/>
              <a:ext cx="2152442" cy="70350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53B1B54-A48A-A84C-B7C6-C713CCFA8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006" y="5614718"/>
              <a:ext cx="433706" cy="3299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9CBEE7C-4989-454C-9BBB-4FC7BD430AB0}"/>
                </a:ext>
              </a:extLst>
            </p:cNvPr>
            <p:cNvCxnSpPr>
              <a:cxnSpLocks/>
            </p:cNvCxnSpPr>
            <p:nvPr/>
          </p:nvCxnSpPr>
          <p:spPr>
            <a:xfrm>
              <a:off x="3639404" y="5871883"/>
              <a:ext cx="64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2B4D158-D354-2A48-A964-6040FA089C36}"/>
                    </a:ext>
                  </a:extLst>
                </p:cNvPr>
                <p:cNvSpPr txBox="1"/>
                <p:nvPr/>
              </p:nvSpPr>
              <p:spPr>
                <a:xfrm>
                  <a:off x="4665242" y="4685899"/>
                  <a:ext cx="2157046" cy="428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dirty="0">
                      <a:cs typeface="Times New Roman" panose="02020603050405020304" pitchFamily="18" charset="0"/>
                    </a:rPr>
                    <a:t>Material 1: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</m:acc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2B4D158-D354-2A48-A964-6040FA089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242" y="4685899"/>
                  <a:ext cx="2157046" cy="428931"/>
                </a:xfrm>
                <a:prstGeom prst="rect">
                  <a:avLst/>
                </a:prstGeom>
                <a:blipFill>
                  <a:blip r:embed="rId5"/>
                  <a:stretch>
                    <a:fillRect l="-163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6C37B4B-0167-454F-84DB-154E067D1F8A}"/>
                    </a:ext>
                  </a:extLst>
                </p:cNvPr>
                <p:cNvSpPr txBox="1"/>
                <p:nvPr/>
              </p:nvSpPr>
              <p:spPr>
                <a:xfrm>
                  <a:off x="4658005" y="5373495"/>
                  <a:ext cx="2100539" cy="428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0" dirty="0">
                      <a:cs typeface="Times New Roman" panose="02020603050405020304" pitchFamily="18" charset="0"/>
                    </a:rPr>
                    <a:t>Material 2: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</m:acc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400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6C37B4B-0167-454F-84DB-154E067D1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005" y="5373495"/>
                  <a:ext cx="2100539" cy="428931"/>
                </a:xfrm>
                <a:prstGeom prst="rect">
                  <a:avLst/>
                </a:prstGeom>
                <a:blipFill>
                  <a:blip r:embed="rId6"/>
                  <a:stretch>
                    <a:fillRect l="-1681" t="-4167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CA7AE7F-0F5C-3240-9230-165DF171A1E0}"/>
                </a:ext>
              </a:extLst>
            </p:cNvPr>
            <p:cNvSpPr/>
            <p:nvPr/>
          </p:nvSpPr>
          <p:spPr>
            <a:xfrm>
              <a:off x="4232166" y="5775409"/>
              <a:ext cx="301686" cy="385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95AF0D-6700-5E46-87A3-ED07E91F689E}"/>
                </a:ext>
              </a:extLst>
            </p:cNvPr>
            <p:cNvSpPr/>
            <p:nvPr/>
          </p:nvSpPr>
          <p:spPr>
            <a:xfrm>
              <a:off x="4096712" y="5428944"/>
              <a:ext cx="301686" cy="385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9" name="Curved Left Arrow 98">
              <a:extLst>
                <a:ext uri="{FF2B5EF4-FFF2-40B4-BE49-F238E27FC236}">
                  <a16:creationId xmlns:a16="http://schemas.microsoft.com/office/drawing/2014/main" id="{FE08C6BE-70AA-204A-97B9-F86A4F12D7D3}"/>
                </a:ext>
              </a:extLst>
            </p:cNvPr>
            <p:cNvSpPr/>
            <p:nvPr/>
          </p:nvSpPr>
          <p:spPr>
            <a:xfrm rot="20029650" flipV="1">
              <a:off x="7658071" y="4270332"/>
              <a:ext cx="363687" cy="1018496"/>
            </a:xfrm>
            <a:prstGeom prst="curvedLeftArrow">
              <a:avLst>
                <a:gd name="adj1" fmla="val 25000"/>
                <a:gd name="adj2" fmla="val 48108"/>
                <a:gd name="adj3" fmla="val 25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3C5CE6-3682-1446-9F88-B819CEC846FB}"/>
                    </a:ext>
                  </a:extLst>
                </p:cNvPr>
                <p:cNvSpPr/>
                <p:nvPr/>
              </p:nvSpPr>
              <p:spPr>
                <a:xfrm>
                  <a:off x="7587748" y="3962190"/>
                  <a:ext cx="2239598" cy="4283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cs typeface="Times New Roman" panose="02020603050405020304" pitchFamily="18" charset="0"/>
                    </a:rPr>
                    <a:t>Rotation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3C5CE6-3682-1446-9F88-B819CEC84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748" y="3962190"/>
                  <a:ext cx="2239598" cy="428306"/>
                </a:xfrm>
                <a:prstGeom prst="rect">
                  <a:avLst/>
                </a:prstGeom>
                <a:blipFill>
                  <a:blip r:embed="rId7"/>
                  <a:stretch>
                    <a:fillRect l="-787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D18E9E5-5F6F-714F-9F10-ABC27F73634E}"/>
                    </a:ext>
                  </a:extLst>
                </p:cNvPr>
                <p:cNvSpPr/>
                <p:nvPr/>
              </p:nvSpPr>
              <p:spPr>
                <a:xfrm>
                  <a:off x="7403818" y="4729742"/>
                  <a:ext cx="385555" cy="4283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D18E9E5-5F6F-714F-9F10-ABC27F736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818" y="4729742"/>
                  <a:ext cx="385555" cy="4283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E4E06B-E040-904A-ABC3-21DFDD724469}"/>
                </a:ext>
              </a:extLst>
            </p:cNvPr>
            <p:cNvCxnSpPr>
              <a:cxnSpLocks/>
            </p:cNvCxnSpPr>
            <p:nvPr/>
          </p:nvCxnSpPr>
          <p:spPr>
            <a:xfrm>
              <a:off x="5286234" y="4084898"/>
              <a:ext cx="18961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5799822-1F9A-E849-944E-4DF99D7BE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4904" y="4084898"/>
              <a:ext cx="801015" cy="4337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98203F-E338-D04E-BD40-B55B305A7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833" y="4088118"/>
              <a:ext cx="536523" cy="43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5926251-4B30-9B45-81D0-AE8CD6430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822" y="5484087"/>
              <a:ext cx="536523" cy="43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15F1486-4472-3E4C-9F7A-3E068C86D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833" y="4782060"/>
              <a:ext cx="536523" cy="4337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336154D-C816-8045-9C9D-48BEACF99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280" y="4084898"/>
              <a:ext cx="0" cy="1401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27E8934-F0D0-3743-8BB1-9032099F2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7518" y="5380861"/>
              <a:ext cx="3806" cy="60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FFB8895-33A5-9F4D-A7BB-C0121A174086}"/>
                </a:ext>
              </a:extLst>
            </p:cNvPr>
            <p:cNvSpPr/>
            <p:nvPr/>
          </p:nvSpPr>
          <p:spPr>
            <a:xfrm>
              <a:off x="3672490" y="5085487"/>
              <a:ext cx="301686" cy="385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85ED076-1ED2-9A42-9449-88A5270177FA}"/>
                </a:ext>
              </a:extLst>
            </p:cNvPr>
            <p:cNvCxnSpPr>
              <a:cxnSpLocks/>
              <a:endCxn id="88" idx="7"/>
            </p:cNvCxnSpPr>
            <p:nvPr/>
          </p:nvCxnSpPr>
          <p:spPr>
            <a:xfrm>
              <a:off x="6968464" y="4643004"/>
              <a:ext cx="494054" cy="116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1F25EBB-9047-204E-8DBF-5D2EFD7A04BC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6996807" y="5052640"/>
              <a:ext cx="465711" cy="184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30E168D-AF3C-0A4E-BA31-CC9B42E3891A}"/>
                </a:ext>
              </a:extLst>
            </p:cNvPr>
            <p:cNvCxnSpPr>
              <a:cxnSpLocks/>
              <a:stCxn id="88" idx="4"/>
            </p:cNvCxnSpPr>
            <p:nvPr/>
          </p:nvCxnSpPr>
          <p:spPr>
            <a:xfrm flipV="1">
              <a:off x="7816577" y="4898278"/>
              <a:ext cx="684268" cy="7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FE78759-709F-FA4F-9654-DD250FDE6297}"/>
                </a:ext>
              </a:extLst>
            </p:cNvPr>
            <p:cNvGrpSpPr/>
            <p:nvPr/>
          </p:nvGrpSpPr>
          <p:grpSpPr>
            <a:xfrm rot="5748504">
              <a:off x="8527817" y="4710031"/>
              <a:ext cx="414806" cy="414806"/>
              <a:chOff x="6849309" y="4528063"/>
              <a:chExt cx="345056" cy="34505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AF2AE47-327A-3446-AB12-E53470C0CAF6}"/>
                  </a:ext>
                </a:extLst>
              </p:cNvPr>
              <p:cNvSpPr/>
              <p:nvPr/>
            </p:nvSpPr>
            <p:spPr>
              <a:xfrm rot="5400000">
                <a:off x="6849309" y="4528063"/>
                <a:ext cx="345056" cy="34505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5" name="Chord 114">
                <a:extLst>
                  <a:ext uri="{FF2B5EF4-FFF2-40B4-BE49-F238E27FC236}">
                    <a16:creationId xmlns:a16="http://schemas.microsoft.com/office/drawing/2014/main" id="{88FAA862-5767-314C-982E-CCFAA80211C3}"/>
                  </a:ext>
                </a:extLst>
              </p:cNvPr>
              <p:cNvSpPr/>
              <p:nvPr/>
            </p:nvSpPr>
            <p:spPr>
              <a:xfrm rot="16200000">
                <a:off x="6860901" y="4541472"/>
                <a:ext cx="319470" cy="319470"/>
              </a:xfrm>
              <a:prstGeom prst="chord">
                <a:avLst>
                  <a:gd name="adj1" fmla="val 5443135"/>
                  <a:gd name="adj2" fmla="val 160691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61E8AE-C1A1-FF42-ACC5-79903A58216E}"/>
                    </a:ext>
                  </a:extLst>
                </p:cNvPr>
                <p:cNvSpPr/>
                <p:nvPr/>
              </p:nvSpPr>
              <p:spPr>
                <a:xfrm>
                  <a:off x="8524157" y="4734272"/>
                  <a:ext cx="373821" cy="428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61E8AE-C1A1-FF42-ACC5-79903A582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157" y="4734272"/>
                  <a:ext cx="373821" cy="4289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B8B955C-2BE6-3243-AB25-5C54BE84DE3D}"/>
                    </a:ext>
                  </a:extLst>
                </p:cNvPr>
                <p:cNvSpPr/>
                <p:nvPr/>
              </p:nvSpPr>
              <p:spPr>
                <a:xfrm>
                  <a:off x="7090897" y="5584975"/>
                  <a:ext cx="2736455" cy="728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cs typeface="Times New Roman" panose="02020603050405020304" pitchFamily="18" charset="0"/>
                    </a:rPr>
                    <a:t>Homogenization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B8B955C-2BE6-3243-AB25-5C54BE84D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97" y="5584975"/>
                  <a:ext cx="2736455" cy="728120"/>
                </a:xfrm>
                <a:prstGeom prst="rect">
                  <a:avLst/>
                </a:prstGeom>
                <a:blipFill>
                  <a:blip r:embed="rId10"/>
                  <a:stretch>
                    <a:fillRect l="-641" t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867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27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Zeliang Liu</dc:creator>
  <cp:lastModifiedBy>Zeliang Liu</cp:lastModifiedBy>
  <cp:revision>54</cp:revision>
  <cp:lastPrinted>2018-12-23T20:54:07Z</cp:lastPrinted>
  <dcterms:created xsi:type="dcterms:W3CDTF">2018-12-19T20:17:46Z</dcterms:created>
  <dcterms:modified xsi:type="dcterms:W3CDTF">2019-09-19T21:41:41Z</dcterms:modified>
</cp:coreProperties>
</file>