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7"/>
    <p:restoredTop sz="93820"/>
  </p:normalViewPr>
  <p:slideViewPr>
    <p:cSldViewPr snapToGrid="0" snapToObjects="1">
      <p:cViewPr>
        <p:scale>
          <a:sx n="160" d="100"/>
          <a:sy n="160" d="100"/>
        </p:scale>
        <p:origin x="-1264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5CA27-DE70-0A42-BB54-67BA108E5F5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662A-1858-4246-9733-AA07A7A8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C94F-C729-B344-8543-D5D88571B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87A34-2422-374B-A8F9-189EA42BD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387C-1D60-F446-8BF0-DE0C3DC6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82DE-474D-2441-AAB9-C55DEAAE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F530E-7BD2-3343-B4BE-826DBEB3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B651-4DCB-2044-B291-86F592B6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71FC0-23C6-884A-BDA3-31FFDE350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BEFB-ED22-414C-A6C2-BB0D8D99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6AF0-116B-A646-A3E0-CC17EDDA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AD69-D5F9-DC42-98AA-47A0462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6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7394B-3A2F-1342-9BA5-3262DD6C8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F1B4-A2FA-794E-B5AB-56DC9F51A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EFF5-0FE5-1049-BF01-CC1ABDEB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0036-A5F8-EC4F-8FD3-E3F6169E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53BC-72AD-1442-8FB7-D585D321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527A-189E-174A-8808-514E045C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BAEC-83E6-9942-87C7-4AE73CC6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B485-8982-3C4F-8C8D-4FC66CC8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4EEB-3990-9240-8AE6-A9515F82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FD67-7094-CE41-8DED-3DAD1C5F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ED1A-5770-824A-96AC-5BA5CC24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0657-1A53-0F44-97ED-5540111E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AE0C-E457-644B-BDAE-68C146E2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066C-A5EF-8247-AAF6-A852E7FA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3DF7-6231-D04C-A08E-D59BD063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0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D0F8-8F75-8640-B430-0C66916F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7735-892B-1A43-B9A2-25E39835C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0D00A-CA55-0D4B-89B4-4A155A79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52387-61BD-5045-AE4E-1E5F4DDF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12E79-F786-EB41-B3F7-37F6086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15E48-4C88-4346-98D8-616DF20E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58D-35AC-CA48-8CC1-9214F8A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462BA-0047-8B44-834A-52482363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136AC-F564-994C-B777-924D46CC2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6C5B6-E950-664B-981A-D744B935D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FD6E-48A1-0041-A887-01A5D5165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B5D15-ABC9-174A-9C41-73098A8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54259-77F5-0240-8063-7B660E46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41085-6DCA-4E43-B3C7-CBD9B9DE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18AE-D695-1343-9350-BFA53592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A1E97-5154-FB48-BF01-51D3E79B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DA4DA-D35D-3247-9BC3-769D9439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5E89D-0268-D244-89CA-109D09AA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8D1D-5879-2E48-9299-7D86680A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70D1A-8033-C644-A443-2CA02547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F587-0A25-F14A-B9AA-07ED93B3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8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BC5D-FA91-E54C-B3BE-8F09DFDD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A4F1-60D0-0E4C-8796-B0AC4AB1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60B8C-B3FD-0343-8113-9BB94525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9DFBA-93A5-C647-AEE1-C43EA436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4C2C-A8DC-BF4C-96E6-6877965F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1C42B-F5DC-DC4F-9F26-C361CBDE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88EB-40A7-BB40-AAA9-379ED22A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3D633-E95B-6E4A-89C4-D1DD5181E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050A6-C0EE-744E-9622-BE399C3C6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21AB8-AAFE-F048-9652-8D786F36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80001-DB76-1C4C-A0CF-513AB037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C59DA-D19F-144F-B625-911969D5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DF465-CADD-5243-A82B-B8745D7E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7032E-6D6D-0546-9163-D728A8CB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B9A3-C172-4042-B1BE-1767CC211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0238-EBB6-5A4B-A0E2-87D07B984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4934-1536-034D-8FF5-39A9AA1E7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3-40k_013-c">
            <a:extLst>
              <a:ext uri="{FF2B5EF4-FFF2-40B4-BE49-F238E27FC236}">
                <a16:creationId xmlns:a16="http://schemas.microsoft.com/office/drawing/2014/main" id="{8DD91A56-F60A-1C47-AEEA-E0ECAEE08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34" y="1350980"/>
            <a:ext cx="1441637" cy="13595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30" descr="http://d2n4wb9orp1vta.cloudfront.net/resources/images/cdn/cms/1113HPC_Ceramic_Matech_SiNC%20fiberCVISiC%20matrix.jpg">
            <a:extLst>
              <a:ext uri="{FF2B5EF4-FFF2-40B4-BE49-F238E27FC236}">
                <a16:creationId xmlns:a16="http://schemas.microsoft.com/office/drawing/2014/main" id="{784052A3-24C2-5346-984A-DF0C5798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0979" y="2638408"/>
            <a:ext cx="1441637" cy="13595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9" name="Shape 80">
            <a:extLst>
              <a:ext uri="{FF2B5EF4-FFF2-40B4-BE49-F238E27FC236}">
                <a16:creationId xmlns:a16="http://schemas.microsoft.com/office/drawing/2014/main" id="{2F970E0B-270C-1A41-8431-01BCE61DB882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14" b="97284" l="6176" r="95012"/>
                    </a14:imgEffect>
                  </a14:imgLayer>
                </a14:imgProps>
              </a:ext>
            </a:extLst>
          </a:blip>
          <a:srcRect l="4741" t="5437" r="3540"/>
          <a:stretch/>
        </p:blipFill>
        <p:spPr>
          <a:xfrm>
            <a:off x="2010183" y="3914240"/>
            <a:ext cx="1441637" cy="1542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0" name="Picture 7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73A2D13-67C2-C84B-A520-CEBEDC1BCD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031" r="18492" b="21214"/>
          <a:stretch/>
        </p:blipFill>
        <p:spPr>
          <a:xfrm>
            <a:off x="3451820" y="1074021"/>
            <a:ext cx="7510570" cy="45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8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Zeliang Liu</dc:creator>
  <cp:lastModifiedBy>Zeliang Liu</cp:lastModifiedBy>
  <cp:revision>42</cp:revision>
  <cp:lastPrinted>2018-12-23T20:54:07Z</cp:lastPrinted>
  <dcterms:created xsi:type="dcterms:W3CDTF">2018-12-19T20:17:46Z</dcterms:created>
  <dcterms:modified xsi:type="dcterms:W3CDTF">2019-09-19T13:56:18Z</dcterms:modified>
</cp:coreProperties>
</file>