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93820"/>
  </p:normalViewPr>
  <p:slideViewPr>
    <p:cSldViewPr snapToGrid="0" snapToObjects="1">
      <p:cViewPr>
        <p:scale>
          <a:sx n="124" d="100"/>
          <a:sy n="124" d="100"/>
        </p:scale>
        <p:origin x="5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CA27-DE70-0A42-BB54-67BA108E5F5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662A-1858-4246-9733-AA07A7A8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94F-C729-B344-8543-D5D88571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7A34-2422-374B-A8F9-189EA42B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387C-1D60-F446-8BF0-DE0C3D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2DE-474D-2441-AAB9-C55DEAA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530E-7BD2-3343-B4BE-826DBEB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51-4DCB-2044-B291-86F592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1FC0-23C6-884A-BDA3-31FFDE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EFB-ED22-414C-A6C2-BB0D8D9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6AF0-116B-A646-A3E0-CC17EDD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D69-D5F9-DC42-98AA-47A0462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7394B-3A2F-1342-9BA5-3262DD6C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F1B4-A2FA-794E-B5AB-56DC9F5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FF5-0FE5-1049-BF01-CC1ABD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036-A5F8-EC4F-8FD3-E3F6169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53BC-72AD-1442-8FB7-D585D3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27A-189E-174A-8808-514E045C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AEC-83E6-9942-87C7-4AE73CC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485-8982-3C4F-8C8D-4FC66CC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4EEB-3990-9240-8AE6-A9515F8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7-7094-CE41-8DED-3DAD1C5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ED1A-5770-824A-96AC-5BA5CC2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657-1A53-0F44-97ED-5540111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AE0C-E457-644B-BDAE-68C146E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066C-A5EF-8247-AAF6-A852E7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DF7-6231-D04C-A08E-D59BD06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0F8-8F75-8640-B430-0C66916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735-892B-1A43-B9A2-25E39835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D00A-CA55-0D4B-89B4-4A155A79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2387-61BD-5045-AE4E-1E5F4DDF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2E79-F786-EB41-B3F7-37F6086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5E48-4C88-4346-98D8-616DF20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58D-35AC-CA48-8CC1-9214F8A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62BA-0047-8B44-834A-5248236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36AC-F564-994C-B777-924D46C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C5B6-E950-664B-981A-D744B935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FD6E-48A1-0041-A887-01A5D516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5D15-ABC9-174A-9C41-73098A8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4259-77F5-0240-8063-7B660E4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085-6DCA-4E43-B3C7-CBD9B9D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8AE-D695-1343-9350-BFA53592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1E97-5154-FB48-BF01-51D3E79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A4DA-D35D-3247-9BC3-769D943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E89D-0268-D244-89CA-109D09A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D1D-5879-2E48-9299-7D86680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70D1A-8033-C644-A443-2CA02547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F587-0A25-F14A-B9AA-07ED93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BC5D-FA91-E54C-B3BE-8F09DFD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4F1-60D0-0E4C-8796-B0AC4AB1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B8C-B3FD-0343-8113-9BB945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DFBA-93A5-C647-AEE1-C43EA4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4C2C-A8DC-BF4C-96E6-6877965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C42B-F5DC-DC4F-9F26-C361CB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8EB-40A7-BB40-AAA9-379ED22A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33-E95B-6E4A-89C4-D1DD5181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0A6-C0EE-744E-9622-BE399C3C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1AB8-AAFE-F048-9652-8D786F3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001-DB76-1C4C-A0CF-513AB03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59DA-D19F-144F-B625-911969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F465-CADD-5243-A82B-B8745D7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32E-6D6D-0546-9163-D728A8C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B9A3-C172-4042-B1BE-1767CC21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238-EBB6-5A4B-A0E2-87D07B98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4934-1536-034D-8FF5-39A9AA1E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image" Target="../media/image9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emf"/><Relationship Id="rId10" Type="http://schemas.openxmlformats.org/officeDocument/2006/relationships/image" Target="../media/image17.png"/><Relationship Id="rId19" Type="http://schemas.openxmlformats.org/officeDocument/2006/relationships/image" Target="../media/image26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3-40k_013-c">
            <a:extLst>
              <a:ext uri="{FF2B5EF4-FFF2-40B4-BE49-F238E27FC236}">
                <a16:creationId xmlns:a16="http://schemas.microsoft.com/office/drawing/2014/main" id="{8DD91A56-F60A-1C47-AEEA-E0ECAEE0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34" y="1350980"/>
            <a:ext cx="1441637" cy="13595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30" descr="http://d2n4wb9orp1vta.cloudfront.net/resources/images/cdn/cms/1113HPC_Ceramic_Matech_SiNC%20fiberCVISiC%20matrix.jpg">
            <a:extLst>
              <a:ext uri="{FF2B5EF4-FFF2-40B4-BE49-F238E27FC236}">
                <a16:creationId xmlns:a16="http://schemas.microsoft.com/office/drawing/2014/main" id="{784052A3-24C2-5346-984A-DF0C5798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979" y="2638408"/>
            <a:ext cx="1441637" cy="13595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9" name="Shape 80">
            <a:extLst>
              <a:ext uri="{FF2B5EF4-FFF2-40B4-BE49-F238E27FC236}">
                <a16:creationId xmlns:a16="http://schemas.microsoft.com/office/drawing/2014/main" id="{2F970E0B-270C-1A41-8431-01BCE61DB88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14" b="97284" l="6176" r="95012"/>
                    </a14:imgEffect>
                  </a14:imgLayer>
                </a14:imgProps>
              </a:ext>
            </a:extLst>
          </a:blip>
          <a:srcRect l="4741" t="5437" r="3540"/>
          <a:stretch/>
        </p:blipFill>
        <p:spPr>
          <a:xfrm>
            <a:off x="2010183" y="3914240"/>
            <a:ext cx="1441637" cy="1542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0" name="Picture 7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3A2D13-67C2-C84B-A520-CEBEDC1BC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31" r="18492" b="21214"/>
          <a:stretch/>
        </p:blipFill>
        <p:spPr>
          <a:xfrm>
            <a:off x="3451820" y="1074021"/>
            <a:ext cx="7510570" cy="45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B77ECA-B326-7245-84B9-D8543C4A4FC3}"/>
              </a:ext>
            </a:extLst>
          </p:cNvPr>
          <p:cNvSpPr/>
          <p:nvPr/>
        </p:nvSpPr>
        <p:spPr>
          <a:xfrm>
            <a:off x="2136659" y="1917608"/>
            <a:ext cx="1954306" cy="2394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High-fidelity RVE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(DNS)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387DC-4F62-D84B-B9F8-9C392D7E7D65}"/>
              </a:ext>
            </a:extLst>
          </p:cNvPr>
          <p:cNvSpPr/>
          <p:nvPr/>
        </p:nvSpPr>
        <p:spPr>
          <a:xfrm>
            <a:off x="4426410" y="1917612"/>
            <a:ext cx="3644900" cy="16886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E459-5BFD-8D4D-BDB4-FA88B866E06F}"/>
              </a:ext>
            </a:extLst>
          </p:cNvPr>
          <p:cNvSpPr txBox="1"/>
          <p:nvPr/>
        </p:nvSpPr>
        <p:spPr>
          <a:xfrm>
            <a:off x="4557042" y="1915672"/>
            <a:ext cx="339274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Offline or training stage (SCA)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3B43D4-241D-C747-9F2C-6294B0F8EEB5}"/>
              </a:ext>
            </a:extLst>
          </p:cNvPr>
          <p:cNvSpPr/>
          <p:nvPr/>
        </p:nvSpPr>
        <p:spPr>
          <a:xfrm>
            <a:off x="4564287" y="2279141"/>
            <a:ext cx="3392748" cy="5486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1) Domain decomposition (k-means clustering): find material clusters.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5C6CB-F004-F945-8363-B97E39D44AD6}"/>
              </a:ext>
            </a:extLst>
          </p:cNvPr>
          <p:cNvSpPr/>
          <p:nvPr/>
        </p:nvSpPr>
        <p:spPr>
          <a:xfrm>
            <a:off x="8415594" y="1917608"/>
            <a:ext cx="1935677" cy="28998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Reduced Order Model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0D8DE5-DE57-9643-A87A-938E8E14D2A3}"/>
              </a:ext>
            </a:extLst>
          </p:cNvPr>
          <p:cNvSpPr/>
          <p:nvPr/>
        </p:nvSpPr>
        <p:spPr>
          <a:xfrm>
            <a:off x="4564287" y="2958940"/>
            <a:ext cx="3392748" cy="5109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2) Compute the interaction tensors based on the Green’s function.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04290-ADCE-D84D-B30A-D3805CBF1C51}"/>
              </a:ext>
            </a:extLst>
          </p:cNvPr>
          <p:cNvSpPr/>
          <p:nvPr/>
        </p:nvSpPr>
        <p:spPr>
          <a:xfrm>
            <a:off x="4426409" y="3807416"/>
            <a:ext cx="3642435" cy="1010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D676C9-98D9-DB4F-A65D-B616C6915D98}"/>
              </a:ext>
            </a:extLst>
          </p:cNvPr>
          <p:cNvSpPr txBox="1"/>
          <p:nvPr/>
        </p:nvSpPr>
        <p:spPr>
          <a:xfrm>
            <a:off x="4542958" y="3807417"/>
            <a:ext cx="3392749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Online or predictive stage (SCA)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017533F-DBB4-294F-8AE7-F2C042FCAC33}"/>
              </a:ext>
            </a:extLst>
          </p:cNvPr>
          <p:cNvSpPr/>
          <p:nvPr/>
        </p:nvSpPr>
        <p:spPr>
          <a:xfrm>
            <a:off x="4566077" y="4137100"/>
            <a:ext cx="3392750" cy="5633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Self-consistent scheme for reduced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Lippman-Schwinger equation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47A42-C0F6-4049-AC4D-4AC5B7D0BB53}"/>
              </a:ext>
            </a:extLst>
          </p:cNvPr>
          <p:cNvCxnSpPr/>
          <p:nvPr/>
        </p:nvCxnSpPr>
        <p:spPr>
          <a:xfrm flipH="1">
            <a:off x="4079624" y="2825785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5BEA19-6F21-8245-90A7-A876A393E1EB}"/>
              </a:ext>
            </a:extLst>
          </p:cNvPr>
          <p:cNvCxnSpPr/>
          <p:nvPr/>
        </p:nvCxnSpPr>
        <p:spPr>
          <a:xfrm flipH="1">
            <a:off x="8068844" y="2825785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081349-B71C-244B-B60B-D51E346627A8}"/>
              </a:ext>
            </a:extLst>
          </p:cNvPr>
          <p:cNvCxnSpPr/>
          <p:nvPr/>
        </p:nvCxnSpPr>
        <p:spPr>
          <a:xfrm flipV="1">
            <a:off x="8057025" y="4312422"/>
            <a:ext cx="370388" cy="1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6FFF10E-96C4-DF4E-9299-2272F618AB30}"/>
              </a:ext>
            </a:extLst>
          </p:cNvPr>
          <p:cNvCxnSpPr/>
          <p:nvPr/>
        </p:nvCxnSpPr>
        <p:spPr>
          <a:xfrm rot="16200000" flipH="1">
            <a:off x="3689326" y="3778981"/>
            <a:ext cx="200701" cy="1261789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1832F9-D45F-8344-A59D-BEDD1D51FEED}"/>
              </a:ext>
            </a:extLst>
          </p:cNvPr>
          <p:cNvSpPr txBox="1"/>
          <p:nvPr/>
        </p:nvSpPr>
        <p:spPr>
          <a:xfrm>
            <a:off x="3131102" y="4510224"/>
            <a:ext cx="1030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Validation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E7652D-3695-2C47-A146-CDAF1C3FC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6" t="6875" r="16838" b="10090"/>
          <a:stretch/>
        </p:blipFill>
        <p:spPr>
          <a:xfrm>
            <a:off x="2231568" y="2517741"/>
            <a:ext cx="772780" cy="7697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336C03-BAC9-264C-ADE4-5818D64DFF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5" t="11429" r="27279" b="16190"/>
          <a:stretch/>
        </p:blipFill>
        <p:spPr>
          <a:xfrm>
            <a:off x="8563409" y="2686899"/>
            <a:ext cx="788384" cy="8400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0286DD-7FB9-C747-A800-2C07699562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8" t="23994" r="27177" b="21565"/>
          <a:stretch/>
        </p:blipFill>
        <p:spPr>
          <a:xfrm>
            <a:off x="9121697" y="3503504"/>
            <a:ext cx="1261669" cy="1287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A5F6F3-6074-FC4A-A819-3A34D3A19D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20" b="9345"/>
          <a:stretch/>
        </p:blipFill>
        <p:spPr>
          <a:xfrm>
            <a:off x="2851358" y="3172900"/>
            <a:ext cx="1217618" cy="11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77EFA1-001F-4648-8D09-7A7E14FD4649}"/>
              </a:ext>
            </a:extLst>
          </p:cNvPr>
          <p:cNvCxnSpPr/>
          <p:nvPr/>
        </p:nvCxnSpPr>
        <p:spPr>
          <a:xfrm>
            <a:off x="2316134" y="5305580"/>
            <a:ext cx="79109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2FC27B2-9B89-0540-BB32-4E33927115A6}"/>
              </a:ext>
            </a:extLst>
          </p:cNvPr>
          <p:cNvSpPr/>
          <p:nvPr/>
        </p:nvSpPr>
        <p:spPr>
          <a:xfrm>
            <a:off x="228513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FD44A6-FB2F-6749-B7F5-921C5D14BF51}"/>
              </a:ext>
            </a:extLst>
          </p:cNvPr>
          <p:cNvSpPr/>
          <p:nvPr/>
        </p:nvSpPr>
        <p:spPr>
          <a:xfrm>
            <a:off x="378897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13A68D-4602-A246-A6E3-B2D3E3972AE4}"/>
              </a:ext>
            </a:extLst>
          </p:cNvPr>
          <p:cNvSpPr/>
          <p:nvPr/>
        </p:nvSpPr>
        <p:spPr>
          <a:xfrm>
            <a:off x="529281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BFF92D-FC62-DB47-9353-E551C1BEABEB}"/>
              </a:ext>
            </a:extLst>
          </p:cNvPr>
          <p:cNvSpPr/>
          <p:nvPr/>
        </p:nvSpPr>
        <p:spPr>
          <a:xfrm>
            <a:off x="679665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53DB6-C10B-8F4D-9B12-E296B5806FC1}"/>
              </a:ext>
            </a:extLst>
          </p:cNvPr>
          <p:cNvSpPr/>
          <p:nvPr/>
        </p:nvSpPr>
        <p:spPr>
          <a:xfrm>
            <a:off x="830049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1C30CD-C32A-FC4B-B58F-4EBDDC716D84}"/>
              </a:ext>
            </a:extLst>
          </p:cNvPr>
          <p:cNvSpPr/>
          <p:nvPr/>
        </p:nvSpPr>
        <p:spPr>
          <a:xfrm>
            <a:off x="9804338" y="5228090"/>
            <a:ext cx="159327" cy="159327"/>
          </a:xfrm>
          <a:prstGeom prst="ellipse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1151A7-52D1-0F4A-B3A5-4373B6A25095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2421132" y="4355915"/>
            <a:ext cx="1447509" cy="8955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17B7BC-A58A-A347-8C2F-33DE44A175D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851142" y="4351019"/>
            <a:ext cx="1465009" cy="90040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428328-23F9-2249-9927-0D5B0491DBCC}"/>
              </a:ext>
            </a:extLst>
          </p:cNvPr>
          <p:cNvCxnSpPr>
            <a:cxnSpLocks/>
          </p:cNvCxnSpPr>
          <p:nvPr/>
        </p:nvCxnSpPr>
        <p:spPr>
          <a:xfrm flipV="1">
            <a:off x="3924974" y="4355915"/>
            <a:ext cx="1447509" cy="89550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AFA11-E240-1F42-B4E4-1F2B9B26FA73}"/>
              </a:ext>
            </a:extLst>
          </p:cNvPr>
          <p:cNvCxnSpPr>
            <a:cxnSpLocks/>
          </p:cNvCxnSpPr>
          <p:nvPr/>
        </p:nvCxnSpPr>
        <p:spPr>
          <a:xfrm flipH="1" flipV="1">
            <a:off x="5354984" y="4351019"/>
            <a:ext cx="1465009" cy="90040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7EB2AC-5150-834D-8A9D-B6A3C12D1355}"/>
              </a:ext>
            </a:extLst>
          </p:cNvPr>
          <p:cNvCxnSpPr>
            <a:cxnSpLocks/>
          </p:cNvCxnSpPr>
          <p:nvPr/>
        </p:nvCxnSpPr>
        <p:spPr>
          <a:xfrm flipV="1">
            <a:off x="5440480" y="4355915"/>
            <a:ext cx="1447509" cy="89550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7E9C8C-053D-2A48-8E3B-DE9DFAE2B124}"/>
              </a:ext>
            </a:extLst>
          </p:cNvPr>
          <p:cNvCxnSpPr>
            <a:cxnSpLocks/>
          </p:cNvCxnSpPr>
          <p:nvPr/>
        </p:nvCxnSpPr>
        <p:spPr>
          <a:xfrm flipH="1" flipV="1">
            <a:off x="6870490" y="4351019"/>
            <a:ext cx="1465009" cy="90040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3B75E-BD27-F741-9786-CA2134A5D2DB}"/>
              </a:ext>
            </a:extLst>
          </p:cNvPr>
          <p:cNvCxnSpPr>
            <a:cxnSpLocks/>
          </p:cNvCxnSpPr>
          <p:nvPr/>
        </p:nvCxnSpPr>
        <p:spPr>
          <a:xfrm flipV="1">
            <a:off x="6935163" y="4355915"/>
            <a:ext cx="1447509" cy="89550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523D63-E07A-7B41-8FCC-0D09FCAB2B1E}"/>
              </a:ext>
            </a:extLst>
          </p:cNvPr>
          <p:cNvCxnSpPr>
            <a:cxnSpLocks/>
          </p:cNvCxnSpPr>
          <p:nvPr/>
        </p:nvCxnSpPr>
        <p:spPr>
          <a:xfrm flipH="1" flipV="1">
            <a:off x="8365173" y="4351019"/>
            <a:ext cx="1465009" cy="90040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B70A00-A2FF-E34B-893F-92CF49EC01F3}"/>
              </a:ext>
            </a:extLst>
          </p:cNvPr>
          <p:cNvCxnSpPr>
            <a:cxnSpLocks/>
          </p:cNvCxnSpPr>
          <p:nvPr/>
        </p:nvCxnSpPr>
        <p:spPr>
          <a:xfrm flipH="1" flipV="1">
            <a:off x="2337386" y="4360644"/>
            <a:ext cx="1465009" cy="90040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75B581-258C-B743-B993-BBE5734D3AC2}"/>
              </a:ext>
            </a:extLst>
          </p:cNvPr>
          <p:cNvCxnSpPr>
            <a:cxnSpLocks/>
          </p:cNvCxnSpPr>
          <p:nvPr/>
        </p:nvCxnSpPr>
        <p:spPr>
          <a:xfrm flipV="1">
            <a:off x="8429846" y="4360644"/>
            <a:ext cx="1447509" cy="89550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8F8057-8CAE-E543-9E32-C0260D1AFE7B}"/>
                  </a:ext>
                </a:extLst>
              </p:cNvPr>
              <p:cNvSpPr txBox="1"/>
              <p:nvPr/>
            </p:nvSpPr>
            <p:spPr>
              <a:xfrm>
                <a:off x="1797206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8F8057-8CAE-E543-9E32-C0260D1A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06" y="1139100"/>
                <a:ext cx="1000402" cy="32316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B54D7-94B4-104E-A380-AD808650495A}"/>
                  </a:ext>
                </a:extLst>
              </p:cNvPr>
              <p:cNvSpPr txBox="1"/>
              <p:nvPr/>
            </p:nvSpPr>
            <p:spPr>
              <a:xfrm>
                <a:off x="3317372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EB54D7-94B4-104E-A380-AD8086504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2" y="1139100"/>
                <a:ext cx="1000402" cy="32316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273143-3DA5-3943-9B1C-15FD4B28B088}"/>
                  </a:ext>
                </a:extLst>
              </p:cNvPr>
              <p:cNvSpPr txBox="1"/>
              <p:nvPr/>
            </p:nvSpPr>
            <p:spPr>
              <a:xfrm>
                <a:off x="4837538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273143-3DA5-3943-9B1C-15FD4B28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38" y="1139100"/>
                <a:ext cx="1000402" cy="32316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528DB1-C60F-3548-8E85-7BD97A6E28F9}"/>
                  </a:ext>
                </a:extLst>
              </p:cNvPr>
              <p:cNvSpPr txBox="1"/>
              <p:nvPr/>
            </p:nvSpPr>
            <p:spPr>
              <a:xfrm>
                <a:off x="6357704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528DB1-C60F-3548-8E85-7BD97A6E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04" y="1139100"/>
                <a:ext cx="1000402" cy="323165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0E3E42-16F3-F341-98D7-17B6B4E03F0D}"/>
                  </a:ext>
                </a:extLst>
              </p:cNvPr>
              <p:cNvSpPr txBox="1"/>
              <p:nvPr/>
            </p:nvSpPr>
            <p:spPr>
              <a:xfrm>
                <a:off x="7877870" y="1139100"/>
                <a:ext cx="100040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𝑣𝑓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0E3E42-16F3-F341-98D7-17B6B4E0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70" y="1139100"/>
                <a:ext cx="1000402" cy="32316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3D160-75A0-3747-B99B-9F70E7A4C7A1}"/>
                  </a:ext>
                </a:extLst>
              </p:cNvPr>
              <p:cNvSpPr txBox="1"/>
              <p:nvPr/>
            </p:nvSpPr>
            <p:spPr>
              <a:xfrm>
                <a:off x="9398035" y="1139100"/>
                <a:ext cx="10060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C3D160-75A0-3747-B99B-9F70E7A4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35" y="1139100"/>
                <a:ext cx="1006045" cy="323165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232D0F55-18BC-6D4A-9841-04CBB464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5920" y="1456875"/>
            <a:ext cx="1386824" cy="1368959"/>
          </a:xfrm>
          <a:prstGeom prst="rect">
            <a:avLst/>
          </a:prstGeom>
        </p:spPr>
      </p:pic>
      <p:pic>
        <p:nvPicPr>
          <p:cNvPr id="30" name="Picture 2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91F37BF-8D4F-6E44-8B40-5CD3F191E50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3665" y="1469060"/>
            <a:ext cx="1351258" cy="1344590"/>
          </a:xfrm>
          <a:prstGeom prst="rect">
            <a:avLst/>
          </a:prstGeom>
        </p:spPr>
      </p:pic>
      <p:pic>
        <p:nvPicPr>
          <p:cNvPr id="31" name="Picture 3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A5F58FA-8572-4442-B558-E077BCFEC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295" y="1469060"/>
            <a:ext cx="1329996" cy="1325564"/>
          </a:xfrm>
          <a:prstGeom prst="rect">
            <a:avLst/>
          </a:prstGeom>
        </p:spPr>
      </p:pic>
      <p:pic>
        <p:nvPicPr>
          <p:cNvPr id="32" name="Picture 3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CDD4CA8-C69F-9346-B74D-EEC6A4CC808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4771" y="1478115"/>
            <a:ext cx="1327657" cy="1323210"/>
          </a:xfrm>
          <a:prstGeom prst="rect">
            <a:avLst/>
          </a:prstGeom>
        </p:spPr>
      </p:pic>
      <p:pic>
        <p:nvPicPr>
          <p:cNvPr id="33" name="Picture 3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26626E2-6676-A145-BC5C-363BD04DFC5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9619" y="1476686"/>
            <a:ext cx="1329997" cy="1325564"/>
          </a:xfrm>
          <a:prstGeom prst="rect">
            <a:avLst/>
          </a:prstGeom>
        </p:spPr>
      </p:pic>
      <p:pic>
        <p:nvPicPr>
          <p:cNvPr id="34" name="Picture 3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9C83E4B-3996-7F4A-B389-BE617B7D748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2056" y="1476217"/>
            <a:ext cx="1317008" cy="13192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8CAD63-6A19-984E-B134-88B384538FD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9148" r="12710"/>
          <a:stretch/>
        </p:blipFill>
        <p:spPr>
          <a:xfrm>
            <a:off x="1388002" y="2971238"/>
            <a:ext cx="1641399" cy="12806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35147E3-0735-F04E-8570-6E1D001D57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4591" t="8250" r="13729"/>
          <a:stretch/>
        </p:blipFill>
        <p:spPr>
          <a:xfrm>
            <a:off x="3181841" y="2960110"/>
            <a:ext cx="1345151" cy="12906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31D3F5-0008-BA48-BB2F-F8610957A2B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082" t="8964" r="12025"/>
          <a:stretch/>
        </p:blipFill>
        <p:spPr>
          <a:xfrm>
            <a:off x="4656572" y="2970158"/>
            <a:ext cx="1386692" cy="12806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387CBE-EA81-AD45-8BEB-A14D7F7A8E4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13573" t="8964" r="12534"/>
          <a:stretch/>
        </p:blipFill>
        <p:spPr>
          <a:xfrm>
            <a:off x="6172844" y="2960110"/>
            <a:ext cx="1386691" cy="12806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7C394-A2ED-934C-AFAC-F3F07D648F0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729" t="8964" r="13729"/>
          <a:stretch/>
        </p:blipFill>
        <p:spPr>
          <a:xfrm>
            <a:off x="7677684" y="2960110"/>
            <a:ext cx="1361306" cy="12806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319436-21C9-AE44-9E42-17515D3E676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534" t="8964"/>
          <a:stretch/>
        </p:blipFill>
        <p:spPr>
          <a:xfrm>
            <a:off x="9159950" y="2960110"/>
            <a:ext cx="1641400" cy="12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3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73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Zeliang Liu</dc:creator>
  <cp:lastModifiedBy>Zeliang Liu</cp:lastModifiedBy>
  <cp:revision>47</cp:revision>
  <cp:lastPrinted>2018-12-23T20:54:07Z</cp:lastPrinted>
  <dcterms:created xsi:type="dcterms:W3CDTF">2018-12-19T20:17:46Z</dcterms:created>
  <dcterms:modified xsi:type="dcterms:W3CDTF">2019-09-19T14:37:15Z</dcterms:modified>
</cp:coreProperties>
</file>