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98c0df3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98c0df3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8f82f7a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8f82f7a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8f82f7a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8f82f7a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8f82f7a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8f82f7a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97fd64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97fd64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TrackSide/Car Software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By Lawrence Benitez, Leo Dai, Aiden McDougald, Evan Steinhoff, Connor Ryan-Peterson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Have Done So Far</a:t>
            </a:r>
            <a:endParaRPr/>
          </a:p>
        </p:txBody>
      </p:sp>
      <p:sp>
        <p:nvSpPr>
          <p:cNvPr id="93" name="Google Shape;93;p14"/>
          <p:cNvSpPr txBox="1"/>
          <p:nvPr>
            <p:ph idx="1" type="body"/>
          </p:nvPr>
        </p:nvSpPr>
        <p:spPr>
          <a:xfrm>
            <a:off x="729450" y="2078875"/>
            <a:ext cx="2248200" cy="259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created Trackside, a software to be able to track systems on the car in real time. This software also allows you to go back in past laps to monitor car behavior allowing users to spot errors or gather insights.</a:t>
            </a:r>
            <a:endParaRPr/>
          </a:p>
        </p:txBody>
      </p:sp>
      <p:pic>
        <p:nvPicPr>
          <p:cNvPr id="94" name="Google Shape;94;p14"/>
          <p:cNvPicPr preferRelativeResize="0"/>
          <p:nvPr/>
        </p:nvPicPr>
        <p:blipFill>
          <a:blip r:embed="rId3">
            <a:alphaModFix/>
          </a:blip>
          <a:stretch>
            <a:fillRect/>
          </a:stretch>
        </p:blipFill>
        <p:spPr>
          <a:xfrm>
            <a:off x="3314025" y="2078875"/>
            <a:ext cx="4502748" cy="259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Are Going To Do Next </a:t>
            </a:r>
            <a:endParaRPr/>
          </a:p>
        </p:txBody>
      </p:sp>
      <p:sp>
        <p:nvSpPr>
          <p:cNvPr id="100" name="Google Shape;100;p15"/>
          <p:cNvSpPr txBox="1"/>
          <p:nvPr>
            <p:ph idx="1" type="body"/>
          </p:nvPr>
        </p:nvSpPr>
        <p:spPr>
          <a:xfrm>
            <a:off x="729450" y="2078875"/>
            <a:ext cx="5265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Improve TrackSide App</a:t>
            </a:r>
            <a:endParaRPr/>
          </a:p>
          <a:p>
            <a:pPr indent="-298450" lvl="1" marL="914400" rtl="0" algn="l">
              <a:spcBef>
                <a:spcPts val="0"/>
              </a:spcBef>
              <a:spcAft>
                <a:spcPts val="0"/>
              </a:spcAft>
              <a:buSzPts val="1100"/>
              <a:buChar char="○"/>
            </a:pPr>
            <a:r>
              <a:rPr lang="en"/>
              <a:t>Add more style and organization to UI</a:t>
            </a:r>
            <a:endParaRPr/>
          </a:p>
          <a:p>
            <a:pPr indent="-298450" lvl="1" marL="914400" rtl="0" algn="l">
              <a:spcBef>
                <a:spcPts val="0"/>
              </a:spcBef>
              <a:spcAft>
                <a:spcPts val="0"/>
              </a:spcAft>
              <a:buSzPts val="1100"/>
              <a:buChar char="○"/>
            </a:pPr>
            <a:r>
              <a:rPr lang="en"/>
              <a:t>Convert </a:t>
            </a:r>
            <a:r>
              <a:rPr lang="en"/>
              <a:t>from Go to Unity</a:t>
            </a:r>
            <a:endParaRPr/>
          </a:p>
          <a:p>
            <a:pPr indent="-311150" lvl="0" marL="457200" rtl="0" algn="l">
              <a:spcBef>
                <a:spcPts val="0"/>
              </a:spcBef>
              <a:spcAft>
                <a:spcPts val="0"/>
              </a:spcAft>
              <a:buSzPts val="1300"/>
              <a:buChar char="●"/>
            </a:pPr>
            <a:r>
              <a:rPr lang="en"/>
              <a:t>Write the overall software needed for the car</a:t>
            </a:r>
            <a:endParaRPr/>
          </a:p>
          <a:p>
            <a:pPr indent="-298450" lvl="1" marL="914400" rtl="0" algn="l">
              <a:spcBef>
                <a:spcPts val="0"/>
              </a:spcBef>
              <a:spcAft>
                <a:spcPts val="0"/>
              </a:spcAft>
              <a:buSzPts val="1100"/>
              <a:buChar char="○"/>
            </a:pPr>
            <a:r>
              <a:rPr lang="en"/>
              <a:t>This include software for the central </a:t>
            </a:r>
            <a:r>
              <a:rPr lang="en"/>
              <a:t>raspberry</a:t>
            </a:r>
            <a:r>
              <a:rPr lang="en"/>
              <a:t> pi controlling the motors and also software for the various components in the car.</a:t>
            </a:r>
            <a:endParaRPr/>
          </a:p>
          <a:p>
            <a:pPr indent="-311150" lvl="0" marL="457200" rtl="0" algn="l">
              <a:spcBef>
                <a:spcPts val="0"/>
              </a:spcBef>
              <a:spcAft>
                <a:spcPts val="0"/>
              </a:spcAft>
              <a:buSzPts val="1300"/>
              <a:buChar char="●"/>
            </a:pPr>
            <a:r>
              <a:rPr lang="en"/>
              <a:t>Integrate both </a:t>
            </a:r>
            <a:r>
              <a:rPr lang="en"/>
              <a:t>pieces</a:t>
            </a:r>
            <a:r>
              <a:rPr lang="en"/>
              <a:t> of software with each other</a:t>
            </a:r>
            <a:endParaRPr/>
          </a:p>
          <a:p>
            <a:pPr indent="-298450" lvl="1" marL="914400" rtl="0" algn="l">
              <a:spcBef>
                <a:spcPts val="0"/>
              </a:spcBef>
              <a:spcAft>
                <a:spcPts val="0"/>
              </a:spcAft>
              <a:buSzPts val="1100"/>
              <a:buChar char="○"/>
            </a:pPr>
            <a:r>
              <a:rPr lang="en"/>
              <a:t>Aka making sure the TrackSide app can see data from the car in real time.</a:t>
            </a:r>
            <a:endParaRPr/>
          </a:p>
        </p:txBody>
      </p:sp>
      <p:pic>
        <p:nvPicPr>
          <p:cNvPr id="101" name="Google Shape;101;p15"/>
          <p:cNvPicPr preferRelativeResize="0"/>
          <p:nvPr/>
        </p:nvPicPr>
        <p:blipFill>
          <a:blip r:embed="rId3">
            <a:alphaModFix/>
          </a:blip>
          <a:stretch>
            <a:fillRect/>
          </a:stretch>
        </p:blipFill>
        <p:spPr>
          <a:xfrm>
            <a:off x="5994625" y="1952738"/>
            <a:ext cx="2513375" cy="251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Intended Audience</a:t>
            </a:r>
            <a:endParaRPr/>
          </a:p>
        </p:txBody>
      </p:sp>
      <p:sp>
        <p:nvSpPr>
          <p:cNvPr id="107" name="Google Shape;107;p16"/>
          <p:cNvSpPr txBox="1"/>
          <p:nvPr>
            <p:ph idx="1" type="body"/>
          </p:nvPr>
        </p:nvSpPr>
        <p:spPr>
          <a:xfrm>
            <a:off x="729450" y="2078875"/>
            <a:ext cx="3430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project is intended for the Formula Racing Club, making software for the car and the tracking data interpretable for those trackside.</a:t>
            </a:r>
            <a:endParaRPr/>
          </a:p>
          <a:p>
            <a:pPr indent="0" lvl="0" marL="0" rtl="0" algn="l">
              <a:spcBef>
                <a:spcPts val="1200"/>
              </a:spcBef>
              <a:spcAft>
                <a:spcPts val="1200"/>
              </a:spcAft>
              <a:buNone/>
            </a:pPr>
            <a:r>
              <a:rPr lang="en"/>
              <a:t>However, TrackSide can be integrated with and used for any sort of telemetry monitoring.</a:t>
            </a:r>
            <a:endParaRPr/>
          </a:p>
        </p:txBody>
      </p:sp>
      <p:pic>
        <p:nvPicPr>
          <p:cNvPr id="108" name="Google Shape;108;p16"/>
          <p:cNvPicPr preferRelativeResize="0"/>
          <p:nvPr/>
        </p:nvPicPr>
        <p:blipFill>
          <a:blip r:embed="rId3">
            <a:alphaModFix/>
          </a:blip>
          <a:stretch>
            <a:fillRect/>
          </a:stretch>
        </p:blipFill>
        <p:spPr>
          <a:xfrm>
            <a:off x="4572001" y="2078875"/>
            <a:ext cx="3392966" cy="22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Technologies We Are Gonna Use</a:t>
            </a:r>
            <a:endParaRPr/>
          </a:p>
        </p:txBody>
      </p:sp>
      <p:pic>
        <p:nvPicPr>
          <p:cNvPr id="114" name="Google Shape;114;p17"/>
          <p:cNvPicPr preferRelativeResize="0"/>
          <p:nvPr/>
        </p:nvPicPr>
        <p:blipFill>
          <a:blip r:embed="rId3">
            <a:alphaModFix/>
          </a:blip>
          <a:stretch>
            <a:fillRect/>
          </a:stretch>
        </p:blipFill>
        <p:spPr>
          <a:xfrm>
            <a:off x="255625" y="1801313"/>
            <a:ext cx="3154801" cy="1677526"/>
          </a:xfrm>
          <a:prstGeom prst="rect">
            <a:avLst/>
          </a:prstGeom>
          <a:noFill/>
          <a:ln>
            <a:noFill/>
          </a:ln>
        </p:spPr>
      </p:pic>
      <p:pic>
        <p:nvPicPr>
          <p:cNvPr id="115" name="Google Shape;115;p17"/>
          <p:cNvPicPr preferRelativeResize="0"/>
          <p:nvPr/>
        </p:nvPicPr>
        <p:blipFill>
          <a:blip r:embed="rId4">
            <a:alphaModFix/>
          </a:blip>
          <a:stretch>
            <a:fillRect/>
          </a:stretch>
        </p:blipFill>
        <p:spPr>
          <a:xfrm>
            <a:off x="3717825" y="2064450"/>
            <a:ext cx="1711950" cy="1151274"/>
          </a:xfrm>
          <a:prstGeom prst="rect">
            <a:avLst/>
          </a:prstGeom>
          <a:noFill/>
          <a:ln>
            <a:noFill/>
          </a:ln>
        </p:spPr>
      </p:pic>
      <p:pic>
        <p:nvPicPr>
          <p:cNvPr id="116" name="Google Shape;116;p17"/>
          <p:cNvPicPr preferRelativeResize="0"/>
          <p:nvPr/>
        </p:nvPicPr>
        <p:blipFill>
          <a:blip r:embed="rId5">
            <a:alphaModFix/>
          </a:blip>
          <a:stretch>
            <a:fillRect/>
          </a:stretch>
        </p:blipFill>
        <p:spPr>
          <a:xfrm>
            <a:off x="6029474" y="1787025"/>
            <a:ext cx="2862499" cy="1706125"/>
          </a:xfrm>
          <a:prstGeom prst="rect">
            <a:avLst/>
          </a:prstGeom>
          <a:noFill/>
          <a:ln>
            <a:noFill/>
          </a:ln>
        </p:spPr>
      </p:pic>
      <p:pic>
        <p:nvPicPr>
          <p:cNvPr id="117" name="Google Shape;117;p17"/>
          <p:cNvPicPr preferRelativeResize="0"/>
          <p:nvPr/>
        </p:nvPicPr>
        <p:blipFill>
          <a:blip r:embed="rId6">
            <a:alphaModFix/>
          </a:blip>
          <a:stretch>
            <a:fillRect/>
          </a:stretch>
        </p:blipFill>
        <p:spPr>
          <a:xfrm>
            <a:off x="1583638" y="3279463"/>
            <a:ext cx="2479525" cy="1653000"/>
          </a:xfrm>
          <a:prstGeom prst="rect">
            <a:avLst/>
          </a:prstGeom>
          <a:noFill/>
          <a:ln>
            <a:noFill/>
          </a:ln>
        </p:spPr>
      </p:pic>
      <p:pic>
        <p:nvPicPr>
          <p:cNvPr id="118" name="Google Shape;118;p17"/>
          <p:cNvPicPr preferRelativeResize="0"/>
          <p:nvPr/>
        </p:nvPicPr>
        <p:blipFill>
          <a:blip r:embed="rId7">
            <a:alphaModFix/>
          </a:blip>
          <a:stretch>
            <a:fillRect/>
          </a:stretch>
        </p:blipFill>
        <p:spPr>
          <a:xfrm>
            <a:off x="4931800" y="3457175"/>
            <a:ext cx="2517201" cy="1359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262550" y="1655625"/>
            <a:ext cx="8520600" cy="176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 for listening!</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