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4FB-34FC-41E5-961F-B48FEA46041C}" v="11" dt="2022-10-13T14:14:3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fd156dbab015c8a5" providerId="LiveId" clId="{168B34FB-34FC-41E5-961F-B48FEA46041C}"/>
    <pc:docChg chg="undo custSel addSld modSld sldOrd">
      <pc:chgData name="Jan" userId="fd156dbab015c8a5" providerId="LiveId" clId="{168B34FB-34FC-41E5-961F-B48FEA46041C}" dt="2022-10-13T14:14:31.584" v="610"/>
      <pc:docMkLst>
        <pc:docMk/>
      </pc:docMkLst>
      <pc:sldChg chg="modSp new mod">
        <pc:chgData name="Jan" userId="fd156dbab015c8a5" providerId="LiveId" clId="{168B34FB-34FC-41E5-961F-B48FEA46041C}" dt="2022-10-13T13:48:45.693" v="302" actId="20577"/>
        <pc:sldMkLst>
          <pc:docMk/>
          <pc:sldMk cId="2377201848" sldId="259"/>
        </pc:sldMkLst>
        <pc:spChg chg="mod">
          <ac:chgData name="Jan" userId="fd156dbab015c8a5" providerId="LiveId" clId="{168B34FB-34FC-41E5-961F-B48FEA46041C}" dt="2022-10-13T13:44:36.085" v="10" actId="20577"/>
          <ac:spMkLst>
            <pc:docMk/>
            <pc:sldMk cId="2377201848" sldId="259"/>
            <ac:spMk id="2" creationId="{27C0A373-F0E6-C358-05A9-FDA9081F54CF}"/>
          </ac:spMkLst>
        </pc:spChg>
        <pc:spChg chg="mod">
          <ac:chgData name="Jan" userId="fd156dbab015c8a5" providerId="LiveId" clId="{168B34FB-34FC-41E5-961F-B48FEA46041C}" dt="2022-10-13T13:48:45.693" v="302" actId="20577"/>
          <ac:spMkLst>
            <pc:docMk/>
            <pc:sldMk cId="2377201848" sldId="259"/>
            <ac:spMk id="3" creationId="{B895A823-47E5-F096-A8D0-A95480CE18B8}"/>
          </ac:spMkLst>
        </pc:spChg>
      </pc:sldChg>
      <pc:sldChg chg="modSp new mod">
        <pc:chgData name="Jan" userId="fd156dbab015c8a5" providerId="LiveId" clId="{168B34FB-34FC-41E5-961F-B48FEA46041C}" dt="2022-10-13T14:14:31.584" v="610"/>
        <pc:sldMkLst>
          <pc:docMk/>
          <pc:sldMk cId="1141351760" sldId="260"/>
        </pc:sldMkLst>
        <pc:spChg chg="mod">
          <ac:chgData name="Jan" userId="fd156dbab015c8a5" providerId="LiveId" clId="{168B34FB-34FC-41E5-961F-B48FEA46041C}" dt="2022-10-13T13:49:19.638" v="310" actId="20577"/>
          <ac:spMkLst>
            <pc:docMk/>
            <pc:sldMk cId="1141351760" sldId="260"/>
            <ac:spMk id="2" creationId="{42BCDAD1-D1CE-C09F-BE38-E27D92C48817}"/>
          </ac:spMkLst>
        </pc:spChg>
        <pc:spChg chg="mod">
          <ac:chgData name="Jan" userId="fd156dbab015c8a5" providerId="LiveId" clId="{168B34FB-34FC-41E5-961F-B48FEA46041C}" dt="2022-10-13T14:14:31.584" v="610"/>
          <ac:spMkLst>
            <pc:docMk/>
            <pc:sldMk cId="1141351760" sldId="260"/>
            <ac:spMk id="3" creationId="{C7B58470-E8D7-6A9F-1091-900BFB09BBFE}"/>
          </ac:spMkLst>
        </pc:spChg>
      </pc:sldChg>
      <pc:sldChg chg="modSp new mod">
        <pc:chgData name="Jan" userId="fd156dbab015c8a5" providerId="LiveId" clId="{168B34FB-34FC-41E5-961F-B48FEA46041C}" dt="2022-10-13T13:53:30.233" v="533" actId="20577"/>
        <pc:sldMkLst>
          <pc:docMk/>
          <pc:sldMk cId="4108950015" sldId="261"/>
        </pc:sldMkLst>
        <pc:spChg chg="mod">
          <ac:chgData name="Jan" userId="fd156dbab015c8a5" providerId="LiveId" clId="{168B34FB-34FC-41E5-961F-B48FEA46041C}" dt="2022-10-13T13:53:30.233" v="533" actId="20577"/>
          <ac:spMkLst>
            <pc:docMk/>
            <pc:sldMk cId="4108950015" sldId="261"/>
            <ac:spMk id="2" creationId="{A9743714-2258-308A-D94A-CF0F1671A29E}"/>
          </ac:spMkLst>
        </pc:spChg>
      </pc:sldChg>
      <pc:sldChg chg="modSp new mod ord">
        <pc:chgData name="Jan" userId="fd156dbab015c8a5" providerId="LiveId" clId="{168B34FB-34FC-41E5-961F-B48FEA46041C}" dt="2022-10-13T13:53:02.055" v="528" actId="20577"/>
        <pc:sldMkLst>
          <pc:docMk/>
          <pc:sldMk cId="3328702845" sldId="262"/>
        </pc:sldMkLst>
        <pc:spChg chg="mod">
          <ac:chgData name="Jan" userId="fd156dbab015c8a5" providerId="LiveId" clId="{168B34FB-34FC-41E5-961F-B48FEA46041C}" dt="2022-10-13T13:53:02.055" v="528" actId="20577"/>
          <ac:spMkLst>
            <pc:docMk/>
            <pc:sldMk cId="3328702845" sldId="262"/>
            <ac:spMk id="2" creationId="{DB1829F9-4662-E254-FACE-B1A01085154D}"/>
          </ac:spMkLst>
        </pc:spChg>
      </pc:sldChg>
      <pc:sldChg chg="modSp new mod">
        <pc:chgData name="Jan" userId="fd156dbab015c8a5" providerId="LiveId" clId="{168B34FB-34FC-41E5-961F-B48FEA46041C}" dt="2022-10-13T13:55:25.130" v="550"/>
        <pc:sldMkLst>
          <pc:docMk/>
          <pc:sldMk cId="1583962333" sldId="263"/>
        </pc:sldMkLst>
        <pc:spChg chg="mod">
          <ac:chgData name="Jan" userId="fd156dbab015c8a5" providerId="LiveId" clId="{168B34FB-34FC-41E5-961F-B48FEA46041C}" dt="2022-10-13T13:55:25.130" v="550"/>
          <ac:spMkLst>
            <pc:docMk/>
            <pc:sldMk cId="1583962333" sldId="263"/>
            <ac:spMk id="2" creationId="{7C0A681F-879E-A271-11B0-392464235597}"/>
          </ac:spMkLst>
        </pc:spChg>
        <pc:spChg chg="mod">
          <ac:chgData name="Jan" userId="fd156dbab015c8a5" providerId="LiveId" clId="{168B34FB-34FC-41E5-961F-B48FEA46041C}" dt="2022-10-13T13:55:17.715" v="547" actId="20577"/>
          <ac:spMkLst>
            <pc:docMk/>
            <pc:sldMk cId="1583962333" sldId="263"/>
            <ac:spMk id="3" creationId="{C0EDA6DE-580B-72B9-36A4-B49F9B5C8A3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7CDF5-7689-4A57-8788-B91A674F00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0837ED-0C9F-47C0-903A-072E5E53B3EB}">
      <dgm:prSet/>
      <dgm:spPr/>
      <dgm:t>
        <a:bodyPr/>
        <a:lstStyle/>
        <a:p>
          <a:r>
            <a:rPr lang="cs-CZ"/>
            <a:t>Využít data z datových sad o školství</a:t>
          </a:r>
          <a:endParaRPr lang="en-US"/>
        </a:p>
      </dgm:t>
    </dgm:pt>
    <dgm:pt modelId="{94A7E146-DDF1-4DF1-8159-9E8EA1B21475}" type="parTrans" cxnId="{EF030383-01F8-4FB9-82EA-65798C6C85F4}">
      <dgm:prSet/>
      <dgm:spPr/>
      <dgm:t>
        <a:bodyPr/>
        <a:lstStyle/>
        <a:p>
          <a:endParaRPr lang="en-US"/>
        </a:p>
      </dgm:t>
    </dgm:pt>
    <dgm:pt modelId="{DCABD260-18D3-45E6-A91A-194C475095DC}" type="sibTrans" cxnId="{EF030383-01F8-4FB9-82EA-65798C6C85F4}">
      <dgm:prSet/>
      <dgm:spPr/>
      <dgm:t>
        <a:bodyPr/>
        <a:lstStyle/>
        <a:p>
          <a:endParaRPr lang="en-US"/>
        </a:p>
      </dgm:t>
    </dgm:pt>
    <dgm:pt modelId="{27407CCC-C024-44AA-8421-D605CE4742D5}">
      <dgm:prSet/>
      <dgm:spPr/>
      <dgm:t>
        <a:bodyPr/>
        <a:lstStyle/>
        <a:p>
          <a:r>
            <a:rPr lang="cs-CZ"/>
            <a:t>Nabídnou možnost procházení škol jinak, než skrze papírový katalog</a:t>
          </a:r>
          <a:endParaRPr lang="en-US"/>
        </a:p>
      </dgm:t>
    </dgm:pt>
    <dgm:pt modelId="{77CDBEC0-1E1F-4439-B30A-2ECCC43E14AE}" type="parTrans" cxnId="{959A67CA-3B91-4522-89D3-4D69F7FA6781}">
      <dgm:prSet/>
      <dgm:spPr/>
      <dgm:t>
        <a:bodyPr/>
        <a:lstStyle/>
        <a:p>
          <a:endParaRPr lang="en-US"/>
        </a:p>
      </dgm:t>
    </dgm:pt>
    <dgm:pt modelId="{76E20E9A-DC71-4EFF-B400-886F366376EF}" type="sibTrans" cxnId="{959A67CA-3B91-4522-89D3-4D69F7FA6781}">
      <dgm:prSet/>
      <dgm:spPr/>
      <dgm:t>
        <a:bodyPr/>
        <a:lstStyle/>
        <a:p>
          <a:endParaRPr lang="en-US"/>
        </a:p>
      </dgm:t>
    </dgm:pt>
    <dgm:pt modelId="{5DA352D0-0B72-4D16-B534-D2A94EE3BD62}" type="pres">
      <dgm:prSet presAssocID="{20D7CDF5-7689-4A57-8788-B91A674F0071}" presName="root" presStyleCnt="0">
        <dgm:presLayoutVars>
          <dgm:dir/>
          <dgm:resizeHandles val="exact"/>
        </dgm:presLayoutVars>
      </dgm:prSet>
      <dgm:spPr/>
    </dgm:pt>
    <dgm:pt modelId="{9B9F40F4-7A02-48AB-A5C7-E41886B1BC17}" type="pres">
      <dgm:prSet presAssocID="{920837ED-0C9F-47C0-903A-072E5E53B3EB}" presName="compNode" presStyleCnt="0"/>
      <dgm:spPr/>
    </dgm:pt>
    <dgm:pt modelId="{08E63B86-9E13-49F0-8ACA-317DEE782246}" type="pres">
      <dgm:prSet presAssocID="{920837ED-0C9F-47C0-903A-072E5E53B3EB}" presName="bgRect" presStyleLbl="bgShp" presStyleIdx="0" presStyleCnt="2"/>
      <dgm:spPr/>
    </dgm:pt>
    <dgm:pt modelId="{1961C69E-C8EE-434B-9414-C5F5EF330988}" type="pres">
      <dgm:prSet presAssocID="{920837ED-0C9F-47C0-903A-072E5E53B3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nihy"/>
        </a:ext>
      </dgm:extLst>
    </dgm:pt>
    <dgm:pt modelId="{43F725DA-2BB1-4BE6-A792-3A6B96449EEB}" type="pres">
      <dgm:prSet presAssocID="{920837ED-0C9F-47C0-903A-072E5E53B3EB}" presName="spaceRect" presStyleCnt="0"/>
      <dgm:spPr/>
    </dgm:pt>
    <dgm:pt modelId="{206BCACA-577A-4ED9-87D4-1197D0DF8BC7}" type="pres">
      <dgm:prSet presAssocID="{920837ED-0C9F-47C0-903A-072E5E53B3EB}" presName="parTx" presStyleLbl="revTx" presStyleIdx="0" presStyleCnt="2">
        <dgm:presLayoutVars>
          <dgm:chMax val="0"/>
          <dgm:chPref val="0"/>
        </dgm:presLayoutVars>
      </dgm:prSet>
      <dgm:spPr/>
    </dgm:pt>
    <dgm:pt modelId="{7B2ECB91-6112-4D6C-84A5-E94CE76F5951}" type="pres">
      <dgm:prSet presAssocID="{DCABD260-18D3-45E6-A91A-194C475095DC}" presName="sibTrans" presStyleCnt="0"/>
      <dgm:spPr/>
    </dgm:pt>
    <dgm:pt modelId="{8A44394D-A371-4237-9E42-EAE14CAB78E8}" type="pres">
      <dgm:prSet presAssocID="{27407CCC-C024-44AA-8421-D605CE4742D5}" presName="compNode" presStyleCnt="0"/>
      <dgm:spPr/>
    </dgm:pt>
    <dgm:pt modelId="{6A3DE3ED-9D42-428B-BEB6-B16DD2D7553D}" type="pres">
      <dgm:prSet presAssocID="{27407CCC-C024-44AA-8421-D605CE4742D5}" presName="bgRect" presStyleLbl="bgShp" presStyleIdx="1" presStyleCnt="2"/>
      <dgm:spPr/>
    </dgm:pt>
    <dgm:pt modelId="{1AB4417B-23B9-4DF3-A290-215572B6D3BC}" type="pres">
      <dgm:prSet presAssocID="{27407CCC-C024-44AA-8421-D605CE4742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D6298BA-C0EC-4C93-9FCF-A937DE11898F}" type="pres">
      <dgm:prSet presAssocID="{27407CCC-C024-44AA-8421-D605CE4742D5}" presName="spaceRect" presStyleCnt="0"/>
      <dgm:spPr/>
    </dgm:pt>
    <dgm:pt modelId="{BD1DF88A-3F81-4572-97CF-9A331E21323C}" type="pres">
      <dgm:prSet presAssocID="{27407CCC-C024-44AA-8421-D605CE4742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030383-01F8-4FB9-82EA-65798C6C85F4}" srcId="{20D7CDF5-7689-4A57-8788-B91A674F0071}" destId="{920837ED-0C9F-47C0-903A-072E5E53B3EB}" srcOrd="0" destOrd="0" parTransId="{94A7E146-DDF1-4DF1-8159-9E8EA1B21475}" sibTransId="{DCABD260-18D3-45E6-A91A-194C475095DC}"/>
    <dgm:cxn modelId="{249BF38E-C71F-46EF-BE6B-0C920D306760}" type="presOf" srcId="{920837ED-0C9F-47C0-903A-072E5E53B3EB}" destId="{206BCACA-577A-4ED9-87D4-1197D0DF8BC7}" srcOrd="0" destOrd="0" presId="urn:microsoft.com/office/officeart/2018/2/layout/IconVerticalSolidList"/>
    <dgm:cxn modelId="{A2F192C0-5E66-4616-AA7D-CC7E7C0B55E0}" type="presOf" srcId="{27407CCC-C024-44AA-8421-D605CE4742D5}" destId="{BD1DF88A-3F81-4572-97CF-9A331E21323C}" srcOrd="0" destOrd="0" presId="urn:microsoft.com/office/officeart/2018/2/layout/IconVerticalSolidList"/>
    <dgm:cxn modelId="{959A67CA-3B91-4522-89D3-4D69F7FA6781}" srcId="{20D7CDF5-7689-4A57-8788-B91A674F0071}" destId="{27407CCC-C024-44AA-8421-D605CE4742D5}" srcOrd="1" destOrd="0" parTransId="{77CDBEC0-1E1F-4439-B30A-2ECCC43E14AE}" sibTransId="{76E20E9A-DC71-4EFF-B400-886F366376EF}"/>
    <dgm:cxn modelId="{C9AD18F2-76E7-4D84-91A2-EA5051446F07}" type="presOf" srcId="{20D7CDF5-7689-4A57-8788-B91A674F0071}" destId="{5DA352D0-0B72-4D16-B534-D2A94EE3BD62}" srcOrd="0" destOrd="0" presId="urn:microsoft.com/office/officeart/2018/2/layout/IconVerticalSolidList"/>
    <dgm:cxn modelId="{C496B45C-2338-458B-AE3E-A3B125488489}" type="presParOf" srcId="{5DA352D0-0B72-4D16-B534-D2A94EE3BD62}" destId="{9B9F40F4-7A02-48AB-A5C7-E41886B1BC17}" srcOrd="0" destOrd="0" presId="urn:microsoft.com/office/officeart/2018/2/layout/IconVerticalSolidList"/>
    <dgm:cxn modelId="{13437537-B551-4104-8CEA-5DE318D65225}" type="presParOf" srcId="{9B9F40F4-7A02-48AB-A5C7-E41886B1BC17}" destId="{08E63B86-9E13-49F0-8ACA-317DEE782246}" srcOrd="0" destOrd="0" presId="urn:microsoft.com/office/officeart/2018/2/layout/IconVerticalSolidList"/>
    <dgm:cxn modelId="{E166F60E-7981-4908-9D74-62D0EF0ED65E}" type="presParOf" srcId="{9B9F40F4-7A02-48AB-A5C7-E41886B1BC17}" destId="{1961C69E-C8EE-434B-9414-C5F5EF330988}" srcOrd="1" destOrd="0" presId="urn:microsoft.com/office/officeart/2018/2/layout/IconVerticalSolidList"/>
    <dgm:cxn modelId="{F988F2CB-8434-43AD-96C7-760E35540EB9}" type="presParOf" srcId="{9B9F40F4-7A02-48AB-A5C7-E41886B1BC17}" destId="{43F725DA-2BB1-4BE6-A792-3A6B96449EEB}" srcOrd="2" destOrd="0" presId="urn:microsoft.com/office/officeart/2018/2/layout/IconVerticalSolidList"/>
    <dgm:cxn modelId="{580145CB-35AA-4D5E-A2AD-6D401BD9D90F}" type="presParOf" srcId="{9B9F40F4-7A02-48AB-A5C7-E41886B1BC17}" destId="{206BCACA-577A-4ED9-87D4-1197D0DF8BC7}" srcOrd="3" destOrd="0" presId="urn:microsoft.com/office/officeart/2018/2/layout/IconVerticalSolidList"/>
    <dgm:cxn modelId="{12F84A7D-CF0C-4D34-A2FF-309A4B4EF5A3}" type="presParOf" srcId="{5DA352D0-0B72-4D16-B534-D2A94EE3BD62}" destId="{7B2ECB91-6112-4D6C-84A5-E94CE76F5951}" srcOrd="1" destOrd="0" presId="urn:microsoft.com/office/officeart/2018/2/layout/IconVerticalSolidList"/>
    <dgm:cxn modelId="{EFCA2528-05CB-4B75-993B-B620BCCFD714}" type="presParOf" srcId="{5DA352D0-0B72-4D16-B534-D2A94EE3BD62}" destId="{8A44394D-A371-4237-9E42-EAE14CAB78E8}" srcOrd="2" destOrd="0" presId="urn:microsoft.com/office/officeart/2018/2/layout/IconVerticalSolidList"/>
    <dgm:cxn modelId="{69846202-7D93-42E1-917E-45D8AE068BC8}" type="presParOf" srcId="{8A44394D-A371-4237-9E42-EAE14CAB78E8}" destId="{6A3DE3ED-9D42-428B-BEB6-B16DD2D7553D}" srcOrd="0" destOrd="0" presId="urn:microsoft.com/office/officeart/2018/2/layout/IconVerticalSolidList"/>
    <dgm:cxn modelId="{DAF50C87-AB1F-4713-899D-27379C126536}" type="presParOf" srcId="{8A44394D-A371-4237-9E42-EAE14CAB78E8}" destId="{1AB4417B-23B9-4DF3-A290-215572B6D3BC}" srcOrd="1" destOrd="0" presId="urn:microsoft.com/office/officeart/2018/2/layout/IconVerticalSolidList"/>
    <dgm:cxn modelId="{8A4B17E9-7B52-46AF-9CA6-2FCB0CCC2ADE}" type="presParOf" srcId="{8A44394D-A371-4237-9E42-EAE14CAB78E8}" destId="{ED6298BA-C0EC-4C93-9FCF-A937DE11898F}" srcOrd="2" destOrd="0" presId="urn:microsoft.com/office/officeart/2018/2/layout/IconVerticalSolidList"/>
    <dgm:cxn modelId="{8306B18F-DC65-4503-914B-B6FA3AB650DD}" type="presParOf" srcId="{8A44394D-A371-4237-9E42-EAE14CAB78E8}" destId="{BD1DF88A-3F81-4572-97CF-9A331E2132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C1A75-2FA5-4D77-A734-BBCA2982D2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7707FF-8017-4408-AAC4-DC49EA994505}">
      <dgm:prSet/>
      <dgm:spPr/>
      <dgm:t>
        <a:bodyPr/>
        <a:lstStyle/>
        <a:p>
          <a:r>
            <a:rPr lang="cs-CZ"/>
            <a:t>Školy a školská zařízení</a:t>
          </a:r>
          <a:endParaRPr lang="en-US"/>
        </a:p>
      </dgm:t>
    </dgm:pt>
    <dgm:pt modelId="{1A46CF9A-2C83-4F7A-BBF6-7AB0A144F3C5}" type="parTrans" cxnId="{5EC3B7A7-8779-44C2-9002-C5CFCEB1F68B}">
      <dgm:prSet/>
      <dgm:spPr/>
      <dgm:t>
        <a:bodyPr/>
        <a:lstStyle/>
        <a:p>
          <a:endParaRPr lang="en-US"/>
        </a:p>
      </dgm:t>
    </dgm:pt>
    <dgm:pt modelId="{87050CB2-A8C9-4CF1-80BF-14BED5FD6577}" type="sibTrans" cxnId="{5EC3B7A7-8779-44C2-9002-C5CFCEB1F68B}">
      <dgm:prSet/>
      <dgm:spPr/>
      <dgm:t>
        <a:bodyPr/>
        <a:lstStyle/>
        <a:p>
          <a:endParaRPr lang="en-US"/>
        </a:p>
      </dgm:t>
    </dgm:pt>
    <dgm:pt modelId="{855A0018-ACE1-4B9E-8954-6D04AD95C5DB}">
      <dgm:prSet/>
      <dgm:spPr/>
      <dgm:t>
        <a:bodyPr/>
        <a:lstStyle/>
        <a:p>
          <a:r>
            <a:rPr lang="cs-CZ"/>
            <a:t>Počty studentů VOŠ</a:t>
          </a:r>
          <a:endParaRPr lang="en-US"/>
        </a:p>
      </dgm:t>
    </dgm:pt>
    <dgm:pt modelId="{9854C6F1-C6E7-41A8-B5D8-AA1299277AA4}" type="parTrans" cxnId="{D8896501-CEDC-4252-A209-587804DE024C}">
      <dgm:prSet/>
      <dgm:spPr/>
      <dgm:t>
        <a:bodyPr/>
        <a:lstStyle/>
        <a:p>
          <a:endParaRPr lang="en-US"/>
        </a:p>
      </dgm:t>
    </dgm:pt>
    <dgm:pt modelId="{7C8D17A0-9670-4715-95D2-BDF8EF2547CA}" type="sibTrans" cxnId="{D8896501-CEDC-4252-A209-587804DE024C}">
      <dgm:prSet/>
      <dgm:spPr/>
      <dgm:t>
        <a:bodyPr/>
        <a:lstStyle/>
        <a:p>
          <a:endParaRPr lang="en-US"/>
        </a:p>
      </dgm:t>
    </dgm:pt>
    <dgm:pt modelId="{24523347-23BD-4A33-8724-D897821531F5}">
      <dgm:prSet/>
      <dgm:spPr/>
      <dgm:t>
        <a:bodyPr/>
        <a:lstStyle/>
        <a:p>
          <a:r>
            <a:rPr lang="cs-CZ"/>
            <a:t>Počty studentů SŠ</a:t>
          </a:r>
          <a:endParaRPr lang="en-US"/>
        </a:p>
      </dgm:t>
    </dgm:pt>
    <dgm:pt modelId="{D914AB99-A65B-4486-9BC1-0FD79230622D}" type="parTrans" cxnId="{8FA499A8-896B-43F3-B9F4-137F653C249D}">
      <dgm:prSet/>
      <dgm:spPr/>
      <dgm:t>
        <a:bodyPr/>
        <a:lstStyle/>
        <a:p>
          <a:endParaRPr lang="en-US"/>
        </a:p>
      </dgm:t>
    </dgm:pt>
    <dgm:pt modelId="{1BD270CB-EAE4-46FD-A903-2F113EC5C2BE}" type="sibTrans" cxnId="{8FA499A8-896B-43F3-B9F4-137F653C249D}">
      <dgm:prSet/>
      <dgm:spPr/>
      <dgm:t>
        <a:bodyPr/>
        <a:lstStyle/>
        <a:p>
          <a:endParaRPr lang="en-US"/>
        </a:p>
      </dgm:t>
    </dgm:pt>
    <dgm:pt modelId="{4821B5F1-FF06-4216-8E91-A88B38276B4E}" type="pres">
      <dgm:prSet presAssocID="{6B7C1A75-2FA5-4D77-A734-BBCA2982D262}" presName="linear" presStyleCnt="0">
        <dgm:presLayoutVars>
          <dgm:animLvl val="lvl"/>
          <dgm:resizeHandles val="exact"/>
        </dgm:presLayoutVars>
      </dgm:prSet>
      <dgm:spPr/>
    </dgm:pt>
    <dgm:pt modelId="{84A2A0C1-8961-40C8-89FC-D99621DCD0DA}" type="pres">
      <dgm:prSet presAssocID="{F37707FF-8017-4408-AAC4-DC49EA9945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8FB4D3-D9B8-4293-BA77-3DD167CC3537}" type="pres">
      <dgm:prSet presAssocID="{87050CB2-A8C9-4CF1-80BF-14BED5FD6577}" presName="spacer" presStyleCnt="0"/>
      <dgm:spPr/>
    </dgm:pt>
    <dgm:pt modelId="{6EE9D062-F212-403D-8DD9-CFCF194F7EA7}" type="pres">
      <dgm:prSet presAssocID="{855A0018-ACE1-4B9E-8954-6D04AD95C5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186179-1167-48EA-8392-C02465B6608E}" type="pres">
      <dgm:prSet presAssocID="{7C8D17A0-9670-4715-95D2-BDF8EF2547CA}" presName="spacer" presStyleCnt="0"/>
      <dgm:spPr/>
    </dgm:pt>
    <dgm:pt modelId="{60891727-4DEB-49E9-ACDC-BBEFBB9D7448}" type="pres">
      <dgm:prSet presAssocID="{24523347-23BD-4A33-8724-D897821531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896501-CEDC-4252-A209-587804DE024C}" srcId="{6B7C1A75-2FA5-4D77-A734-BBCA2982D262}" destId="{855A0018-ACE1-4B9E-8954-6D04AD95C5DB}" srcOrd="1" destOrd="0" parTransId="{9854C6F1-C6E7-41A8-B5D8-AA1299277AA4}" sibTransId="{7C8D17A0-9670-4715-95D2-BDF8EF2547CA}"/>
    <dgm:cxn modelId="{043D6846-9FD8-4155-9CEA-5E19DABBC0EA}" type="presOf" srcId="{6B7C1A75-2FA5-4D77-A734-BBCA2982D262}" destId="{4821B5F1-FF06-4216-8E91-A88B38276B4E}" srcOrd="0" destOrd="0" presId="urn:microsoft.com/office/officeart/2005/8/layout/vList2"/>
    <dgm:cxn modelId="{5678D947-DABB-401D-94B0-F8AD424BA02E}" type="presOf" srcId="{24523347-23BD-4A33-8724-D897821531F5}" destId="{60891727-4DEB-49E9-ACDC-BBEFBB9D7448}" srcOrd="0" destOrd="0" presId="urn:microsoft.com/office/officeart/2005/8/layout/vList2"/>
    <dgm:cxn modelId="{7F891C91-F4A4-4CB2-932F-9FA0DE92E530}" type="presOf" srcId="{855A0018-ACE1-4B9E-8954-6D04AD95C5DB}" destId="{6EE9D062-F212-403D-8DD9-CFCF194F7EA7}" srcOrd="0" destOrd="0" presId="urn:microsoft.com/office/officeart/2005/8/layout/vList2"/>
    <dgm:cxn modelId="{5EC3B7A7-8779-44C2-9002-C5CFCEB1F68B}" srcId="{6B7C1A75-2FA5-4D77-A734-BBCA2982D262}" destId="{F37707FF-8017-4408-AAC4-DC49EA994505}" srcOrd="0" destOrd="0" parTransId="{1A46CF9A-2C83-4F7A-BBF6-7AB0A144F3C5}" sibTransId="{87050CB2-A8C9-4CF1-80BF-14BED5FD6577}"/>
    <dgm:cxn modelId="{8FA499A8-896B-43F3-B9F4-137F653C249D}" srcId="{6B7C1A75-2FA5-4D77-A734-BBCA2982D262}" destId="{24523347-23BD-4A33-8724-D897821531F5}" srcOrd="2" destOrd="0" parTransId="{D914AB99-A65B-4486-9BC1-0FD79230622D}" sibTransId="{1BD270CB-EAE4-46FD-A903-2F113EC5C2BE}"/>
    <dgm:cxn modelId="{3CE788B1-4605-4538-AF46-9B743E3994B4}" type="presOf" srcId="{F37707FF-8017-4408-AAC4-DC49EA994505}" destId="{84A2A0C1-8961-40C8-89FC-D99621DCD0DA}" srcOrd="0" destOrd="0" presId="urn:microsoft.com/office/officeart/2005/8/layout/vList2"/>
    <dgm:cxn modelId="{84B67CD3-31CD-491B-9E85-D7476672864E}" type="presParOf" srcId="{4821B5F1-FF06-4216-8E91-A88B38276B4E}" destId="{84A2A0C1-8961-40C8-89FC-D99621DCD0DA}" srcOrd="0" destOrd="0" presId="urn:microsoft.com/office/officeart/2005/8/layout/vList2"/>
    <dgm:cxn modelId="{8ABF4FC8-AB5B-4FD4-B183-E08DEFF2487C}" type="presParOf" srcId="{4821B5F1-FF06-4216-8E91-A88B38276B4E}" destId="{CE8FB4D3-D9B8-4293-BA77-3DD167CC3537}" srcOrd="1" destOrd="0" presId="urn:microsoft.com/office/officeart/2005/8/layout/vList2"/>
    <dgm:cxn modelId="{5D884D78-B09E-4FA2-B2C3-CBFD46DF89DA}" type="presParOf" srcId="{4821B5F1-FF06-4216-8E91-A88B38276B4E}" destId="{6EE9D062-F212-403D-8DD9-CFCF194F7EA7}" srcOrd="2" destOrd="0" presId="urn:microsoft.com/office/officeart/2005/8/layout/vList2"/>
    <dgm:cxn modelId="{941E4F79-BBAD-4A89-8B22-320ABAB469ED}" type="presParOf" srcId="{4821B5F1-FF06-4216-8E91-A88B38276B4E}" destId="{E7186179-1167-48EA-8392-C02465B6608E}" srcOrd="3" destOrd="0" presId="urn:microsoft.com/office/officeart/2005/8/layout/vList2"/>
    <dgm:cxn modelId="{B397064B-3C8C-4312-9CC1-8014F41EBF3E}" type="presParOf" srcId="{4821B5F1-FF06-4216-8E91-A88B38276B4E}" destId="{60891727-4DEB-49E9-ACDC-BBEFBB9D74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63B86-9E13-49F0-8ACA-317DEE78224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1C69E-C8EE-434B-9414-C5F5EF3309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BCACA-577A-4ED9-87D4-1197D0DF8BC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Využít data z datových sad o školství</a:t>
          </a:r>
          <a:endParaRPr lang="en-US" sz="2500" kern="1200"/>
        </a:p>
      </dsp:txBody>
      <dsp:txXfrm>
        <a:off x="1507738" y="707092"/>
        <a:ext cx="9007861" cy="1305401"/>
      </dsp:txXfrm>
    </dsp:sp>
    <dsp:sp modelId="{6A3DE3ED-9D42-428B-BEB6-B16DD2D7553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4417B-23B9-4DF3-A290-215572B6D3B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DF88A-3F81-4572-97CF-9A331E21323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Nabídnou možnost procházení škol jinak, než skrze papírový katalog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2A0C1-8961-40C8-89FC-D99621DCD0DA}">
      <dsp:nvSpPr>
        <dsp:cNvPr id="0" name=""/>
        <dsp:cNvSpPr/>
      </dsp:nvSpPr>
      <dsp:spPr>
        <a:xfrm>
          <a:off x="0" y="1033713"/>
          <a:ext cx="6735443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Školy a školská zařízení</a:t>
          </a:r>
          <a:endParaRPr lang="en-US" sz="4500" kern="1200"/>
        </a:p>
      </dsp:txBody>
      <dsp:txXfrm>
        <a:off x="52688" y="1086401"/>
        <a:ext cx="6630067" cy="973949"/>
      </dsp:txXfrm>
    </dsp:sp>
    <dsp:sp modelId="{6EE9D062-F212-403D-8DD9-CFCF194F7EA7}">
      <dsp:nvSpPr>
        <dsp:cNvPr id="0" name=""/>
        <dsp:cNvSpPr/>
      </dsp:nvSpPr>
      <dsp:spPr>
        <a:xfrm>
          <a:off x="0" y="2242638"/>
          <a:ext cx="6735443" cy="1079325"/>
        </a:xfrm>
        <a:prstGeom prst="roundRect">
          <a:avLst/>
        </a:prstGeom>
        <a:solidFill>
          <a:schemeClr val="accent5">
            <a:hueOff val="-751649"/>
            <a:satOff val="324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Počty studentů VOŠ</a:t>
          </a:r>
          <a:endParaRPr lang="en-US" sz="4500" kern="1200"/>
        </a:p>
      </dsp:txBody>
      <dsp:txXfrm>
        <a:off x="52688" y="2295326"/>
        <a:ext cx="6630067" cy="973949"/>
      </dsp:txXfrm>
    </dsp:sp>
    <dsp:sp modelId="{60891727-4DEB-49E9-ACDC-BBEFBB9D7448}">
      <dsp:nvSpPr>
        <dsp:cNvPr id="0" name=""/>
        <dsp:cNvSpPr/>
      </dsp:nvSpPr>
      <dsp:spPr>
        <a:xfrm>
          <a:off x="0" y="3451563"/>
          <a:ext cx="6735443" cy="1079325"/>
        </a:xfrm>
        <a:prstGeom prst="roundRect">
          <a:avLst/>
        </a:prstGeom>
        <a:solidFill>
          <a:schemeClr val="accent5">
            <a:hueOff val="-1503299"/>
            <a:satOff val="64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Počty studentů SŠ</a:t>
          </a:r>
          <a:endParaRPr lang="en-US" sz="4500" kern="1200"/>
        </a:p>
      </dsp:txBody>
      <dsp:txXfrm>
        <a:off x="52688" y="3504251"/>
        <a:ext cx="6630067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91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6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4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0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5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1649D1-2FE7-4612-925C-1B95F83FB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1" y="1124988"/>
            <a:ext cx="4787583" cy="2387600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[</a:t>
            </a:r>
            <a:r>
              <a:rPr lang="cs-CZ" dirty="0" err="1"/>
              <a:t>oupn</a:t>
            </a:r>
            <a:r>
              <a:rPr lang="cs-CZ" dirty="0"/>
              <a:t>] školy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440EFD-44E0-F7C7-5419-91D4C09B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Joking</a:t>
            </a:r>
            <a:r>
              <a:rPr lang="cs-CZ" dirty="0"/>
              <a:t> </a:t>
            </a:r>
            <a:r>
              <a:rPr lang="cs-CZ" dirty="0" err="1"/>
              <a:t>Cats</a:t>
            </a:r>
            <a:endParaRPr lang="cs-CZ" dirty="0"/>
          </a:p>
        </p:txBody>
      </p:sp>
      <p:pic>
        <p:nvPicPr>
          <p:cNvPr id="20" name="Picture 3" descr="Abstraktní roztržení modrého a růžového">
            <a:extLst>
              <a:ext uri="{FF2B5EF4-FFF2-40B4-BE49-F238E27FC236}">
                <a16:creationId xmlns:a16="http://schemas.microsoft.com/office/drawing/2014/main" id="{231EA65D-8237-9EEB-AA1B-2AFF60C32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4" r="2277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0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850FFC-7F54-DE3E-1D14-682A17C8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Zaměření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D260519-C260-893B-841C-1CFA5A79D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798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13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848A1E-B97D-3383-E24B-A99ABC00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Využité datové sady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526E73-3A74-DF37-F15E-081ACE175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9705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0A373-F0E6-C358-05A9-FDA9081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Ambice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95A823-47E5-F096-A8D0-A95480CE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Užití všech vyjmenovaných datových sad a práce s nimi</a:t>
            </a:r>
          </a:p>
          <a:p>
            <a:r>
              <a:rPr lang="cs-CZ" dirty="0"/>
              <a:t>Poskytnutí samotných dat za pomocí aplikace namísto datové sady</a:t>
            </a:r>
          </a:p>
          <a:p>
            <a:r>
              <a:rPr lang="cs-CZ" dirty="0"/>
              <a:t>Doporučení zařízení na základě zájmů (SŠ,VŠ)</a:t>
            </a:r>
          </a:p>
          <a:p>
            <a:r>
              <a:rPr lang="cs-CZ" dirty="0"/>
              <a:t>Poskytnutí statistik ohledně studentů</a:t>
            </a:r>
          </a:p>
          <a:p>
            <a:pPr lvl="1"/>
            <a:r>
              <a:rPr lang="cs-CZ" dirty="0"/>
              <a:t>Aktuální </a:t>
            </a:r>
          </a:p>
          <a:p>
            <a:pPr lvl="1"/>
            <a:r>
              <a:rPr lang="cs-CZ" dirty="0"/>
              <a:t>Absolventi</a:t>
            </a:r>
          </a:p>
          <a:p>
            <a:pPr lvl="1"/>
            <a:r>
              <a:rPr lang="cs-CZ" dirty="0"/>
              <a:t>Základní statistika</a:t>
            </a:r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20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681F-879E-A271-11B0-39246423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Zrada 😶‍🌫️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A6DE-580B-72B9-36A4-B49F9B5C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396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CDAD1-D1CE-C09F-BE38-E27D92C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B58470-E8D7-6A9F-1091-900BFB0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Vykreslování zařízení v mapě 👍</a:t>
            </a:r>
          </a:p>
          <a:p>
            <a:r>
              <a:rPr lang="cs-CZ" dirty="0"/>
              <a:t>Filtrování /tak napůl/ 😒</a:t>
            </a:r>
          </a:p>
          <a:p>
            <a:r>
              <a:rPr lang="cs-CZ" dirty="0"/>
              <a:t>Práce s datovými sadami /zhruba z 80 %/ 😄</a:t>
            </a:r>
          </a:p>
          <a:p>
            <a:r>
              <a:rPr lang="cs-CZ" dirty="0"/>
              <a:t>Vzhled /katastrofální/😵‍💫</a:t>
            </a:r>
          </a:p>
          <a:p>
            <a:r>
              <a:rPr lang="cs-CZ" dirty="0"/>
              <a:t>Zobrazení statistik /skryto – nelze momentálně užít/ 🤪</a:t>
            </a:r>
          </a:p>
          <a:p>
            <a:r>
              <a:rPr lang="cs-CZ" dirty="0"/>
              <a:t>Celková využitelnost /minimální/ 🤡</a:t>
            </a:r>
          </a:p>
        </p:txBody>
      </p:sp>
    </p:spTree>
    <p:extLst>
      <p:ext uri="{BB962C8B-B14F-4D97-AF65-F5344CB8AC3E}">
        <p14:creationId xmlns:p14="http://schemas.microsoft.com/office/powerpoint/2010/main" val="11413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829F9-4662-E254-FACE-B1A0108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</a:p>
        </p:txBody>
      </p:sp>
    </p:spTree>
    <p:extLst>
      <p:ext uri="{BB962C8B-B14F-4D97-AF65-F5344CB8AC3E}">
        <p14:creationId xmlns:p14="http://schemas.microsoft.com/office/powerpoint/2010/main" val="332870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743714-2258-308A-D94A-CF0F1671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👋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ACD8B6-4671-2AC7-5BED-93C2D1BA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9500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122</Words>
  <Application>Microsoft Office PowerPoint</Application>
  <PresentationFormat>Širokoúhlá obrazovka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[oupn] školy</vt:lpstr>
      <vt:lpstr>Zaměření</vt:lpstr>
      <vt:lpstr>Využité datové sady</vt:lpstr>
      <vt:lpstr>Ambice</vt:lpstr>
      <vt:lpstr>Zrada 😶‍🌫️</vt:lpstr>
      <vt:lpstr>Realita</vt:lpstr>
      <vt:lpstr>Ukázka </vt:lpstr>
      <vt:lpstr>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[oupn] školy</dc:title>
  <dc:creator>Jan</dc:creator>
  <cp:lastModifiedBy>Jan</cp:lastModifiedBy>
  <cp:revision>1</cp:revision>
  <dcterms:created xsi:type="dcterms:W3CDTF">2022-10-13T13:38:59Z</dcterms:created>
  <dcterms:modified xsi:type="dcterms:W3CDTF">2022-10-13T14:15:50Z</dcterms:modified>
</cp:coreProperties>
</file>